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1" r:id="rId5"/>
    <p:sldId id="304" r:id="rId6"/>
    <p:sldId id="303" r:id="rId7"/>
    <p:sldId id="26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AFE"/>
    <a:srgbClr val="FFB9B9"/>
    <a:srgbClr val="FF99CC"/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7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59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5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6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9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8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0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7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6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8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" y="274327"/>
            <a:ext cx="12256655" cy="57150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255568" y="1805855"/>
            <a:ext cx="100410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DANI U TJEDNU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7556" y="316767"/>
            <a:ext cx="655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TJEDAN ima sedam dana.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5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27731" flipH="1">
            <a:off x="3521271" y="689668"/>
            <a:ext cx="4871157" cy="48232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250" l="211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5503" y="1048549"/>
            <a:ext cx="1512307" cy="5126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89623" l="1786" r="89732"/>
                    </a14:imgEffect>
                  </a14:imgLayer>
                </a14:imgProps>
              </a:ext>
            </a:extLst>
          </a:blip>
          <a:srcRect l="7096" t="13470" r="16904" b="21725"/>
          <a:stretch/>
        </p:blipFill>
        <p:spPr>
          <a:xfrm>
            <a:off x="6521379" y="2069585"/>
            <a:ext cx="1145512" cy="4622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61" b="88608" l="33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3081" y="3076925"/>
            <a:ext cx="1220430" cy="5416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9846" y="4242510"/>
            <a:ext cx="1250306" cy="4803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50" b="96250" l="0" r="994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6949" y="3011799"/>
            <a:ext cx="1378050" cy="57121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5884" y="4242510"/>
            <a:ext cx="1357874" cy="4612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57" b="91892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389" y="2069585"/>
            <a:ext cx="1293503" cy="506451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>
            <a:off x="5566606" y="2830466"/>
            <a:ext cx="622998" cy="5928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5677628" y="284753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hr-HR" sz="3600" b="1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23572" y="5590713"/>
            <a:ext cx="8532063" cy="102241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777" l="0" r="97561">
                        <a14:foregroundMark x1="46138" y1="50111" x2="46138" y2="50111"/>
                        <a14:foregroundMark x1="50813" y1="51002" x2="50813" y2="51002"/>
                        <a14:foregroundMark x1="50203" y1="51225" x2="50203" y2="51225"/>
                        <a14:foregroundMark x1="48374" y1="48107" x2="43293" y2="49220"/>
                        <a14:foregroundMark x1="41260" y1="51893" x2="45325" y2="52339"/>
                        <a14:foregroundMark x1="45325" y1="51225" x2="45325" y2="52116"/>
                        <a14:foregroundMark x1="47154" y1="53675" x2="50610" y2="54120"/>
                        <a14:foregroundMark x1="50813" y1="54120" x2="52439" y2="54120"/>
                        <a14:foregroundMark x1="52236" y1="53229" x2="52236" y2="53229"/>
                        <a14:foregroundMark x1="52642" y1="51002" x2="52642" y2="51002"/>
                        <a14:foregroundMark x1="52642" y1="51002" x2="52642" y2="51002"/>
                        <a14:foregroundMark x1="52236" y1="49889" x2="52236" y2="49220"/>
                        <a14:foregroundMark x1="51829" y1="48552" x2="51829" y2="48552"/>
                        <a14:foregroundMark x1="52033" y1="47884" x2="52033" y2="47884"/>
                        <a14:foregroundMark x1="51626" y1="47439" x2="51626" y2="47439"/>
                        <a14:foregroundMark x1="50203" y1="47439" x2="50203" y2="47439"/>
                        <a14:foregroundMark x1="49390" y1="47439" x2="49390" y2="47439"/>
                        <a14:foregroundMark x1="49390" y1="47439" x2="49390" y2="47439"/>
                        <a14:foregroundMark x1="49187" y1="47439" x2="49187" y2="47439"/>
                        <a14:foregroundMark x1="48374" y1="51225" x2="50203" y2="51225"/>
                        <a14:foregroundMark x1="47561" y1="50780" x2="45122" y2="50557"/>
                        <a14:foregroundMark x1="44512" y1="49889" x2="44512" y2="49220"/>
                        <a14:foregroundMark x1="44512" y1="48330" x2="44512" y2="48330"/>
                        <a14:foregroundMark x1="46951" y1="53229" x2="47764" y2="53452"/>
                        <a14:foregroundMark x1="47764" y1="53452" x2="47764" y2="53452"/>
                        <a14:foregroundMark x1="48577" y1="53007" x2="49593" y2="530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343" y="881841"/>
            <a:ext cx="5280618" cy="4819101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8346845" y="2460394"/>
            <a:ext cx="328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Nakon jednog tjedna</a:t>
            </a:r>
          </a:p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olazi drugi tjedan.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857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32" y="1410717"/>
            <a:ext cx="11402317" cy="1864336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97846" y="668460"/>
            <a:ext cx="655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Svaki dan ima svoj naziv.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026700" y="3288823"/>
            <a:ext cx="9647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PONEDJELJAK   UTORAK        SRIJEDA       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ETVRTAK       PETAK           SUBOTA        NEDJELJA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3181350"/>
            <a:ext cx="133350" cy="4953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6" y="4163433"/>
            <a:ext cx="133350" cy="4953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/>
          <a:srcRect l="693"/>
          <a:stretch/>
        </p:blipFill>
        <p:spPr>
          <a:xfrm>
            <a:off x="0" y="4082258"/>
            <a:ext cx="9525261" cy="1447800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3175882" y="5984939"/>
            <a:ext cx="964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Nakon nedjelje ponovno dolazi ponedjeljak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/>
          <a:srcRect r="61061"/>
          <a:stretch/>
        </p:blipFill>
        <p:spPr>
          <a:xfrm>
            <a:off x="9405356" y="4139408"/>
            <a:ext cx="2696421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745032" y="351318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</a:t>
            </a:r>
            <a:endParaRPr lang="hr-HR" sz="20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020978" y="353776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325879" y="352214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906726" y="353776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0497621" y="3541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www.e-sfera.hr/dodatni-digitalni-sadrzaji/e30e03ee-3097-44ae-afb1-eac825ca8efe/assets/image/imag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05" y="2074513"/>
            <a:ext cx="4785459" cy="36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537556" y="316767"/>
            <a:ext cx="655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Kojim danima ne ideš u školu?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318392" y="1423106"/>
            <a:ext cx="396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školu ne idem u</a:t>
            </a: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avokutnik 18">
            <a:hlinkClick r:id="rId3" action="ppaction://hlinksldjump"/>
          </p:cNvPr>
          <p:cNvSpPr/>
          <p:nvPr/>
        </p:nvSpPr>
        <p:spPr>
          <a:xfrm>
            <a:off x="7094135" y="2860674"/>
            <a:ext cx="4783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edjelju i ponedjeljak.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utnik 19">
            <a:hlinkClick r:id="rId3" action="ppaction://hlinksldjump"/>
          </p:cNvPr>
          <p:cNvSpPr/>
          <p:nvPr/>
        </p:nvSpPr>
        <p:spPr>
          <a:xfrm>
            <a:off x="7094135" y="3537761"/>
            <a:ext cx="4783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 i subotu</a:t>
            </a:r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094135" y="4214848"/>
            <a:ext cx="4783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ubotu i nedjelju</a:t>
            </a:r>
            <a:r>
              <a:rPr lang="hr-H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3535818" y="5844383"/>
            <a:ext cx="4000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Klikni mišem na drugi dio rečenice.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lika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61" y="5723147"/>
            <a:ext cx="16764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0254 L -0.00885 -0.03981 C -0.03711 -0.05717 -0.05365 -0.16852 -0.04102 -0.24328 L -0.01094 -0.40787 " pathEditMode="relative" rAng="11940000" ptsTypes="AAAA">
                                      <p:cBhvr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20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77" y="4879253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80326" y="2092123"/>
            <a:ext cx="3640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PONEDJELJAK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UTORAK 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SRIJEDA    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ETVRTAK      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PETAK          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SUBOTA       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NEDJELJA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133443" y="661907"/>
            <a:ext cx="61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Tjedan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ima sedam dana.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4" y="1472998"/>
            <a:ext cx="23907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ncil and paper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8" y="1165625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6299756" y="2703021"/>
            <a:ext cx="523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Koje ti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omiljen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 u tjednu?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tada voliš raditi? Nacrtaj.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103</Words>
  <Application>Microsoft Office PowerPoint</Application>
  <PresentationFormat>Široki zaslon</PresentationFormat>
  <Paragraphs>29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Ksenija Lekić</dc:creator>
  <cp:lastModifiedBy>Ksenija Lekić</cp:lastModifiedBy>
  <cp:revision>212</cp:revision>
  <dcterms:created xsi:type="dcterms:W3CDTF">2020-11-08T10:53:45Z</dcterms:created>
  <dcterms:modified xsi:type="dcterms:W3CDTF">2021-01-08T21:19:46Z</dcterms:modified>
</cp:coreProperties>
</file>