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3" r:id="rId5"/>
    <p:sldId id="295" r:id="rId6"/>
    <p:sldId id="296" r:id="rId7"/>
    <p:sldId id="298" r:id="rId8"/>
    <p:sldId id="267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7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59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5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9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6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9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8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00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972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6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6F5D-4D18-4357-8257-07CE4C651C1E}" type="datetimeFigureOut">
              <a:rPr lang="hr-HR" smtClean="0"/>
              <a:t>8.1.2021.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3A75E-393C-4993-9256-7C01391AD7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88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" y="274327"/>
            <a:ext cx="12256655" cy="571500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1255568" y="1805855"/>
            <a:ext cx="100410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 I DOBA DANA</a:t>
            </a:r>
            <a:endParaRPr lang="hr-H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44" y="915126"/>
            <a:ext cx="5950403" cy="5464314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326824" y="3231784"/>
            <a:ext cx="1466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DOBA</a:t>
            </a:r>
          </a:p>
          <a:p>
            <a:pPr algn="ctr"/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DANA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577452" y="461741"/>
            <a:ext cx="1566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8643499" y="2425338"/>
            <a:ext cx="1696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PRIJEPODNE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8643499" y="4284520"/>
            <a:ext cx="1696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PODNE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133137" y="6224918"/>
            <a:ext cx="2696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POSLIJEPODNE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411603" y="4322418"/>
            <a:ext cx="1095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713055" y="2458092"/>
            <a:ext cx="763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96" t="1346" b="1759"/>
          <a:stretch/>
        </p:blipFill>
        <p:spPr>
          <a:xfrm rot="20879965">
            <a:off x="485883" y="1940646"/>
            <a:ext cx="2486654" cy="3888589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110196" y="5886248"/>
            <a:ext cx="4907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radiš tijekom dana?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427" r="2037"/>
          <a:stretch/>
        </p:blipFill>
        <p:spPr>
          <a:xfrm rot="21287186">
            <a:off x="2066946" y="1668257"/>
            <a:ext cx="2476342" cy="390152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r="2834"/>
          <a:stretch/>
        </p:blipFill>
        <p:spPr>
          <a:xfrm>
            <a:off x="3718011" y="1606524"/>
            <a:ext cx="2454085" cy="3840806"/>
          </a:xfrm>
          <a:prstGeom prst="rect">
            <a:avLst/>
          </a:prstGeom>
        </p:spPr>
      </p:pic>
      <p:sp>
        <p:nvSpPr>
          <p:cNvPr id="15" name="Zaobljeni pravokutnik 14"/>
          <p:cNvSpPr/>
          <p:nvPr/>
        </p:nvSpPr>
        <p:spPr>
          <a:xfrm>
            <a:off x="4295813" y="4916224"/>
            <a:ext cx="1186644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4382668" y="4957918"/>
            <a:ext cx="103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PODNE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/>
          <a:srcRect l="480"/>
          <a:stretch/>
        </p:blipFill>
        <p:spPr>
          <a:xfrm>
            <a:off x="5657223" y="1615369"/>
            <a:ext cx="2472792" cy="38491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l="2118" b="1392"/>
          <a:stretch/>
        </p:blipFill>
        <p:spPr>
          <a:xfrm rot="321383">
            <a:off x="7568112" y="1710320"/>
            <a:ext cx="2401880" cy="38070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5609">
            <a:off x="9182726" y="1943584"/>
            <a:ext cx="2420376" cy="3766866"/>
          </a:xfrm>
          <a:prstGeom prst="rect">
            <a:avLst/>
          </a:prstGeom>
        </p:spPr>
      </p:pic>
      <p:sp>
        <p:nvSpPr>
          <p:cNvPr id="21" name="Zaobljeni pravokutnik 20"/>
          <p:cNvSpPr/>
          <p:nvPr/>
        </p:nvSpPr>
        <p:spPr>
          <a:xfrm rot="533989">
            <a:off x="9485313" y="5084789"/>
            <a:ext cx="1145513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 rot="642140">
            <a:off x="9628638" y="5127875"/>
            <a:ext cx="92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endParaRPr lang="hr-HR" b="1" dirty="0"/>
          </a:p>
        </p:txBody>
      </p:sp>
      <p:sp>
        <p:nvSpPr>
          <p:cNvPr id="11" name="Zaobljeni pravokutnik 10"/>
          <p:cNvSpPr/>
          <p:nvPr/>
        </p:nvSpPr>
        <p:spPr>
          <a:xfrm rot="20703697">
            <a:off x="1008893" y="5371946"/>
            <a:ext cx="1259885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 rot="20685399">
            <a:off x="1220866" y="5376566"/>
            <a:ext cx="1058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endParaRPr lang="hr-HR" b="1" dirty="0"/>
          </a:p>
        </p:txBody>
      </p:sp>
      <p:sp>
        <p:nvSpPr>
          <p:cNvPr id="13" name="Zaobljeni pravokutnik 12"/>
          <p:cNvSpPr/>
          <p:nvPr/>
        </p:nvSpPr>
        <p:spPr>
          <a:xfrm rot="21235421">
            <a:off x="2289612" y="5051685"/>
            <a:ext cx="1880969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 rot="21235421">
            <a:off x="2412377" y="5059275"/>
            <a:ext cx="1727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PRIJEPODNE</a:t>
            </a:r>
            <a:endParaRPr lang="hr-HR" b="1" dirty="0"/>
          </a:p>
        </p:txBody>
      </p:sp>
      <p:sp>
        <p:nvSpPr>
          <p:cNvPr id="17" name="Zaobljeni pravokutnik 16"/>
          <p:cNvSpPr/>
          <p:nvPr/>
        </p:nvSpPr>
        <p:spPr>
          <a:xfrm>
            <a:off x="5744987" y="4910607"/>
            <a:ext cx="2046942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5767723" y="4963824"/>
            <a:ext cx="209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POSLIJEPODNE</a:t>
            </a:r>
            <a:endParaRPr lang="hr-HR" b="1" dirty="0"/>
          </a:p>
        </p:txBody>
      </p:sp>
      <p:sp>
        <p:nvSpPr>
          <p:cNvPr id="19" name="Zaobljeni pravokutnik 18"/>
          <p:cNvSpPr/>
          <p:nvPr/>
        </p:nvSpPr>
        <p:spPr>
          <a:xfrm rot="233468">
            <a:off x="7912286" y="4957522"/>
            <a:ext cx="1274846" cy="40193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 rot="233468">
            <a:off x="8058713" y="4989421"/>
            <a:ext cx="1078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endParaRPr lang="hr-HR" b="1" dirty="0"/>
          </a:p>
        </p:txBody>
      </p:sp>
      <p:sp>
        <p:nvSpPr>
          <p:cNvPr id="23" name="Pravokutnik 22"/>
          <p:cNvSpPr/>
          <p:nvPr/>
        </p:nvSpPr>
        <p:spPr>
          <a:xfrm>
            <a:off x="2669006" y="813213"/>
            <a:ext cx="75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Tijekom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dana bavimo se različitim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aktivnostima.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542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/>
      <p:bldP spid="21" grpId="0" animBg="1"/>
      <p:bldP spid="22" grpId="0"/>
      <p:bldP spid="11" grpId="0" animBg="1"/>
      <p:bldP spid="12" grpId="0"/>
      <p:bldP spid="13" grpId="0" animBg="1"/>
      <p:bldP spid="14" grpId="0"/>
      <p:bldP spid="17" grpId="0" animBg="1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69006" y="813213"/>
            <a:ext cx="75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svako doba dana pozdravljamo drukčije.</a:t>
            </a:r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634" y="1545419"/>
            <a:ext cx="10034326" cy="3300765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2749050" y="4749765"/>
            <a:ext cx="861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JUTRO                                            PRIJEPODNE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790883" y="5613171"/>
            <a:ext cx="3840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 jutro!</a:t>
            </a:r>
            <a:endParaRPr lang="hr-HR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9021" b="3431"/>
          <a:stretch/>
        </p:blipFill>
        <p:spPr>
          <a:xfrm>
            <a:off x="1315896" y="1473345"/>
            <a:ext cx="9515494" cy="3077952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69006" y="813213"/>
            <a:ext cx="75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svako doba dana pozdravljamo drukčije.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2749050" y="4749765"/>
            <a:ext cx="861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PODNE                                            POSLIJEPODNE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594824" y="5633267"/>
            <a:ext cx="3727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Dobar dan!</a:t>
            </a:r>
            <a:endParaRPr lang="hr-HR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69006" y="813213"/>
            <a:ext cx="75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svako doba dana pozdravljamo drukčije.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2749050" y="4749765"/>
            <a:ext cx="8615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VEČER                                                   NOĆ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594824" y="5633267"/>
            <a:ext cx="3727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Dobra večer!</a:t>
            </a:r>
            <a:endParaRPr lang="hr-HR" sz="3600" b="1" dirty="0">
              <a:solidFill>
                <a:srgbClr val="00B0F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73" y="1457010"/>
            <a:ext cx="9467184" cy="31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7557" y="316767"/>
            <a:ext cx="384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669006" y="813213"/>
            <a:ext cx="7579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svako doba dana pozdravljamo drukčije.</a:t>
            </a:r>
            <a:endParaRPr lang="hr-HR" sz="2400" dirty="0"/>
          </a:p>
        </p:txBody>
      </p:sp>
      <p:sp>
        <p:nvSpPr>
          <p:cNvPr id="9" name="Pravokutnik 8"/>
          <p:cNvSpPr/>
          <p:nvPr/>
        </p:nvSpPr>
        <p:spPr>
          <a:xfrm>
            <a:off x="4672484" y="4749765"/>
            <a:ext cx="2481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NOĆ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762919" y="5633267"/>
            <a:ext cx="355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Laku noć!</a:t>
            </a:r>
            <a:endParaRPr lang="hr-HR" sz="3600" b="1" dirty="0">
              <a:solidFill>
                <a:srgbClr val="00B0F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870" y="1961780"/>
            <a:ext cx="2896222" cy="28084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17" y="1961780"/>
            <a:ext cx="2887219" cy="2857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8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encil and paper vec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8" y="1165625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913840" y="4943804"/>
            <a:ext cx="5235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Koje ti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omiljeno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doba dana?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tada voliš raditi? Nacrtaj.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7611348" y="2380174"/>
            <a:ext cx="2567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PJEVAJMO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lava uspavan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801" y="3427271"/>
            <a:ext cx="487363" cy="487363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7772122" y="4609984"/>
            <a:ext cx="2035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Plava uspavanka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39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105</Words>
  <Application>Microsoft Office PowerPoint</Application>
  <PresentationFormat>Široki zaslon</PresentationFormat>
  <Paragraphs>39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Ksenija Lekić</dc:creator>
  <cp:lastModifiedBy>Ksenija Lekić</cp:lastModifiedBy>
  <cp:revision>163</cp:revision>
  <dcterms:created xsi:type="dcterms:W3CDTF">2020-11-08T10:53:45Z</dcterms:created>
  <dcterms:modified xsi:type="dcterms:W3CDTF">2021-01-08T14:38:08Z</dcterms:modified>
</cp:coreProperties>
</file>