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4" r:id="rId6"/>
    <p:sldId id="275" r:id="rId7"/>
    <p:sldId id="277" r:id="rId8"/>
    <p:sldId id="276" r:id="rId9"/>
    <p:sldId id="278" r:id="rId10"/>
    <p:sldId id="263" r:id="rId11"/>
    <p:sldId id="280" r:id="rId12"/>
    <p:sldId id="279" r:id="rId13"/>
    <p:sldId id="281" r:id="rId14"/>
    <p:sldId id="282" r:id="rId15"/>
    <p:sldId id="283" r:id="rId16"/>
    <p:sldId id="284" r:id="rId17"/>
    <p:sldId id="26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71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59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3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5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97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6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94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8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00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72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6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6F5D-4D18-4357-8257-07CE4C651C1E}" type="datetimeFigureOut">
              <a:rPr lang="hr-HR" smtClean="0"/>
              <a:t>4.2.2021.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8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3" y="274327"/>
            <a:ext cx="12256655" cy="571500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255568" y="1805855"/>
            <a:ext cx="100410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SNALAZIMO SE </a:t>
            </a: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 PROSTORU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932873"/>
            <a:ext cx="1788968" cy="3702193"/>
          </a:xfrm>
          <a:prstGeom prst="rect">
            <a:avLst/>
          </a:prstGeom>
        </p:spPr>
      </p:pic>
      <p:pic>
        <p:nvPicPr>
          <p:cNvPr id="6" name="Slika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277" y="4909398"/>
            <a:ext cx="3486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78" y="2006183"/>
            <a:ext cx="1323975" cy="1724025"/>
          </a:xfrm>
          <a:prstGeom prst="rect">
            <a:avLst/>
          </a:prstGeom>
        </p:spPr>
      </p:pic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501" y="2096584"/>
            <a:ext cx="1514475" cy="1685925"/>
          </a:xfrm>
          <a:prstGeom prst="rect">
            <a:avLst/>
          </a:prstGeom>
        </p:spPr>
      </p:pic>
      <p:pic>
        <p:nvPicPr>
          <p:cNvPr id="7" name="Slika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315" y="4070890"/>
            <a:ext cx="1352550" cy="1619250"/>
          </a:xfrm>
          <a:prstGeom prst="rect">
            <a:avLst/>
          </a:prstGeom>
        </p:spPr>
      </p:pic>
      <p:pic>
        <p:nvPicPr>
          <p:cNvPr id="8" name="Slika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194" y="4070890"/>
            <a:ext cx="1495425" cy="1619250"/>
          </a:xfrm>
          <a:prstGeom prst="rect">
            <a:avLst/>
          </a:prstGeom>
        </p:spPr>
      </p:pic>
      <p:pic>
        <p:nvPicPr>
          <p:cNvPr id="9" name="Slika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6651" y="3967995"/>
            <a:ext cx="1457325" cy="16764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86" y="1673748"/>
            <a:ext cx="973542" cy="97354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50" y="1761542"/>
            <a:ext cx="930206" cy="93020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42" y="3792053"/>
            <a:ext cx="804965" cy="80496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514" flipH="1">
            <a:off x="5750327" y="3891870"/>
            <a:ext cx="804965" cy="804965"/>
          </a:xfrm>
          <a:prstGeom prst="rect">
            <a:avLst/>
          </a:prstGeom>
        </p:spPr>
      </p:pic>
      <p:pic>
        <p:nvPicPr>
          <p:cNvPr id="23" name="Slika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668" y="2053808"/>
            <a:ext cx="1333500" cy="167640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72" y="1749999"/>
            <a:ext cx="878491" cy="878491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949" flipH="1" flipV="1">
            <a:off x="7815429" y="3971690"/>
            <a:ext cx="804965" cy="804965"/>
          </a:xfrm>
          <a:prstGeom prst="rect">
            <a:avLst/>
          </a:prstGeom>
        </p:spPr>
      </p:pic>
      <p:sp>
        <p:nvSpPr>
          <p:cNvPr id="35" name="Pravokutnik 34"/>
          <p:cNvSpPr/>
          <p:nvPr/>
        </p:nvSpPr>
        <p:spPr>
          <a:xfrm>
            <a:off x="572756" y="316767"/>
            <a:ext cx="910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Koji se broj na ovoj slici nalazi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ispred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broja 6?</a:t>
            </a:r>
          </a:p>
        </p:txBody>
      </p:sp>
      <p:sp>
        <p:nvSpPr>
          <p:cNvPr id="15" name="Pravokutnik 14"/>
          <p:cNvSpPr/>
          <p:nvPr/>
        </p:nvSpPr>
        <p:spPr>
          <a:xfrm rot="19976478">
            <a:off x="395283" y="1295604"/>
            <a:ext cx="1971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BRAVO!</a:t>
            </a:r>
            <a:endParaRPr lang="hr-H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932873"/>
            <a:ext cx="1788968" cy="3702193"/>
          </a:xfrm>
          <a:prstGeom prst="rect">
            <a:avLst/>
          </a:prstGeom>
        </p:spPr>
      </p:pic>
      <p:pic>
        <p:nvPicPr>
          <p:cNvPr id="6" name="Slika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277" y="4889301"/>
            <a:ext cx="3486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dgets.bookwidgets.com/c460327b75104667_C_849_34_354_352_S_300_298.defbd087b08ddfb248de44f6cf0a1b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85" y="955396"/>
            <a:ext cx="4140163" cy="41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72756" y="316767"/>
            <a:ext cx="910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Klikni na točnu tvrdnju.</a:t>
            </a:r>
          </a:p>
        </p:txBody>
      </p:sp>
      <p:sp>
        <p:nvSpPr>
          <p:cNvPr id="4" name="Pravokutnik 3">
            <a:hlinkClick r:id="rId3" action="ppaction://hlinksldjump"/>
          </p:cNvPr>
          <p:cNvSpPr/>
          <p:nvPr/>
        </p:nvSpPr>
        <p:spPr>
          <a:xfrm>
            <a:off x="3578786" y="5265018"/>
            <a:ext cx="4841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KONJ 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ISPRED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OGRADE.</a:t>
            </a:r>
          </a:p>
        </p:txBody>
      </p:sp>
      <p:sp>
        <p:nvSpPr>
          <p:cNvPr id="5" name="Pravokutnik 4">
            <a:hlinkClick r:id="rId4" action="ppaction://hlinksldjump"/>
          </p:cNvPr>
          <p:cNvSpPr/>
          <p:nvPr/>
        </p:nvSpPr>
        <p:spPr>
          <a:xfrm>
            <a:off x="3578786" y="5923743"/>
            <a:ext cx="4841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KONJ 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IZA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OGRADE.</a:t>
            </a:r>
          </a:p>
        </p:txBody>
      </p:sp>
      <p:sp>
        <p:nvSpPr>
          <p:cNvPr id="6" name="Pravokutnik 5"/>
          <p:cNvSpPr/>
          <p:nvPr/>
        </p:nvSpPr>
        <p:spPr>
          <a:xfrm rot="19226298">
            <a:off x="294075" y="1274015"/>
            <a:ext cx="1971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BRAVO!</a:t>
            </a:r>
            <a:endParaRPr lang="hr-H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932873"/>
            <a:ext cx="1788968" cy="3702193"/>
          </a:xfrm>
          <a:prstGeom prst="rect">
            <a:avLst/>
          </a:prstGeom>
        </p:spPr>
      </p:pic>
      <p:pic>
        <p:nvPicPr>
          <p:cNvPr id="6" name="Slika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277" y="4869205"/>
            <a:ext cx="3486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idgets.bookwidgets.com/655d0d1930c24d08_C_848_460_351_353_S_300_301.6af6e218c8e1a1a8f2e5483da47ad3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26" y="871307"/>
            <a:ext cx="4572000" cy="41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72756" y="316767"/>
            <a:ext cx="910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Klikni na točnu tvrdnju.</a:t>
            </a:r>
          </a:p>
        </p:txBody>
      </p:sp>
      <p:sp>
        <p:nvSpPr>
          <p:cNvPr id="4" name="Pravokutnik 3">
            <a:hlinkClick r:id="rId4" action="ppaction://hlinksldjump"/>
          </p:cNvPr>
          <p:cNvSpPr/>
          <p:nvPr/>
        </p:nvSpPr>
        <p:spPr>
          <a:xfrm>
            <a:off x="3578786" y="5265018"/>
            <a:ext cx="5163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TATA 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AUTOMOBILA.</a:t>
            </a:r>
          </a:p>
        </p:txBody>
      </p:sp>
      <p:sp>
        <p:nvSpPr>
          <p:cNvPr id="5" name="Pravokutnik 4">
            <a:hlinkClick r:id="rId5" action="ppaction://hlinksldjump"/>
          </p:cNvPr>
          <p:cNvSpPr/>
          <p:nvPr/>
        </p:nvSpPr>
        <p:spPr>
          <a:xfrm>
            <a:off x="3578786" y="5923743"/>
            <a:ext cx="4841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TATA 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AUTOMOBILA.</a:t>
            </a:r>
          </a:p>
        </p:txBody>
      </p:sp>
      <p:sp>
        <p:nvSpPr>
          <p:cNvPr id="6" name="Pravokutnik 5"/>
          <p:cNvSpPr/>
          <p:nvPr/>
        </p:nvSpPr>
        <p:spPr>
          <a:xfrm rot="19701575">
            <a:off x="304125" y="1340366"/>
            <a:ext cx="1971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BRAVO!</a:t>
            </a:r>
            <a:endParaRPr lang="hr-H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932873"/>
            <a:ext cx="1788968" cy="3702193"/>
          </a:xfrm>
          <a:prstGeom prst="rect">
            <a:avLst/>
          </a:prstGeom>
        </p:spPr>
      </p:pic>
      <p:pic>
        <p:nvPicPr>
          <p:cNvPr id="6" name="Slika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277" y="4899350"/>
            <a:ext cx="3486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755938" y="316766"/>
            <a:ext cx="10872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Uspješno se snalaziš u prostoru.</a:t>
            </a:r>
          </a:p>
        </p:txBody>
      </p:sp>
      <p:sp>
        <p:nvSpPr>
          <p:cNvPr id="9" name="Pravokutnik 8"/>
          <p:cNvSpPr/>
          <p:nvPr/>
        </p:nvSpPr>
        <p:spPr>
          <a:xfrm rot="20188847">
            <a:off x="698285" y="1246737"/>
            <a:ext cx="1971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BRAVO!</a:t>
            </a:r>
            <a:endParaRPr lang="hr-HR" sz="3600" b="1" dirty="0">
              <a:solidFill>
                <a:srgbClr val="00B050"/>
              </a:solidFill>
            </a:endParaRPr>
          </a:p>
        </p:txBody>
      </p:sp>
      <p:pic>
        <p:nvPicPr>
          <p:cNvPr id="8" name="Picture 2" descr="Pencil and paper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9" y="1939348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5623166" y="1939348"/>
            <a:ext cx="6324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PROČITAJ REČENICE I NACRTAJ.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Ispred velike zelene kuće je pas.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Iznad kuće su dva oblaka.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 desne strane kuće je crveni automobil.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 lijeve strane kuće je stablo.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Iza kuće je šuma.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503052" y="316767"/>
            <a:ext cx="717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PROMOTRI SLIKU.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750996" y="5785412"/>
            <a:ext cx="8680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PROSTOR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JE SVE ŠTO NAS OKRUŽUJE.</a:t>
            </a:r>
          </a:p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LJUDI I PREDMETI NALAZE SE U PROSTORU.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468" y="1047404"/>
            <a:ext cx="4102972" cy="44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6" y="1626681"/>
            <a:ext cx="2326350" cy="396658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503052" y="316767"/>
            <a:ext cx="717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POLOŽAJ U PROSTORU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700668" y="3205050"/>
            <a:ext cx="10967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LIJEVO</a:t>
            </a:r>
          </a:p>
        </p:txBody>
      </p:sp>
      <p:sp>
        <p:nvSpPr>
          <p:cNvPr id="5" name="Pravokutnik 4"/>
          <p:cNvSpPr/>
          <p:nvPr/>
        </p:nvSpPr>
        <p:spPr>
          <a:xfrm>
            <a:off x="6979889" y="3237309"/>
            <a:ext cx="10983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DESNO</a:t>
            </a:r>
          </a:p>
        </p:txBody>
      </p:sp>
      <p:pic>
        <p:nvPicPr>
          <p:cNvPr id="1026" name="Picture 2" descr="https://images.genial.ly/new-resources/set2/30724-5811-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25" y="4427474"/>
            <a:ext cx="1165795" cy="11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genial.ly/genially/layouts/b00ad816-df12-4494-94f3-dd5e611d1e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71" y="3123989"/>
            <a:ext cx="3932193" cy="24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214" y="2355654"/>
            <a:ext cx="3148327" cy="236579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503052" y="316767"/>
            <a:ext cx="717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POLOŽAJ U PROSTORU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627" y="982995"/>
            <a:ext cx="2812961" cy="25572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40" y="981314"/>
            <a:ext cx="2621088" cy="25606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99" y="3938096"/>
            <a:ext cx="3688015" cy="25649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627" y="3938096"/>
            <a:ext cx="2707281" cy="25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62" y="1705341"/>
            <a:ext cx="3724275" cy="4010025"/>
          </a:xfrm>
          <a:prstGeom prst="rect">
            <a:avLst/>
          </a:prstGeom>
        </p:spPr>
      </p:pic>
      <p:pic>
        <p:nvPicPr>
          <p:cNvPr id="3" name="Slika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79" y="1733916"/>
            <a:ext cx="3695700" cy="398145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572756" y="316767"/>
            <a:ext cx="910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Klikni na sliku koja se nalazi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desno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od stabla.</a:t>
            </a:r>
          </a:p>
        </p:txBody>
      </p:sp>
      <p:pic>
        <p:nvPicPr>
          <p:cNvPr id="5" name="Slika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620" y="1705341"/>
            <a:ext cx="3714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932873"/>
            <a:ext cx="1788968" cy="3702193"/>
          </a:xfrm>
          <a:prstGeom prst="rect">
            <a:avLst/>
          </a:prstGeom>
        </p:spPr>
      </p:pic>
      <p:pic>
        <p:nvPicPr>
          <p:cNvPr id="3" name="Slika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277" y="4879253"/>
            <a:ext cx="3486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78" y="2006183"/>
            <a:ext cx="1323975" cy="1724025"/>
          </a:xfrm>
          <a:prstGeom prst="rect">
            <a:avLst/>
          </a:prstGeom>
        </p:spPr>
      </p:pic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616" y="2122610"/>
            <a:ext cx="1514475" cy="1685925"/>
          </a:xfrm>
          <a:prstGeom prst="rect">
            <a:avLst/>
          </a:prstGeom>
        </p:spPr>
      </p:pic>
      <p:pic>
        <p:nvPicPr>
          <p:cNvPr id="7" name="Slika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732" y="4096483"/>
            <a:ext cx="1352550" cy="1619250"/>
          </a:xfrm>
          <a:prstGeom prst="rect">
            <a:avLst/>
          </a:prstGeom>
        </p:spPr>
      </p:pic>
      <p:pic>
        <p:nvPicPr>
          <p:cNvPr id="8" name="Slika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194" y="4070890"/>
            <a:ext cx="1495425" cy="1619250"/>
          </a:xfrm>
          <a:prstGeom prst="rect">
            <a:avLst/>
          </a:prstGeom>
        </p:spPr>
      </p:pic>
      <p:pic>
        <p:nvPicPr>
          <p:cNvPr id="9" name="Slika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6651" y="3967995"/>
            <a:ext cx="1457325" cy="16764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86" y="1673748"/>
            <a:ext cx="973542" cy="97354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50" y="1761542"/>
            <a:ext cx="930206" cy="93020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42" y="3792053"/>
            <a:ext cx="804965" cy="80496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514" flipH="1">
            <a:off x="5750327" y="3891870"/>
            <a:ext cx="804965" cy="804965"/>
          </a:xfrm>
          <a:prstGeom prst="rect">
            <a:avLst/>
          </a:prstGeom>
        </p:spPr>
      </p:pic>
      <p:pic>
        <p:nvPicPr>
          <p:cNvPr id="23" name="Slika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668" y="2053808"/>
            <a:ext cx="1333500" cy="167640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72" y="1749999"/>
            <a:ext cx="878491" cy="878491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949" flipH="1" flipV="1">
            <a:off x="7815429" y="3971690"/>
            <a:ext cx="804965" cy="804965"/>
          </a:xfrm>
          <a:prstGeom prst="rect">
            <a:avLst/>
          </a:prstGeom>
        </p:spPr>
      </p:pic>
      <p:sp>
        <p:nvSpPr>
          <p:cNvPr id="35" name="Pravokutnik 34"/>
          <p:cNvSpPr/>
          <p:nvPr/>
        </p:nvSpPr>
        <p:spPr>
          <a:xfrm>
            <a:off x="572756" y="316767"/>
            <a:ext cx="910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Klikni na broj koji se nalazi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broja 8.</a:t>
            </a:r>
          </a:p>
        </p:txBody>
      </p:sp>
      <p:sp>
        <p:nvSpPr>
          <p:cNvPr id="36" name="Pravokutnik 35"/>
          <p:cNvSpPr/>
          <p:nvPr/>
        </p:nvSpPr>
        <p:spPr>
          <a:xfrm rot="19484736">
            <a:off x="247765" y="1288127"/>
            <a:ext cx="1971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BRAVO!</a:t>
            </a:r>
            <a:endParaRPr lang="hr-H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932873"/>
            <a:ext cx="1788968" cy="3702193"/>
          </a:xfrm>
          <a:prstGeom prst="rect">
            <a:avLst/>
          </a:prstGeom>
        </p:spPr>
      </p:pic>
      <p:pic>
        <p:nvPicPr>
          <p:cNvPr id="3" name="Slika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277" y="4879253"/>
            <a:ext cx="3486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78" y="2006183"/>
            <a:ext cx="1323975" cy="1724025"/>
          </a:xfrm>
          <a:prstGeom prst="rect">
            <a:avLst/>
          </a:prstGeom>
        </p:spPr>
      </p:pic>
      <p:pic>
        <p:nvPicPr>
          <p:cNvPr id="5" name="Slika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501" y="2096584"/>
            <a:ext cx="1514475" cy="1685925"/>
          </a:xfrm>
          <a:prstGeom prst="rect">
            <a:avLst/>
          </a:prstGeom>
        </p:spPr>
      </p:pic>
      <p:pic>
        <p:nvPicPr>
          <p:cNvPr id="7" name="Slika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732" y="4096483"/>
            <a:ext cx="1352550" cy="1619250"/>
          </a:xfrm>
          <a:prstGeom prst="rect">
            <a:avLst/>
          </a:prstGeom>
        </p:spPr>
      </p:pic>
      <p:pic>
        <p:nvPicPr>
          <p:cNvPr id="8" name="Slika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194" y="4070890"/>
            <a:ext cx="1495425" cy="1619250"/>
          </a:xfrm>
          <a:prstGeom prst="rect">
            <a:avLst/>
          </a:prstGeom>
        </p:spPr>
      </p:pic>
      <p:pic>
        <p:nvPicPr>
          <p:cNvPr id="9" name="Slika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651" y="3967995"/>
            <a:ext cx="1457325" cy="16764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86" y="1673748"/>
            <a:ext cx="973542" cy="97354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50" y="1761542"/>
            <a:ext cx="930206" cy="93020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42" y="3792053"/>
            <a:ext cx="804965" cy="80496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514" flipH="1">
            <a:off x="5750327" y="3891870"/>
            <a:ext cx="804965" cy="804965"/>
          </a:xfrm>
          <a:prstGeom prst="rect">
            <a:avLst/>
          </a:prstGeom>
        </p:spPr>
      </p:pic>
      <p:pic>
        <p:nvPicPr>
          <p:cNvPr id="23" name="Slika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668" y="2053808"/>
            <a:ext cx="1333500" cy="167640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72" y="1749999"/>
            <a:ext cx="878491" cy="878491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949" flipH="1" flipV="1">
            <a:off x="7815429" y="3971690"/>
            <a:ext cx="804965" cy="804965"/>
          </a:xfrm>
          <a:prstGeom prst="rect">
            <a:avLst/>
          </a:prstGeom>
        </p:spPr>
      </p:pic>
      <p:sp>
        <p:nvSpPr>
          <p:cNvPr id="35" name="Pravokutnik 34"/>
          <p:cNvSpPr/>
          <p:nvPr/>
        </p:nvSpPr>
        <p:spPr>
          <a:xfrm>
            <a:off x="572756" y="316767"/>
            <a:ext cx="910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Klikni na broj koji se nalazi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broja 2.</a:t>
            </a:r>
          </a:p>
        </p:txBody>
      </p:sp>
      <p:sp>
        <p:nvSpPr>
          <p:cNvPr id="15" name="Pravokutnik 14"/>
          <p:cNvSpPr/>
          <p:nvPr/>
        </p:nvSpPr>
        <p:spPr>
          <a:xfrm rot="19760443">
            <a:off x="345586" y="1350582"/>
            <a:ext cx="1971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BRAVO!</a:t>
            </a:r>
            <a:endParaRPr lang="hr-H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157</Words>
  <Application>Microsoft Office PowerPoint</Application>
  <PresentationFormat>Široki zaslon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Ksenija Lekić</dc:creator>
  <cp:lastModifiedBy>KSENIJA LEKIĆ</cp:lastModifiedBy>
  <cp:revision>52</cp:revision>
  <dcterms:created xsi:type="dcterms:W3CDTF">2020-11-08T10:53:45Z</dcterms:created>
  <dcterms:modified xsi:type="dcterms:W3CDTF">2021-02-04T15:02:19Z</dcterms:modified>
</cp:coreProperties>
</file>