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7" r:id="rId4"/>
    <p:sldId id="283" r:id="rId5"/>
    <p:sldId id="268" r:id="rId6"/>
    <p:sldId id="274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6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07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17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1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87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7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4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23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7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59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9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C2CA-8588-4ED4-B54B-60EA5065EEA5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4E5B-7CA8-4FD8-B4C1-ED2199129F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0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video" Target="https://www.youtube.com/embed/za0aALb7SLY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9313" y="1815091"/>
            <a:ext cx="10041082" cy="2387600"/>
          </a:xfrm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BOŽIĆ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160258" y="274327"/>
            <a:ext cx="8031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PRIRODA I DRUŠTVO                                                            1. razred</a:t>
            </a:r>
            <a:endParaRPr lang="hr-HR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" y="274327"/>
            <a:ext cx="12256655" cy="571500"/>
          </a:xfrm>
          <a:prstGeom prst="rect">
            <a:avLst/>
          </a:prstGeom>
        </p:spPr>
      </p:pic>
      <p:pic>
        <p:nvPicPr>
          <p:cNvPr id="1026" name="Picture 2" descr="Christmas tree cook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73" y="2286112"/>
            <a:ext cx="3296516" cy="38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262960" y="271571"/>
            <a:ext cx="534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BOŽIĆ JE BLAGDAN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RADOSTI, MIRA I LJUBAVI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098406" y="5874166"/>
            <a:ext cx="6327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RADI OBITELJ PRIKAZANA NA SLICI?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94" y="1293092"/>
            <a:ext cx="4581300" cy="430850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426037" y="5874166"/>
            <a:ext cx="3842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ZAŠTO TO RADE?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ristmas tree graphic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2" y="1186872"/>
            <a:ext cx="3219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089892" y="271571"/>
            <a:ext cx="940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BADNJU VEČER UKRAŠAVAMO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BOŽIĆNO DRVCE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irl in 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39" y="4147127"/>
            <a:ext cx="837303" cy="16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in winter clot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20" y="4036290"/>
            <a:ext cx="935734" cy="17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rl in winter cloth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98" y="4063999"/>
            <a:ext cx="910637" cy="17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/>
          <p:cNvSpPr/>
          <p:nvPr/>
        </p:nvSpPr>
        <p:spPr>
          <a:xfrm>
            <a:off x="4289854" y="1519767"/>
            <a:ext cx="6812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POLNOĆKI SLAVIMO ROĐENJE</a:t>
            </a: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MALOG ISUSA.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094432" y="5953807"/>
            <a:ext cx="6812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ČESTITAMO BOŽIĆ RIJEČIMA: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176454" y="3257292"/>
            <a:ext cx="368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SRETAN BOŽIĆ!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graphics of a plain Christmas hat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536">
            <a:off x="2980436" y="174786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image of Christmas 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39">
            <a:off x="1873463" y="3782046"/>
            <a:ext cx="1666616" cy="13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ristmas tree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48" y="3228352"/>
            <a:ext cx="1267407" cy="15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ristmas decor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44" y="1854883"/>
            <a:ext cx="2105549" cy="16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ristmas wre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64" y="3801584"/>
            <a:ext cx="1918473" cy="19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578" y="4100270"/>
            <a:ext cx="1866900" cy="1838325"/>
          </a:xfrm>
          <a:prstGeom prst="rect">
            <a:avLst/>
          </a:prstGeom>
        </p:spPr>
      </p:pic>
      <p:pic>
        <p:nvPicPr>
          <p:cNvPr id="3084" name="Picture 12" descr="Christmas star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573">
            <a:off x="7784807" y="1830302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/>
          <p:cNvSpPr/>
          <p:nvPr/>
        </p:nvSpPr>
        <p:spPr>
          <a:xfrm>
            <a:off x="1089892" y="271571"/>
            <a:ext cx="940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KOJU SLIKU NE POVEZUJEŠ S BOŽIĆEM?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3757519" y="4100270"/>
            <a:ext cx="2411235" cy="20142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8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8810928" y="1967623"/>
            <a:ext cx="2748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PJEVAJMO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Winter scen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" y="498764"/>
            <a:ext cx="7370618" cy="59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a0aALb7SL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4804" y="1280723"/>
            <a:ext cx="6880064" cy="4284581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107757" y="5565304"/>
            <a:ext cx="9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YouTube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9088019" y="392782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Mali bubnjar</a:t>
            </a:r>
            <a:endParaRPr lang="hr-HR" dirty="0"/>
          </a:p>
        </p:txBody>
      </p:sp>
      <p:pic>
        <p:nvPicPr>
          <p:cNvPr id="10" name="pjevajmo_Mali bubnja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36193" y="2934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cil and paper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48" y="1828511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87590" y="3098215"/>
            <a:ext cx="4498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NACRTAJ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NAJDRAŽI </a:t>
            </a: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BOŽIĆNI UKRAS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69</Words>
  <Application>Microsoft Office PowerPoint</Application>
  <PresentationFormat>Široki zaslon</PresentationFormat>
  <Paragraphs>20</Paragraphs>
  <Slides>6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sustava Office</vt:lpstr>
      <vt:lpstr>BOŽIĆ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Ksenija Lekić</dc:creator>
  <cp:lastModifiedBy>Ksenija Lekić</cp:lastModifiedBy>
  <cp:revision>46</cp:revision>
  <dcterms:created xsi:type="dcterms:W3CDTF">2020-09-30T15:22:42Z</dcterms:created>
  <dcterms:modified xsi:type="dcterms:W3CDTF">2020-12-04T19:22:40Z</dcterms:modified>
</cp:coreProperties>
</file>