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9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6C4A5BD-70A1-40AC-AA0C-B861B76E96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B91FC6D-C952-45F0-B267-2774EB92AF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54A8C14-F969-4E9E-B770-A469DF086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9890-5813-45D6-9AC8-887CA7C796AC}" type="datetimeFigureOut">
              <a:rPr lang="hr-HR" smtClean="0"/>
              <a:t>21.5.2020.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9B901B3-0051-41DB-BBE3-11DB89B2E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E70EED3-B432-42DD-8385-22A52D768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03185-5D15-4BFF-B57D-2EE6BC78EE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9350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63A65B-BF68-4834-9673-A2428EEFD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7F9843E8-BD66-496A-B563-1FA375A51A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D34D1DD-46E6-4738-A8A7-808028E09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9890-5813-45D6-9AC8-887CA7C796AC}" type="datetimeFigureOut">
              <a:rPr lang="hr-HR" smtClean="0"/>
              <a:t>21.5.2020.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F68EB5F-3A6F-45BD-AB7C-BBA6E984D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28BA603-5A64-4825-BDB9-C94970E9A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03185-5D15-4BFF-B57D-2EE6BC78EE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3309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0E4F10EC-C92D-444F-9D22-806DB3EDCB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35E1B114-4E14-4BEF-B13F-FDB3C17DAB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DB91B49-C960-4F02-A8DB-470B1DB7F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9890-5813-45D6-9AC8-887CA7C796AC}" type="datetimeFigureOut">
              <a:rPr lang="hr-HR" smtClean="0"/>
              <a:t>21.5.2020.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75A1452-2F91-44C5-86A8-DB0D1B931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CC424E5-DC96-4B12-BE26-50F8CA007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03185-5D15-4BFF-B57D-2EE6BC78EE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1302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3428A3-2FC5-43C1-A4CA-484FA5268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B1C5232-F738-474E-BB28-06DC2523F7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C1000D6-FA92-4787-94A4-D19353BDD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9890-5813-45D6-9AC8-887CA7C796AC}" type="datetimeFigureOut">
              <a:rPr lang="hr-HR" smtClean="0"/>
              <a:t>21.5.2020.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406EB0E-E9F9-4CA0-9130-442973E60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9FB62F4-44CC-4228-BDE9-0D85EC4F7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03185-5D15-4BFF-B57D-2EE6BC78EE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0883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E490DFA-F7A8-43E0-A354-2BB262A4B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B64AB57-5CE8-44E9-9997-81F05922A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1A8F2D5-30CB-4617-9230-E0A0F50F5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9890-5813-45D6-9AC8-887CA7C796AC}" type="datetimeFigureOut">
              <a:rPr lang="hr-HR" smtClean="0"/>
              <a:t>21.5.2020.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142E42E-D3E5-4056-AEF8-BC9040D01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F4C9CC3-ABFF-4539-81B4-EA744DEFD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03185-5D15-4BFF-B57D-2EE6BC78EE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7297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9DC12A-3046-41C4-9E44-AE6A5150D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A0A4529-5A7D-4D33-87FE-DFBBAB30FE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14D4C8A-1915-4BD2-9CF6-C7A11203FC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0CA2D5B-61FE-4B1A-9EB2-CCF1EFD26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9890-5813-45D6-9AC8-887CA7C796AC}" type="datetimeFigureOut">
              <a:rPr lang="hr-HR" smtClean="0"/>
              <a:t>21.5.2020.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04D1658-011A-4799-8E37-F4DEC00E6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886BD9B-1E9C-4312-ACEF-7160F875B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03185-5D15-4BFF-B57D-2EE6BC78EE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6730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8EC35D-2644-40AB-BA43-202F0FB32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B3F2562-6A68-4E77-B87B-78FF9C2FE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7E88B26-A920-4F88-A6E9-ADF5770CB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5CB127BA-56A0-415A-90C0-FACC2290F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07DC5CF-A3B7-42AB-BE81-8E8236F482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993E4CFF-A07C-45A8-BF61-55DB44EEE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9890-5813-45D6-9AC8-887CA7C796AC}" type="datetimeFigureOut">
              <a:rPr lang="hr-HR" smtClean="0"/>
              <a:t>21.5.2020.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D08CD252-1C16-4D0D-ADF0-094AE919C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029C0A74-DF40-4B07-849E-11AC430E1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03185-5D15-4BFF-B57D-2EE6BC78EE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92430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043D07-E2E1-4F19-B63C-31EFCA1C7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05FD145B-61F3-4AEB-8589-B3B3629FC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9890-5813-45D6-9AC8-887CA7C796AC}" type="datetimeFigureOut">
              <a:rPr lang="hr-HR" smtClean="0"/>
              <a:t>21.5.2020.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F7853BCB-0EC2-44C2-92C8-AE4474F05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D94E1DF1-F9B1-4BFB-9240-BF83C5349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03185-5D15-4BFF-B57D-2EE6BC78EE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090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4DAA863E-1DDF-4D16-8A08-CEF8FE61F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9890-5813-45D6-9AC8-887CA7C796AC}" type="datetimeFigureOut">
              <a:rPr lang="hr-HR" smtClean="0"/>
              <a:t>21.5.2020.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ABCDB492-9DFD-462D-9892-F7C33AE6D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D902F979-195C-4A54-9E2C-06D3F329A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03185-5D15-4BFF-B57D-2EE6BC78EE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3950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FF3475A-F09F-40E8-BF07-D17B47716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D2C39E9-62F7-4BB4-B8C1-29FFF94B8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37F30106-C52B-4D3F-9263-E15733AF5E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D495E14-EE0D-4B8F-96BA-CE23A7A43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9890-5813-45D6-9AC8-887CA7C796AC}" type="datetimeFigureOut">
              <a:rPr lang="hr-HR" smtClean="0"/>
              <a:t>21.5.2020.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F203884-2E2E-46D1-8993-8C1102671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EC7ADD6-997B-442F-A416-D438ADDBB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03185-5D15-4BFF-B57D-2EE6BC78EE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84550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36FA74-7C66-4A26-834B-8CC499D84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7B5A7523-3CF5-4568-84F4-8296C4BF61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09D51E0-D0C9-45AC-9D53-578D342FD0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5A0AE49-8551-4D06-9D89-38A679D9C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9890-5813-45D6-9AC8-887CA7C796AC}" type="datetimeFigureOut">
              <a:rPr lang="hr-HR" smtClean="0"/>
              <a:t>21.5.2020.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37D900F-A738-485D-AE63-18846EE7F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330CC09-10EB-47EE-9448-94B846FC5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03185-5D15-4BFF-B57D-2EE6BC78EE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9560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F4D1CD5F-A600-4823-B958-B245AB467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7D8AF91-6278-456B-A82B-3CA0C342E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ADC160B-5DAD-418B-9C2F-3FB29E3D8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69890-5813-45D6-9AC8-887CA7C796AC}" type="datetimeFigureOut">
              <a:rPr lang="hr-HR" smtClean="0"/>
              <a:t>21.5.2020.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E134FA5-60B9-4A61-955D-646A42BF4B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BA6AF2A-2DB7-4E3A-ADD6-C2BC43314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03185-5D15-4BFF-B57D-2EE6BC78EE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543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iew.genial.ly/5e9d9112f69c430d8274ec02/presentation-prirodne-posebnosti-hrvatske?fbclid=IwAR37ivvDhc4uAnpaFCh9usc3k3yit_3Jw-W8VjG5ZFtCcpsad2cEaKm-enQ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128881-6802-4987-A32E-7B1D742A9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4385066"/>
            <a:ext cx="10923638" cy="1317643"/>
          </a:xfrm>
        </p:spPr>
        <p:txBody>
          <a:bodyPr>
            <a:normAutofit/>
          </a:bodyPr>
          <a:lstStyle/>
          <a:p>
            <a:pPr algn="l"/>
            <a:r>
              <a:rPr lang="hr-HR"/>
              <a:t>22.5.2020.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8CA9788-46CB-42E1-BF05-7B8F7BB65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5702709"/>
            <a:ext cx="10923638" cy="521109"/>
          </a:xfrm>
        </p:spPr>
        <p:txBody>
          <a:bodyPr>
            <a:normAutofit/>
          </a:bodyPr>
          <a:lstStyle/>
          <a:p>
            <a:pPr algn="l"/>
            <a:r>
              <a:rPr lang="hr-HR"/>
              <a:t>4.b</a:t>
            </a:r>
          </a:p>
        </p:txBody>
      </p:sp>
      <p:pic>
        <p:nvPicPr>
          <p:cNvPr id="7" name="Slika 6" descr="Slika na kojoj se prikazuje na otvorenom, zgrada, pločnik, ljudi&#10;&#10;Opis je automatski generiran">
            <a:extLst>
              <a:ext uri="{FF2B5EF4-FFF2-40B4-BE49-F238E27FC236}">
                <a16:creationId xmlns:a16="http://schemas.microsoft.com/office/drawing/2014/main" id="{F1460F15-A67A-4CE3-87FD-2783B723BB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88"/>
          <a:stretch/>
        </p:blipFill>
        <p:spPr>
          <a:xfrm>
            <a:off x="20" y="10"/>
            <a:ext cx="6095974" cy="4252522"/>
          </a:xfrm>
          <a:prstGeom prst="rect">
            <a:avLst/>
          </a:prstGeom>
        </p:spPr>
      </p:pic>
      <p:pic>
        <p:nvPicPr>
          <p:cNvPr id="5" name="Slika 4" descr="Slika na kojoj se prikazuje trava, na otvorenom, park, ljudi&#10;&#10;Opis je automatski generiran">
            <a:extLst>
              <a:ext uri="{FF2B5EF4-FFF2-40B4-BE49-F238E27FC236}">
                <a16:creationId xmlns:a16="http://schemas.microsoft.com/office/drawing/2014/main" id="{EEB01C0C-5E01-49C6-A58E-705E4A44F5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3"/>
          <a:stretch/>
        </p:blipFill>
        <p:spPr>
          <a:xfrm>
            <a:off x="6095999" y="-681"/>
            <a:ext cx="6096001" cy="4253215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1458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2ACF02-72EC-4EE0-94D2-D24CC6EE5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PRIRODA I DRUŠTVO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99AFA0A-BD30-48C7-8FEF-A830F34E5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r-HR" b="1" dirty="0"/>
              <a:t>Prirodne posebnosti RH</a:t>
            </a:r>
          </a:p>
          <a:p>
            <a:r>
              <a:rPr lang="hr-HR" dirty="0"/>
              <a:t>Promotrite uvodni zadatak na str. 94. udžbenika </a:t>
            </a:r>
            <a:r>
              <a:rPr lang="hr-HR" i="1" dirty="0"/>
              <a:t>Pogled u svijet 4.</a:t>
            </a:r>
          </a:p>
          <a:p>
            <a:r>
              <a:rPr lang="hr-HR" dirty="0"/>
              <a:t> Prolistajte udžbenik i u bilježnicu ispišite </a:t>
            </a:r>
            <a:r>
              <a:rPr lang="hr-HR" b="1" dirty="0"/>
              <a:t>ugrožene vrste i izvorne pasmine</a:t>
            </a:r>
            <a:r>
              <a:rPr lang="hr-HR" dirty="0"/>
              <a:t> koje se nalaze uz znak </a:t>
            </a:r>
            <a:r>
              <a:rPr lang="hr-HR" dirty="0">
                <a:highlight>
                  <a:srgbClr val="FF0000"/>
                </a:highlight>
              </a:rPr>
              <a:t>crvene</a:t>
            </a:r>
            <a:r>
              <a:rPr lang="hr-HR" dirty="0"/>
              <a:t> odnosno </a:t>
            </a:r>
            <a:r>
              <a:rPr lang="hr-HR" dirty="0">
                <a:highlight>
                  <a:srgbClr val="008000"/>
                </a:highlight>
              </a:rPr>
              <a:t>zelene</a:t>
            </a:r>
            <a:r>
              <a:rPr lang="hr-HR" dirty="0"/>
              <a:t> knjige u udžbeniku. 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32BEC282-7B33-4FE4-AAD4-862FDCC91003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001294"/>
            <a:ext cx="569214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430DF9E6-EE97-415E-A3FD-FD8C409C4027}"/>
              </a:ext>
            </a:extLst>
          </p:cNvPr>
          <p:cNvSpPr/>
          <p:nvPr/>
        </p:nvSpPr>
        <p:spPr>
          <a:xfrm>
            <a:off x="6721005" y="4360024"/>
            <a:ext cx="6096000" cy="83894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Ugrožene i zaštićene vrste: </a:t>
            </a: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Izvorne pasmine: </a:t>
            </a: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41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B41D1C-9FC7-43EA-948A-875466905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PRIRODA I DRUŠTVO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811B38B-3D51-47F0-8D28-0C5ABE08E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Pročitaj tekst u udžbeniku na str. 94.  i usmeno odgovori na pitanja nakon teksta na str. 95. </a:t>
            </a:r>
          </a:p>
          <a:p>
            <a:endParaRPr lang="hr-HR" dirty="0"/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A1CF33CA-CF29-4C40-9AC0-63BC49E9A567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7077" y="2879480"/>
            <a:ext cx="279654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>
            <a:extLst>
              <a:ext uri="{FF2B5EF4-FFF2-40B4-BE49-F238E27FC236}">
                <a16:creationId xmlns:a16="http://schemas.microsoft.com/office/drawing/2014/main" id="{574B164E-573C-4FDD-B786-A2818EB2B373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32494" y="2917580"/>
            <a:ext cx="261366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772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8C3900-B8A1-4965-88E6-CBCBFE067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4825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A7E7288-37FB-46B5-B239-ECE0E25DF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4568"/>
            <a:ext cx="3766457" cy="5412920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FFFFFF"/>
                </a:solidFill>
              </a:rPr>
              <a:t>PRIRODA I DRUŠTVO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BC1DCD6-5C5C-4BA1-94A1-F86C4DB1C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2141" y="624568"/>
            <a:ext cx="5753098" cy="5412920"/>
          </a:xfrm>
        </p:spPr>
        <p:txBody>
          <a:bodyPr anchor="ctr">
            <a:normAutofit/>
          </a:bodyPr>
          <a:lstStyle/>
          <a:p>
            <a:r>
              <a:rPr lang="hr-HR" sz="2400" dirty="0"/>
              <a:t>Otvorite poveznicu </a:t>
            </a:r>
            <a:r>
              <a:rPr lang="hr-HR" sz="2400" dirty="0">
                <a:hlinkClick r:id="rId3"/>
              </a:rPr>
              <a:t>PRIRODNE POSEBNOSTI HRVATSKE</a:t>
            </a:r>
            <a:r>
              <a:rPr lang="hr-HR" sz="2400" dirty="0"/>
              <a:t> i detaljno proučite svaki slajd.</a:t>
            </a:r>
          </a:p>
          <a:p>
            <a:pPr marL="0" indent="0">
              <a:buNone/>
            </a:pPr>
            <a:endParaRPr lang="hr-HR" sz="2400" dirty="0"/>
          </a:p>
          <a:p>
            <a:r>
              <a:rPr lang="hr-HR" sz="2400" dirty="0"/>
              <a:t>Zapišite u bilježnicu uz pomoć poveznice gore:</a:t>
            </a:r>
          </a:p>
          <a:p>
            <a:pPr marL="0" indent="0">
              <a:buNone/>
            </a:pPr>
            <a:endParaRPr lang="hr-HR" sz="2400" dirty="0"/>
          </a:p>
          <a:p>
            <a:pPr marL="0" indent="0" algn="ctr">
              <a:buNone/>
            </a:pPr>
            <a:r>
              <a:rPr lang="hr-HR" sz="1600" dirty="0"/>
              <a:t>:</a:t>
            </a:r>
          </a:p>
        </p:txBody>
      </p:sp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5F5B899D-CFE3-4AA5-BAAE-29FFC8FDED4D}"/>
              </a:ext>
            </a:extLst>
          </p:cNvPr>
          <p:cNvSpPr/>
          <p:nvPr/>
        </p:nvSpPr>
        <p:spPr>
          <a:xfrm>
            <a:off x="6042660" y="4343672"/>
            <a:ext cx="5052060" cy="1889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/>
              <a:t>Prirodne znamenitosti Hrvatske</a:t>
            </a:r>
          </a:p>
          <a:p>
            <a:endParaRPr lang="hr-HR" sz="2800" b="1" dirty="0"/>
          </a:p>
          <a:p>
            <a:r>
              <a:rPr lang="hr-HR" dirty="0"/>
              <a:t>Nacionalni parkovi (NP) Hrvatske:</a:t>
            </a:r>
          </a:p>
          <a:p>
            <a:r>
              <a:rPr lang="hr-HR" dirty="0"/>
              <a:t>Parkovi prirode (PP) Hrvatske:</a:t>
            </a:r>
          </a:p>
        </p:txBody>
      </p:sp>
    </p:spTree>
    <p:extLst>
      <p:ext uri="{BB962C8B-B14F-4D97-AF65-F5344CB8AC3E}">
        <p14:creationId xmlns:p14="http://schemas.microsoft.com/office/powerpoint/2010/main" val="389693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35799A-0D53-48F8-948F-9C10C2F10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PRIRODA I DRUŠTVO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4F257EA-AAC6-4A5E-B11D-AF7D73BE5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Prouči zemljovid i tekstove na sljedećim stranicama. </a:t>
            </a:r>
          </a:p>
          <a:p>
            <a:endParaRPr lang="hr-HR" dirty="0"/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36FADDB3-2F00-4F4B-BB2D-E4A7C1FD8C9F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0327" y="2587156"/>
            <a:ext cx="2664460" cy="3459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>
            <a:extLst>
              <a:ext uri="{FF2B5EF4-FFF2-40B4-BE49-F238E27FC236}">
                <a16:creationId xmlns:a16="http://schemas.microsoft.com/office/drawing/2014/main" id="{4CEAFB6B-6CE0-4436-82D7-BA50FE20C967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5800" y="2587156"/>
            <a:ext cx="2663825" cy="3459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783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Slika 8" descr="Slika na kojoj se prikazuje osoba, dijete, zgrada, grupa&#10;&#10;Opis je automatski generiran">
            <a:extLst>
              <a:ext uri="{FF2B5EF4-FFF2-40B4-BE49-F238E27FC236}">
                <a16:creationId xmlns:a16="http://schemas.microsoft.com/office/drawing/2014/main" id="{245853FA-4625-4811-B32B-5362E69087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28" b="6072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2B8BB37E-72C3-4FEC-9505-41B558BC2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r>
              <a:rPr lang="hr-HR" sz="5000"/>
              <a:t>PRIRODA I DRUŠTVO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17758AF-9D17-4D25-993F-E50F976A1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>
            <a:normAutofit/>
          </a:bodyPr>
          <a:lstStyle/>
          <a:p>
            <a:r>
              <a:rPr lang="hr-HR" sz="2000" dirty="0"/>
              <a:t>Za domaću zadaću riješi str. 122. i 123. u radnoj bilježnici </a:t>
            </a:r>
            <a:r>
              <a:rPr lang="hr-HR" sz="2000" i="1" dirty="0"/>
              <a:t>Pogled u svijet 4</a:t>
            </a:r>
            <a:r>
              <a:rPr lang="hr-HR" sz="2000" dirty="0"/>
              <a:t>.</a:t>
            </a:r>
          </a:p>
          <a:p>
            <a:pPr marL="0" indent="0">
              <a:buNone/>
            </a:pP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3072544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E61F4C-AD20-47D3-A4C0-0160DFD8B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0"/>
            <a:ext cx="3932237" cy="1600200"/>
          </a:xfrm>
        </p:spPr>
        <p:txBody>
          <a:bodyPr/>
          <a:lstStyle/>
          <a:p>
            <a:r>
              <a:rPr lang="hr-HR" b="1" dirty="0"/>
              <a:t>HRVATSKI JEZIK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1FEA92E-A039-44B0-959D-DCC1FCA3F301}"/>
              </a:ext>
            </a:extLst>
          </p:cNvPr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dirty="0"/>
              <a:t>ZAŠTIĆENA PRIRODA RH</a:t>
            </a:r>
          </a:p>
          <a:p>
            <a:pPr marL="0" indent="0">
              <a:buNone/>
            </a:pPr>
            <a:r>
              <a:rPr lang="hr-HR" dirty="0"/>
              <a:t>PLITVIČKA SU JEZERA NAJPOZNATIJI I NAJSTARIJI HRVATSKI NACIONALNI PARK. PARK ČINI 16 MEĐUSOBNO POVEZANIH JEZERA TE DIO RIJEKE KORANE I GUSTA OKOLNA ŠUMA.</a:t>
            </a:r>
          </a:p>
          <a:p>
            <a:pPr marL="0" indent="0">
              <a:buNone/>
            </a:pPr>
            <a:r>
              <a:rPr lang="hr-HR" dirty="0"/>
              <a:t>PAKLENICA OBUHVAĆA PROSTORE JUŽNOG DIJELA VELEBITA. NACIONALNI PARK JE POZNAT PO KLANCIMA VELIKA I MALA PAKLENICA.</a:t>
            </a:r>
          </a:p>
          <a:p>
            <a:pPr marL="0" indent="0">
              <a:buNone/>
            </a:pPr>
            <a:r>
              <a:rPr lang="hr-HR" dirty="0"/>
              <a:t>RISNJAK SE NALAZI NEDALEKO OD GRADA RIJEKE. DOBIO JE IME PO RISU KOJI TU ŽIVI.</a:t>
            </a:r>
          </a:p>
          <a:p>
            <a:pPr marL="0" indent="0">
              <a:buNone/>
            </a:pPr>
            <a:r>
              <a:rPr lang="hr-HR" dirty="0"/>
              <a:t>OSOBITOSTI NACIONALNOG PARKA MLJET SU VELIKO JEZERO S OTOČIĆEM SV.MARIJA I MALO JEZERO. </a:t>
            </a:r>
          </a:p>
          <a:p>
            <a:pPr marL="0" indent="0">
              <a:buNone/>
            </a:pPr>
            <a:r>
              <a:rPr lang="hr-HR" dirty="0"/>
              <a:t>NACIONALNI PARK KORNATI ČINI 89 OTOKA, OTOČIĆA I HRIDI TE VELIK DIO MORA OKO NJIH.</a:t>
            </a:r>
          </a:p>
          <a:p>
            <a:pPr marL="0" indent="0">
              <a:buNone/>
            </a:pPr>
            <a:r>
              <a:rPr lang="hr-HR" dirty="0"/>
              <a:t>BRIJUNI SE NALAZE U ISTRI. SASTOJE SE OD 14 OTOKA.</a:t>
            </a:r>
          </a:p>
          <a:p>
            <a:pPr marL="0" indent="0">
              <a:buNone/>
            </a:pPr>
            <a:r>
              <a:rPr lang="hr-HR" dirty="0"/>
              <a:t>NACIONALNI PARK KRKA SASTOJI SE OD 7 SLAPOVA. NAJPOZNATIJI JE SKRADINSKI BUK. UNUTAR PARKA NALAZI SE OTOČIĆ VISOVAC NA KOJEMU JE FRANJEVAČKI SAMOSTAN.</a:t>
            </a:r>
          </a:p>
          <a:p>
            <a:pPr marL="0" indent="0">
              <a:buNone/>
            </a:pPr>
            <a:r>
              <a:rPr lang="hr-HR" dirty="0"/>
              <a:t>SJEVERNI VELEBIT NAJMLAĐI JE NACIONALNI PARK. POZNAT JE PO HAJDUČKOM I ROŽANSKOM KUKU.</a:t>
            </a:r>
          </a:p>
          <a:p>
            <a:endParaRPr lang="hr-HR" dirty="0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2194983-D658-4323-8DBA-88E89913F85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sz="3200" dirty="0"/>
              <a:t>Zadatak:</a:t>
            </a:r>
          </a:p>
          <a:p>
            <a:r>
              <a:rPr lang="hr-HR" sz="3200" dirty="0"/>
              <a:t>Prepiši pisanim slovima u bilježnicu tekst ZAŠTIĆENA PRIRODA RH.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7399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8AED887C-AB76-4FEF-A7AE-ABD6A74E5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hr-HR" sz="4000" dirty="0">
                <a:solidFill>
                  <a:srgbClr val="FFFFFF"/>
                </a:solidFill>
              </a:rPr>
              <a:t>TJELESNI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92A4714-E07F-44B7-A8C6-5EBE89A56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154680"/>
            <a:ext cx="9833548" cy="230124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hr-HR" sz="2000" dirty="0">
                <a:solidFill>
                  <a:srgbClr val="000000"/>
                </a:solidFill>
              </a:rPr>
              <a:t>Provedite što više vremena u prirodi. Nebitno hoćeš li hodati, trčati, šetati, voziti bicikl ili role, bitno je da se krećete.</a:t>
            </a:r>
          </a:p>
          <a:p>
            <a:r>
              <a:rPr lang="hr-HR" sz="2000" dirty="0">
                <a:solidFill>
                  <a:srgbClr val="000000"/>
                </a:solidFill>
              </a:rPr>
              <a:t>Napunite se energijom jer od ponedjeljka krećemo u završnu fazu razredne nastave…</a:t>
            </a:r>
          </a:p>
          <a:p>
            <a:r>
              <a:rPr lang="hr-HR" sz="2000" dirty="0">
                <a:solidFill>
                  <a:srgbClr val="000000"/>
                </a:solidFill>
              </a:rPr>
              <a:t>Uživajte u vikendu i vidimo se u našem razredu!</a:t>
            </a:r>
          </a:p>
          <a:p>
            <a:pPr marL="0" indent="0">
              <a:buNone/>
            </a:pPr>
            <a:r>
              <a:rPr lang="hr-HR" sz="2000" dirty="0">
                <a:solidFill>
                  <a:srgbClr val="000000"/>
                </a:solidFill>
              </a:rPr>
              <a:t>Vaša učiteljica</a:t>
            </a:r>
          </a:p>
        </p:txBody>
      </p:sp>
    </p:spTree>
    <p:extLst>
      <p:ext uri="{BB962C8B-B14F-4D97-AF65-F5344CB8AC3E}">
        <p14:creationId xmlns:p14="http://schemas.microsoft.com/office/powerpoint/2010/main" val="257945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370</Words>
  <Application>Microsoft Office PowerPoint</Application>
  <PresentationFormat>Široki zaslon</PresentationFormat>
  <Paragraphs>42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sustava Office</vt:lpstr>
      <vt:lpstr>22.5.2020.</vt:lpstr>
      <vt:lpstr>PRIRODA I DRUŠTVO</vt:lpstr>
      <vt:lpstr>PRIRODA I DRUŠTVO</vt:lpstr>
      <vt:lpstr>PRIRODA I DRUŠTVO</vt:lpstr>
      <vt:lpstr>PRIRODA I DRUŠTVO</vt:lpstr>
      <vt:lpstr>PRIRODA I DRUŠTVO</vt:lpstr>
      <vt:lpstr>HRVATSKI JEZIK</vt:lpstr>
      <vt:lpstr>TJELESNI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22.5.2020.</dc:title>
  <dc:creator>arados81@gmail.com</dc:creator>
  <cp:lastModifiedBy>arados81@gmail.com</cp:lastModifiedBy>
  <cp:revision>4</cp:revision>
  <dcterms:created xsi:type="dcterms:W3CDTF">2020-05-21T20:11:27Z</dcterms:created>
  <dcterms:modified xsi:type="dcterms:W3CDTF">2020-05-21T20:28:47Z</dcterms:modified>
</cp:coreProperties>
</file>