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handoutMasterIdLst>
    <p:handoutMasterId r:id="rId11"/>
  </p:handoutMasterIdLst>
  <p:sldIdLst>
    <p:sldId id="259" r:id="rId2"/>
    <p:sldId id="260" r:id="rId3"/>
    <p:sldId id="264" r:id="rId4"/>
    <p:sldId id="274" r:id="rId5"/>
    <p:sldId id="267" r:id="rId6"/>
    <p:sldId id="273" r:id="rId7"/>
    <p:sldId id="277" r:id="rId8"/>
    <p:sldId id="270" r:id="rId9"/>
  </p:sldIdLst>
  <p:sldSz cx="12188825" cy="6858000"/>
  <p:notesSz cx="6858000" cy="9144000"/>
  <p:defaultTextStyle>
    <a:defPPr rtl="0">
      <a:defRPr lang="hr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>
      <p:cViewPr varScale="1">
        <p:scale>
          <a:sx n="86" d="100"/>
          <a:sy n="86" d="100"/>
        </p:scale>
        <p:origin x="514" y="48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060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ke Test User" userId="SID-0" providerId="Test" clId="FakeClientId"/>
    <pc:docChg chg="modSld modMainMaster modNotesMaster modHandout">
      <pc:chgData name="Fake Test User" userId="SID-0" providerId="Test" clId="FakeClientId" dt="2019-01-29T03:09:24.482" v="44" actId="790"/>
      <pc:docMkLst>
        <pc:docMk/>
      </pc:docMkLst>
      <pc:sldChg chg="modSp modNotes">
        <pc:chgData name="Fake Test User" userId="SID-0" providerId="Test" clId="FakeClientId" dt="2019-01-29T03:09:03.687" v="40" actId="790"/>
        <pc:sldMkLst>
          <pc:docMk/>
          <pc:sldMk cId="2967266695" sldId="259"/>
        </pc:sldMkLst>
        <pc:spChg chg="mod">
          <ac:chgData name="Fake Test User" userId="SID-0" providerId="Test" clId="FakeClientId" dt="2019-01-29T03:02:44.724" v="1" actId="790"/>
          <ac:spMkLst>
            <pc:docMk/>
            <pc:sldMk cId="2967266695" sldId="259"/>
            <ac:spMk id="2" creationId="{00000000-0000-0000-0000-000000000000}"/>
          </ac:spMkLst>
        </pc:spChg>
        <pc:spChg chg="mod">
          <ac:chgData name="Fake Test User" userId="SID-0" providerId="Test" clId="FakeClientId" dt="2019-01-29T03:02:44.724" v="1" actId="790"/>
          <ac:spMkLst>
            <pc:docMk/>
            <pc:sldMk cId="2967266695" sldId="259"/>
            <ac:spMk id="3" creationId="{00000000-0000-0000-0000-000000000000}"/>
          </ac:spMkLst>
        </pc:spChg>
      </pc:sldChg>
      <pc:sldChg chg="modSp modNotes">
        <pc:chgData name="Fake Test User" userId="SID-0" providerId="Test" clId="FakeClientId" dt="2019-01-29T03:09:10.217" v="41" actId="790"/>
        <pc:sldMkLst>
          <pc:docMk/>
          <pc:sldMk cId="685996370" sldId="260"/>
        </pc:sldMkLst>
        <pc:spChg chg="mod">
          <ac:chgData name="Fake Test User" userId="SID-0" providerId="Test" clId="FakeClientId" dt="2019-01-29T03:02:49.957" v="2" actId="790"/>
          <ac:spMkLst>
            <pc:docMk/>
            <pc:sldMk cId="685996370" sldId="260"/>
            <ac:spMk id="13" creationId="{00000000-0000-0000-0000-000000000000}"/>
          </ac:spMkLst>
        </pc:spChg>
        <pc:spChg chg="mod">
          <ac:chgData name="Fake Test User" userId="SID-0" providerId="Test" clId="FakeClientId" dt="2019-01-29T03:02:49.957" v="2" actId="790"/>
          <ac:spMkLst>
            <pc:docMk/>
            <pc:sldMk cId="685996370" sldId="260"/>
            <ac:spMk id="14" creationId="{00000000-0000-0000-0000-000000000000}"/>
          </ac:spMkLst>
        </pc:spChg>
      </pc:sldChg>
      <pc:sldChg chg="mod modNotes">
        <pc:chgData name="Fake Test User" userId="SID-0" providerId="Test" clId="FakeClientId" dt="2019-01-29T03:09:15.545" v="42" actId="790"/>
        <pc:sldMkLst>
          <pc:docMk/>
          <pc:sldMk cId="1419783944" sldId="261"/>
        </pc:sldMkLst>
      </pc:sldChg>
      <pc:sldChg chg="modSp modNotes">
        <pc:chgData name="Fake Test User" userId="SID-0" providerId="Test" clId="FakeClientId" dt="2019-01-29T03:09:19.795" v="43" actId="790"/>
        <pc:sldMkLst>
          <pc:docMk/>
          <pc:sldMk cId="3639740562" sldId="262"/>
        </pc:sldMkLst>
        <pc:spChg chg="mod">
          <ac:chgData name="Fake Test User" userId="SID-0" providerId="Test" clId="FakeClientId" dt="2019-01-29T03:04:13.110" v="13" actId="790"/>
          <ac:spMkLst>
            <pc:docMk/>
            <pc:sldMk cId="3639740562" sldId="262"/>
            <ac:spMk id="2" creationId="{00000000-0000-0000-0000-000000000000}"/>
          </ac:spMkLst>
        </pc:spChg>
        <pc:spChg chg="mod">
          <ac:chgData name="Fake Test User" userId="SID-0" providerId="Test" clId="FakeClientId" dt="2019-01-29T03:04:13.110" v="13" actId="790"/>
          <ac:spMkLst>
            <pc:docMk/>
            <pc:sldMk cId="3639740562" sldId="262"/>
            <ac:spMk id="11" creationId="{00000000-0000-0000-0000-000000000000}"/>
          </ac:spMkLst>
        </pc:spChg>
        <pc:graphicFrameChg chg="modGraphic">
          <ac:chgData name="Fake Test User" userId="SID-0" providerId="Test" clId="FakeClientId" dt="2019-01-29T03:04:09.157" v="12" actId="790"/>
          <ac:graphicFrameMkLst>
            <pc:docMk/>
            <pc:sldMk cId="3639740562" sldId="262"/>
            <ac:graphicFrameMk id="4" creationId="{00000000-0000-0000-0000-000000000000}"/>
          </ac:graphicFrameMkLst>
        </pc:graphicFrameChg>
      </pc:sldChg>
      <pc:sldChg chg="modNotes">
        <pc:chgData name="Fake Test User" userId="SID-0" providerId="Test" clId="FakeClientId" dt="2019-01-29T03:09:24.482" v="44" actId="790"/>
        <pc:sldMkLst>
          <pc:docMk/>
          <pc:sldMk cId="1618763290" sldId="263"/>
        </pc:sldMkLst>
      </pc:sldChg>
      <pc:sldMasterChg chg="modSp modSldLayout">
        <pc:chgData name="Fake Test User" userId="SID-0" providerId="Test" clId="FakeClientId" dt="2019-01-29T03:07:49.129" v="36" actId="790"/>
        <pc:sldMasterMkLst>
          <pc:docMk/>
          <pc:sldMasterMk cId="774522689" sldId="2147483672"/>
        </pc:sldMasterMkLst>
        <pc:spChg chg="mod">
          <ac:chgData name="Fake Test User" userId="SID-0" providerId="Test" clId="FakeClientId" dt="2019-01-29T03:06:21.212" v="18" actId="790"/>
          <ac:spMkLst>
            <pc:docMk/>
            <pc:sldMasterMk cId="774522689" sldId="2147483672"/>
            <ac:spMk id="2" creationId="{00000000-0000-0000-0000-000000000000}"/>
          </ac:spMkLst>
        </pc:spChg>
        <pc:spChg chg="mod">
          <ac:chgData name="Fake Test User" userId="SID-0" providerId="Test" clId="FakeClientId" dt="2019-01-29T03:06:21.212" v="18" actId="790"/>
          <ac:spMkLst>
            <pc:docMk/>
            <pc:sldMasterMk cId="774522689" sldId="2147483672"/>
            <ac:spMk id="3" creationId="{00000000-0000-0000-0000-000000000000}"/>
          </ac:spMkLst>
        </pc:spChg>
        <pc:spChg chg="mod">
          <ac:chgData name="Fake Test User" userId="SID-0" providerId="Test" clId="FakeClientId" dt="2019-01-29T03:06:21.212" v="18" actId="790"/>
          <ac:spMkLst>
            <pc:docMk/>
            <pc:sldMasterMk cId="774522689" sldId="2147483672"/>
            <ac:spMk id="4" creationId="{00000000-0000-0000-0000-000000000000}"/>
          </ac:spMkLst>
        </pc:spChg>
        <pc:spChg chg="mod">
          <ac:chgData name="Fake Test User" userId="SID-0" providerId="Test" clId="FakeClientId" dt="2019-01-29T03:06:21.212" v="18" actId="790"/>
          <ac:spMkLst>
            <pc:docMk/>
            <pc:sldMasterMk cId="774522689" sldId="2147483672"/>
            <ac:spMk id="5" creationId="{00000000-0000-0000-0000-000000000000}"/>
          </ac:spMkLst>
        </pc:spChg>
        <pc:spChg chg="mod">
          <ac:chgData name="Fake Test User" userId="SID-0" providerId="Test" clId="FakeClientId" dt="2019-01-29T03:06:21.212" v="18" actId="790"/>
          <ac:spMkLst>
            <pc:docMk/>
            <pc:sldMasterMk cId="774522689" sldId="2147483672"/>
            <ac:spMk id="6" creationId="{00000000-0000-0000-0000-000000000000}"/>
          </ac:spMkLst>
        </pc:spChg>
        <pc:spChg chg="mod">
          <ac:chgData name="Fake Test User" userId="SID-0" providerId="Test" clId="FakeClientId" dt="2019-01-29T03:06:21.212" v="18" actId="790"/>
          <ac:spMkLst>
            <pc:docMk/>
            <pc:sldMasterMk cId="774522689" sldId="2147483672"/>
            <ac:spMk id="8" creationId="{00000000-0000-0000-0000-000000000000}"/>
          </ac:spMkLst>
        </pc:spChg>
        <pc:spChg chg="mod">
          <ac:chgData name="Fake Test User" userId="SID-0" providerId="Test" clId="FakeClientId" dt="2019-01-29T03:06:21.212" v="18" actId="790"/>
          <ac:spMkLst>
            <pc:docMk/>
            <pc:sldMasterMk cId="774522689" sldId="2147483672"/>
            <ac:spMk id="9" creationId="{00000000-0000-0000-0000-000000000000}"/>
          </ac:spMkLst>
        </pc:spChg>
        <pc:spChg chg="mod">
          <ac:chgData name="Fake Test User" userId="SID-0" providerId="Test" clId="FakeClientId" dt="2019-01-29T03:06:21.212" v="18" actId="790"/>
          <ac:spMkLst>
            <pc:docMk/>
            <pc:sldMasterMk cId="774522689" sldId="2147483672"/>
            <ac:spMk id="10" creationId="{00000000-0000-0000-0000-000000000000}"/>
          </ac:spMkLst>
        </pc:spChg>
        <pc:spChg chg="mod">
          <ac:chgData name="Fake Test User" userId="SID-0" providerId="Test" clId="FakeClientId" dt="2019-01-29T03:06:21.212" v="18" actId="790"/>
          <ac:spMkLst>
            <pc:docMk/>
            <pc:sldMasterMk cId="774522689" sldId="2147483672"/>
            <ac:spMk id="11" creationId="{00000000-0000-0000-0000-000000000000}"/>
          </ac:spMkLst>
        </pc:spChg>
        <pc:spChg chg="mod">
          <ac:chgData name="Fake Test User" userId="SID-0" providerId="Test" clId="FakeClientId" dt="2019-01-29T03:06:21.212" v="18" actId="790"/>
          <ac:spMkLst>
            <pc:docMk/>
            <pc:sldMasterMk cId="774522689" sldId="2147483672"/>
            <ac:spMk id="12" creationId="{00000000-0000-0000-0000-000000000000}"/>
          </ac:spMkLst>
        </pc:spChg>
        <pc:spChg chg="mod">
          <ac:chgData name="Fake Test User" userId="SID-0" providerId="Test" clId="FakeClientId" dt="2019-01-29T03:06:21.212" v="18" actId="790"/>
          <ac:spMkLst>
            <pc:docMk/>
            <pc:sldMasterMk cId="774522689" sldId="2147483672"/>
            <ac:spMk id="13" creationId="{00000000-0000-0000-0000-000000000000}"/>
          </ac:spMkLst>
        </pc:spChg>
        <pc:spChg chg="mod">
          <ac:chgData name="Fake Test User" userId="SID-0" providerId="Test" clId="FakeClientId" dt="2019-01-29T03:06:21.212" v="18" actId="790"/>
          <ac:spMkLst>
            <pc:docMk/>
            <pc:sldMasterMk cId="774522689" sldId="2147483672"/>
            <ac:spMk id="14" creationId="{00000000-0000-0000-0000-000000000000}"/>
          </ac:spMkLst>
        </pc:spChg>
        <pc:spChg chg="mod">
          <ac:chgData name="Fake Test User" userId="SID-0" providerId="Test" clId="FakeClientId" dt="2019-01-29T03:06:21.212" v="18" actId="790"/>
          <ac:spMkLst>
            <pc:docMk/>
            <pc:sldMasterMk cId="774522689" sldId="2147483672"/>
            <ac:spMk id="15" creationId="{00000000-0000-0000-0000-000000000000}"/>
          </ac:spMkLst>
        </pc:spChg>
        <pc:spChg chg="mod">
          <ac:chgData name="Fake Test User" userId="SID-0" providerId="Test" clId="FakeClientId" dt="2019-01-29T03:06:21.212" v="18" actId="790"/>
          <ac:spMkLst>
            <pc:docMk/>
            <pc:sldMasterMk cId="774522689" sldId="2147483672"/>
            <ac:spMk id="16" creationId="{00000000-0000-0000-0000-000000000000}"/>
          </ac:spMkLst>
        </pc:spChg>
        <pc:spChg chg="mod">
          <ac:chgData name="Fake Test User" userId="SID-0" providerId="Test" clId="FakeClientId" dt="2019-01-29T03:06:21.212" v="18" actId="790"/>
          <ac:spMkLst>
            <pc:docMk/>
            <pc:sldMasterMk cId="774522689" sldId="2147483672"/>
            <ac:spMk id="17" creationId="{00000000-0000-0000-0000-000000000000}"/>
          </ac:spMkLst>
        </pc:spChg>
        <pc:spChg chg="mod">
          <ac:chgData name="Fake Test User" userId="SID-0" providerId="Test" clId="FakeClientId" dt="2019-01-29T03:06:21.212" v="18" actId="790"/>
          <ac:spMkLst>
            <pc:docMk/>
            <pc:sldMasterMk cId="774522689" sldId="2147483672"/>
            <ac:spMk id="18" creationId="{00000000-0000-0000-0000-000000000000}"/>
          </ac:spMkLst>
        </pc:spChg>
        <pc:spChg chg="mod">
          <ac:chgData name="Fake Test User" userId="SID-0" providerId="Test" clId="FakeClientId" dt="2019-01-29T03:06:21.212" v="18" actId="790"/>
          <ac:spMkLst>
            <pc:docMk/>
            <pc:sldMasterMk cId="774522689" sldId="2147483672"/>
            <ac:spMk id="19" creationId="{00000000-0000-0000-0000-000000000000}"/>
          </ac:spMkLst>
        </pc:spChg>
        <pc:spChg chg="mod">
          <ac:chgData name="Fake Test User" userId="SID-0" providerId="Test" clId="FakeClientId" dt="2019-01-29T03:06:21.212" v="18" actId="790"/>
          <ac:spMkLst>
            <pc:docMk/>
            <pc:sldMasterMk cId="774522689" sldId="2147483672"/>
            <ac:spMk id="20" creationId="{00000000-0000-0000-0000-000000000000}"/>
          </ac:spMkLst>
        </pc:spChg>
        <pc:spChg chg="mod">
          <ac:chgData name="Fake Test User" userId="SID-0" providerId="Test" clId="FakeClientId" dt="2019-01-29T03:06:21.212" v="18" actId="790"/>
          <ac:spMkLst>
            <pc:docMk/>
            <pc:sldMasterMk cId="774522689" sldId="2147483672"/>
            <ac:spMk id="21" creationId="{00000000-0000-0000-0000-000000000000}"/>
          </ac:spMkLst>
        </pc:spChg>
        <pc:spChg chg="mod">
          <ac:chgData name="Fake Test User" userId="SID-0" providerId="Test" clId="FakeClientId" dt="2019-01-29T03:06:21.212" v="18" actId="790"/>
          <ac:spMkLst>
            <pc:docMk/>
            <pc:sldMasterMk cId="774522689" sldId="2147483672"/>
            <ac:spMk id="22" creationId="{00000000-0000-0000-0000-000000000000}"/>
          </ac:spMkLst>
        </pc:spChg>
        <pc:spChg chg="mod">
          <ac:chgData name="Fake Test User" userId="SID-0" providerId="Test" clId="FakeClientId" dt="2019-01-29T03:06:21.212" v="18" actId="790"/>
          <ac:spMkLst>
            <pc:docMk/>
            <pc:sldMasterMk cId="774522689" sldId="2147483672"/>
            <ac:spMk id="23" creationId="{00000000-0000-0000-0000-000000000000}"/>
          </ac:spMkLst>
        </pc:spChg>
        <pc:spChg chg="mod">
          <ac:chgData name="Fake Test User" userId="SID-0" providerId="Test" clId="FakeClientId" dt="2019-01-29T03:06:21.212" v="18" actId="790"/>
          <ac:spMkLst>
            <pc:docMk/>
            <pc:sldMasterMk cId="774522689" sldId="2147483672"/>
            <ac:spMk id="24" creationId="{00000000-0000-0000-0000-000000000000}"/>
          </ac:spMkLst>
        </pc:spChg>
        <pc:spChg chg="mod">
          <ac:chgData name="Fake Test User" userId="SID-0" providerId="Test" clId="FakeClientId" dt="2019-01-29T03:06:21.212" v="18" actId="790"/>
          <ac:spMkLst>
            <pc:docMk/>
            <pc:sldMasterMk cId="774522689" sldId="2147483672"/>
            <ac:spMk id="25" creationId="{00000000-0000-0000-0000-000000000000}"/>
          </ac:spMkLst>
        </pc:spChg>
        <pc:spChg chg="mod">
          <ac:chgData name="Fake Test User" userId="SID-0" providerId="Test" clId="FakeClientId" dt="2019-01-29T03:06:21.212" v="18" actId="790"/>
          <ac:spMkLst>
            <pc:docMk/>
            <pc:sldMasterMk cId="774522689" sldId="2147483672"/>
            <ac:spMk id="26" creationId="{00000000-0000-0000-0000-000000000000}"/>
          </ac:spMkLst>
        </pc:spChg>
        <pc:spChg chg="mod">
          <ac:chgData name="Fake Test User" userId="SID-0" providerId="Test" clId="FakeClientId" dt="2019-01-29T03:06:21.212" v="18" actId="790"/>
          <ac:spMkLst>
            <pc:docMk/>
            <pc:sldMasterMk cId="774522689" sldId="2147483672"/>
            <ac:spMk id="27" creationId="{00000000-0000-0000-0000-000000000000}"/>
          </ac:spMkLst>
        </pc:spChg>
        <pc:spChg chg="mod">
          <ac:chgData name="Fake Test User" userId="SID-0" providerId="Test" clId="FakeClientId" dt="2019-01-29T03:06:21.212" v="18" actId="790"/>
          <ac:spMkLst>
            <pc:docMk/>
            <pc:sldMasterMk cId="774522689" sldId="2147483672"/>
            <ac:spMk id="30" creationId="{00000000-0000-0000-0000-000000000000}"/>
          </ac:spMkLst>
        </pc:spChg>
        <pc:spChg chg="mod">
          <ac:chgData name="Fake Test User" userId="SID-0" providerId="Test" clId="FakeClientId" dt="2019-01-29T03:06:21.212" v="18" actId="790"/>
          <ac:spMkLst>
            <pc:docMk/>
            <pc:sldMasterMk cId="774522689" sldId="2147483672"/>
            <ac:spMk id="31" creationId="{00000000-0000-0000-0000-000000000000}"/>
          </ac:spMkLst>
        </pc:spChg>
        <pc:sldLayoutChg chg="modSp">
          <pc:chgData name="Fake Test User" userId="SID-0" providerId="Test" clId="FakeClientId" dt="2019-01-29T03:06:26.008" v="19" actId="790"/>
          <pc:sldLayoutMkLst>
            <pc:docMk/>
            <pc:sldMasterMk cId="774522689" sldId="2147483672"/>
            <pc:sldLayoutMk cId="4107501412" sldId="2147483673"/>
          </pc:sldLayoutMkLst>
          <pc:spChg chg="mod">
            <ac:chgData name="Fake Test User" userId="SID-0" providerId="Test" clId="FakeClientId" dt="2019-01-29T03:06:26.008" v="19" actId="790"/>
            <ac:spMkLst>
              <pc:docMk/>
              <pc:sldMasterMk cId="774522689" sldId="2147483672"/>
              <pc:sldLayoutMk cId="4107501412" sldId="2147483673"/>
              <ac:spMk id="2" creationId="{00000000-0000-0000-0000-000000000000}"/>
            </ac:spMkLst>
          </pc:spChg>
          <pc:spChg chg="mod">
            <ac:chgData name="Fake Test User" userId="SID-0" providerId="Test" clId="FakeClientId" dt="2019-01-29T03:06:26.008" v="19" actId="790"/>
            <ac:spMkLst>
              <pc:docMk/>
              <pc:sldMasterMk cId="774522689" sldId="2147483672"/>
              <pc:sldLayoutMk cId="4107501412" sldId="2147483673"/>
              <ac:spMk id="3" creationId="{00000000-0000-0000-0000-000000000000}"/>
            </ac:spMkLst>
          </pc:spChg>
          <pc:spChg chg="mod">
            <ac:chgData name="Fake Test User" userId="SID-0" providerId="Test" clId="FakeClientId" dt="2019-01-29T03:06:26.008" v="19" actId="790"/>
            <ac:spMkLst>
              <pc:docMk/>
              <pc:sldMasterMk cId="774522689" sldId="2147483672"/>
              <pc:sldLayoutMk cId="4107501412" sldId="2147483673"/>
              <ac:spMk id="4" creationId="{00000000-0000-0000-0000-000000000000}"/>
            </ac:spMkLst>
          </pc:spChg>
          <pc:spChg chg="mod">
            <ac:chgData name="Fake Test User" userId="SID-0" providerId="Test" clId="FakeClientId" dt="2019-01-29T03:06:26.008" v="19" actId="790"/>
            <ac:spMkLst>
              <pc:docMk/>
              <pc:sldMasterMk cId="774522689" sldId="2147483672"/>
              <pc:sldLayoutMk cId="4107501412" sldId="2147483673"/>
              <ac:spMk id="5" creationId="{00000000-0000-0000-0000-000000000000}"/>
            </ac:spMkLst>
          </pc:spChg>
          <pc:spChg chg="mod">
            <ac:chgData name="Fake Test User" userId="SID-0" providerId="Test" clId="FakeClientId" dt="2019-01-29T03:06:26.008" v="19" actId="790"/>
            <ac:spMkLst>
              <pc:docMk/>
              <pc:sldMasterMk cId="774522689" sldId="2147483672"/>
              <pc:sldLayoutMk cId="4107501412" sldId="2147483673"/>
              <ac:spMk id="6" creationId="{00000000-0000-0000-0000-000000000000}"/>
            </ac:spMkLst>
          </pc:spChg>
        </pc:sldLayoutChg>
        <pc:sldLayoutChg chg="modSp">
          <pc:chgData name="Fake Test User" userId="SID-0" providerId="Test" clId="FakeClientId" dt="2019-01-29T03:06:35.398" v="21" actId="790"/>
          <pc:sldLayoutMkLst>
            <pc:docMk/>
            <pc:sldMasterMk cId="774522689" sldId="2147483672"/>
            <pc:sldLayoutMk cId="836337372" sldId="2147483674"/>
          </pc:sldLayoutMkLst>
          <pc:spChg chg="mod">
            <ac:chgData name="Fake Test User" userId="SID-0" providerId="Test" clId="FakeClientId" dt="2019-01-29T03:06:35.398" v="21" actId="790"/>
            <ac:spMkLst>
              <pc:docMk/>
              <pc:sldMasterMk cId="774522689" sldId="2147483672"/>
              <pc:sldLayoutMk cId="836337372" sldId="2147483674"/>
              <ac:spMk id="2" creationId="{00000000-0000-0000-0000-000000000000}"/>
            </ac:spMkLst>
          </pc:spChg>
          <pc:spChg chg="mod">
            <ac:chgData name="Fake Test User" userId="SID-0" providerId="Test" clId="FakeClientId" dt="2019-01-29T03:06:35.398" v="21" actId="790"/>
            <ac:spMkLst>
              <pc:docMk/>
              <pc:sldMasterMk cId="774522689" sldId="2147483672"/>
              <pc:sldLayoutMk cId="836337372" sldId="2147483674"/>
              <ac:spMk id="3" creationId="{00000000-0000-0000-0000-000000000000}"/>
            </ac:spMkLst>
          </pc:spChg>
          <pc:spChg chg="mod">
            <ac:chgData name="Fake Test User" userId="SID-0" providerId="Test" clId="FakeClientId" dt="2019-01-29T03:06:35.398" v="21" actId="790"/>
            <ac:spMkLst>
              <pc:docMk/>
              <pc:sldMasterMk cId="774522689" sldId="2147483672"/>
              <pc:sldLayoutMk cId="836337372" sldId="2147483674"/>
              <ac:spMk id="4" creationId="{00000000-0000-0000-0000-000000000000}"/>
            </ac:spMkLst>
          </pc:spChg>
          <pc:spChg chg="mod">
            <ac:chgData name="Fake Test User" userId="SID-0" providerId="Test" clId="FakeClientId" dt="2019-01-29T03:06:35.398" v="21" actId="790"/>
            <ac:spMkLst>
              <pc:docMk/>
              <pc:sldMasterMk cId="774522689" sldId="2147483672"/>
              <pc:sldLayoutMk cId="836337372" sldId="2147483674"/>
              <ac:spMk id="5" creationId="{00000000-0000-0000-0000-000000000000}"/>
            </ac:spMkLst>
          </pc:spChg>
          <pc:spChg chg="mod">
            <ac:chgData name="Fake Test User" userId="SID-0" providerId="Test" clId="FakeClientId" dt="2019-01-29T03:06:35.398" v="21" actId="790"/>
            <ac:spMkLst>
              <pc:docMk/>
              <pc:sldMasterMk cId="774522689" sldId="2147483672"/>
              <pc:sldLayoutMk cId="836337372" sldId="2147483674"/>
              <ac:spMk id="6" creationId="{00000000-0000-0000-0000-000000000000}"/>
            </ac:spMkLst>
          </pc:spChg>
        </pc:sldLayoutChg>
        <pc:sldLayoutChg chg="modSp">
          <pc:chgData name="Fake Test User" userId="SID-0" providerId="Test" clId="FakeClientId" dt="2019-01-29T03:06:40.648" v="22" actId="790"/>
          <pc:sldLayoutMkLst>
            <pc:docMk/>
            <pc:sldMasterMk cId="774522689" sldId="2147483672"/>
            <pc:sldLayoutMk cId="3591654344" sldId="2147483675"/>
          </pc:sldLayoutMkLst>
          <pc:spChg chg="mod">
            <ac:chgData name="Fake Test User" userId="SID-0" providerId="Test" clId="FakeClientId" dt="2019-01-29T03:06:40.648" v="22" actId="790"/>
            <ac:spMkLst>
              <pc:docMk/>
              <pc:sldMasterMk cId="774522689" sldId="2147483672"/>
              <pc:sldLayoutMk cId="3591654344" sldId="2147483675"/>
              <ac:spMk id="2" creationId="{00000000-0000-0000-0000-000000000000}"/>
            </ac:spMkLst>
          </pc:spChg>
          <pc:spChg chg="mod">
            <ac:chgData name="Fake Test User" userId="SID-0" providerId="Test" clId="FakeClientId" dt="2019-01-29T03:06:40.648" v="22" actId="790"/>
            <ac:spMkLst>
              <pc:docMk/>
              <pc:sldMasterMk cId="774522689" sldId="2147483672"/>
              <pc:sldLayoutMk cId="3591654344" sldId="2147483675"/>
              <ac:spMk id="3" creationId="{00000000-0000-0000-0000-000000000000}"/>
            </ac:spMkLst>
          </pc:spChg>
          <pc:spChg chg="mod">
            <ac:chgData name="Fake Test User" userId="SID-0" providerId="Test" clId="FakeClientId" dt="2019-01-29T03:06:40.648" v="22" actId="790"/>
            <ac:spMkLst>
              <pc:docMk/>
              <pc:sldMasterMk cId="774522689" sldId="2147483672"/>
              <pc:sldLayoutMk cId="3591654344" sldId="2147483675"/>
              <ac:spMk id="4" creationId="{00000000-0000-0000-0000-000000000000}"/>
            </ac:spMkLst>
          </pc:spChg>
          <pc:spChg chg="mod">
            <ac:chgData name="Fake Test User" userId="SID-0" providerId="Test" clId="FakeClientId" dt="2019-01-29T03:06:40.648" v="22" actId="790"/>
            <ac:spMkLst>
              <pc:docMk/>
              <pc:sldMasterMk cId="774522689" sldId="2147483672"/>
              <pc:sldLayoutMk cId="3591654344" sldId="2147483675"/>
              <ac:spMk id="5" creationId="{00000000-0000-0000-0000-000000000000}"/>
            </ac:spMkLst>
          </pc:spChg>
          <pc:spChg chg="mod">
            <ac:chgData name="Fake Test User" userId="SID-0" providerId="Test" clId="FakeClientId" dt="2019-01-29T03:06:40.648" v="22" actId="790"/>
            <ac:spMkLst>
              <pc:docMk/>
              <pc:sldMasterMk cId="774522689" sldId="2147483672"/>
              <pc:sldLayoutMk cId="3591654344" sldId="2147483675"/>
              <ac:spMk id="6" creationId="{00000000-0000-0000-0000-000000000000}"/>
            </ac:spMkLst>
          </pc:spChg>
        </pc:sldLayoutChg>
        <pc:sldLayoutChg chg="modSp">
          <pc:chgData name="Fake Test User" userId="SID-0" providerId="Test" clId="FakeClientId" dt="2019-01-29T03:06:45.913" v="23" actId="790"/>
          <pc:sldLayoutMkLst>
            <pc:docMk/>
            <pc:sldMasterMk cId="774522689" sldId="2147483672"/>
            <pc:sldLayoutMk cId="383154339" sldId="2147483676"/>
          </pc:sldLayoutMkLst>
          <pc:spChg chg="mod">
            <ac:chgData name="Fake Test User" userId="SID-0" providerId="Test" clId="FakeClientId" dt="2019-01-29T03:06:45.913" v="23" actId="790"/>
            <ac:spMkLst>
              <pc:docMk/>
              <pc:sldMasterMk cId="774522689" sldId="2147483672"/>
              <pc:sldLayoutMk cId="383154339" sldId="2147483676"/>
              <ac:spMk id="2" creationId="{00000000-0000-0000-0000-000000000000}"/>
            </ac:spMkLst>
          </pc:spChg>
          <pc:spChg chg="mod">
            <ac:chgData name="Fake Test User" userId="SID-0" providerId="Test" clId="FakeClientId" dt="2019-01-29T03:06:45.913" v="23" actId="790"/>
            <ac:spMkLst>
              <pc:docMk/>
              <pc:sldMasterMk cId="774522689" sldId="2147483672"/>
              <pc:sldLayoutMk cId="383154339" sldId="2147483676"/>
              <ac:spMk id="3" creationId="{00000000-0000-0000-0000-000000000000}"/>
            </ac:spMkLst>
          </pc:spChg>
          <pc:spChg chg="mod">
            <ac:chgData name="Fake Test User" userId="SID-0" providerId="Test" clId="FakeClientId" dt="2019-01-29T03:06:45.913" v="23" actId="790"/>
            <ac:spMkLst>
              <pc:docMk/>
              <pc:sldMasterMk cId="774522689" sldId="2147483672"/>
              <pc:sldLayoutMk cId="383154339" sldId="2147483676"/>
              <ac:spMk id="4" creationId="{00000000-0000-0000-0000-000000000000}"/>
            </ac:spMkLst>
          </pc:spChg>
          <pc:spChg chg="mod">
            <ac:chgData name="Fake Test User" userId="SID-0" providerId="Test" clId="FakeClientId" dt="2019-01-29T03:06:45.913" v="23" actId="790"/>
            <ac:spMkLst>
              <pc:docMk/>
              <pc:sldMasterMk cId="774522689" sldId="2147483672"/>
              <pc:sldLayoutMk cId="383154339" sldId="2147483676"/>
              <ac:spMk id="5" creationId="{00000000-0000-0000-0000-000000000000}"/>
            </ac:spMkLst>
          </pc:spChg>
          <pc:spChg chg="mod">
            <ac:chgData name="Fake Test User" userId="SID-0" providerId="Test" clId="FakeClientId" dt="2019-01-29T03:06:45.913" v="23" actId="790"/>
            <ac:spMkLst>
              <pc:docMk/>
              <pc:sldMasterMk cId="774522689" sldId="2147483672"/>
              <pc:sldLayoutMk cId="383154339" sldId="2147483676"/>
              <ac:spMk id="6" creationId="{00000000-0000-0000-0000-000000000000}"/>
            </ac:spMkLst>
          </pc:spChg>
          <pc:spChg chg="mod">
            <ac:chgData name="Fake Test User" userId="SID-0" providerId="Test" clId="FakeClientId" dt="2019-01-29T03:06:45.913" v="23" actId="790"/>
            <ac:spMkLst>
              <pc:docMk/>
              <pc:sldMasterMk cId="774522689" sldId="2147483672"/>
              <pc:sldLayoutMk cId="383154339" sldId="2147483676"/>
              <ac:spMk id="7" creationId="{00000000-0000-0000-0000-000000000000}"/>
            </ac:spMkLst>
          </pc:spChg>
        </pc:sldLayoutChg>
        <pc:sldLayoutChg chg="modSp">
          <pc:chgData name="Fake Test User" userId="SID-0" providerId="Test" clId="FakeClientId" dt="2019-01-29T03:06:57.147" v="25" actId="790"/>
          <pc:sldLayoutMkLst>
            <pc:docMk/>
            <pc:sldMasterMk cId="774522689" sldId="2147483672"/>
            <pc:sldLayoutMk cId="3812924605" sldId="2147483677"/>
          </pc:sldLayoutMkLst>
          <pc:spChg chg="mod">
            <ac:chgData name="Fake Test User" userId="SID-0" providerId="Test" clId="FakeClientId" dt="2019-01-29T03:06:57.147" v="25" actId="790"/>
            <ac:spMkLst>
              <pc:docMk/>
              <pc:sldMasterMk cId="774522689" sldId="2147483672"/>
              <pc:sldLayoutMk cId="3812924605" sldId="2147483677"/>
              <ac:spMk id="2" creationId="{00000000-0000-0000-0000-000000000000}"/>
            </ac:spMkLst>
          </pc:spChg>
          <pc:spChg chg="mod">
            <ac:chgData name="Fake Test User" userId="SID-0" providerId="Test" clId="FakeClientId" dt="2019-01-29T03:06:57.147" v="25" actId="790"/>
            <ac:spMkLst>
              <pc:docMk/>
              <pc:sldMasterMk cId="774522689" sldId="2147483672"/>
              <pc:sldLayoutMk cId="3812924605" sldId="2147483677"/>
              <ac:spMk id="3" creationId="{00000000-0000-0000-0000-000000000000}"/>
            </ac:spMkLst>
          </pc:spChg>
          <pc:spChg chg="mod">
            <ac:chgData name="Fake Test User" userId="SID-0" providerId="Test" clId="FakeClientId" dt="2019-01-29T03:06:57.147" v="25" actId="790"/>
            <ac:spMkLst>
              <pc:docMk/>
              <pc:sldMasterMk cId="774522689" sldId="2147483672"/>
              <pc:sldLayoutMk cId="3812924605" sldId="2147483677"/>
              <ac:spMk id="4" creationId="{00000000-0000-0000-0000-000000000000}"/>
            </ac:spMkLst>
          </pc:spChg>
          <pc:spChg chg="mod">
            <ac:chgData name="Fake Test User" userId="SID-0" providerId="Test" clId="FakeClientId" dt="2019-01-29T03:06:57.147" v="25" actId="790"/>
            <ac:spMkLst>
              <pc:docMk/>
              <pc:sldMasterMk cId="774522689" sldId="2147483672"/>
              <pc:sldLayoutMk cId="3812924605" sldId="2147483677"/>
              <ac:spMk id="5" creationId="{00000000-0000-0000-0000-000000000000}"/>
            </ac:spMkLst>
          </pc:spChg>
          <pc:spChg chg="mod">
            <ac:chgData name="Fake Test User" userId="SID-0" providerId="Test" clId="FakeClientId" dt="2019-01-29T03:06:57.147" v="25" actId="790"/>
            <ac:spMkLst>
              <pc:docMk/>
              <pc:sldMasterMk cId="774522689" sldId="2147483672"/>
              <pc:sldLayoutMk cId="3812924605" sldId="2147483677"/>
              <ac:spMk id="6" creationId="{00000000-0000-0000-0000-000000000000}"/>
            </ac:spMkLst>
          </pc:spChg>
          <pc:spChg chg="mod">
            <ac:chgData name="Fake Test User" userId="SID-0" providerId="Test" clId="FakeClientId" dt="2019-01-29T03:06:57.147" v="25" actId="790"/>
            <ac:spMkLst>
              <pc:docMk/>
              <pc:sldMasterMk cId="774522689" sldId="2147483672"/>
              <pc:sldLayoutMk cId="3812924605" sldId="2147483677"/>
              <ac:spMk id="7" creationId="{00000000-0000-0000-0000-000000000000}"/>
            </ac:spMkLst>
          </pc:spChg>
          <pc:spChg chg="mod">
            <ac:chgData name="Fake Test User" userId="SID-0" providerId="Test" clId="FakeClientId" dt="2019-01-29T03:06:57.147" v="25" actId="790"/>
            <ac:spMkLst>
              <pc:docMk/>
              <pc:sldMasterMk cId="774522689" sldId="2147483672"/>
              <pc:sldLayoutMk cId="3812924605" sldId="2147483677"/>
              <ac:spMk id="8" creationId="{00000000-0000-0000-0000-000000000000}"/>
            </ac:spMkLst>
          </pc:spChg>
          <pc:spChg chg="mod">
            <ac:chgData name="Fake Test User" userId="SID-0" providerId="Test" clId="FakeClientId" dt="2019-01-29T03:06:57.147" v="25" actId="790"/>
            <ac:spMkLst>
              <pc:docMk/>
              <pc:sldMasterMk cId="774522689" sldId="2147483672"/>
              <pc:sldLayoutMk cId="3812924605" sldId="2147483677"/>
              <ac:spMk id="9" creationId="{00000000-0000-0000-0000-000000000000}"/>
            </ac:spMkLst>
          </pc:spChg>
        </pc:sldLayoutChg>
        <pc:sldLayoutChg chg="modSp">
          <pc:chgData name="Fake Test User" userId="SID-0" providerId="Test" clId="FakeClientId" dt="2019-01-29T03:07:05.615" v="27" actId="790"/>
          <pc:sldLayoutMkLst>
            <pc:docMk/>
            <pc:sldMasterMk cId="774522689" sldId="2147483672"/>
            <pc:sldLayoutMk cId="2236569486" sldId="2147483678"/>
          </pc:sldLayoutMkLst>
          <pc:spChg chg="mod">
            <ac:chgData name="Fake Test User" userId="SID-0" providerId="Test" clId="FakeClientId" dt="2019-01-29T03:07:05.615" v="27" actId="790"/>
            <ac:spMkLst>
              <pc:docMk/>
              <pc:sldMasterMk cId="774522689" sldId="2147483672"/>
              <pc:sldLayoutMk cId="2236569486" sldId="2147483678"/>
              <ac:spMk id="2" creationId="{00000000-0000-0000-0000-000000000000}"/>
            </ac:spMkLst>
          </pc:spChg>
          <pc:spChg chg="mod">
            <ac:chgData name="Fake Test User" userId="SID-0" providerId="Test" clId="FakeClientId" dt="2019-01-29T03:07:05.615" v="27" actId="790"/>
            <ac:spMkLst>
              <pc:docMk/>
              <pc:sldMasterMk cId="774522689" sldId="2147483672"/>
              <pc:sldLayoutMk cId="2236569486" sldId="2147483678"/>
              <ac:spMk id="3" creationId="{00000000-0000-0000-0000-000000000000}"/>
            </ac:spMkLst>
          </pc:spChg>
          <pc:spChg chg="mod">
            <ac:chgData name="Fake Test User" userId="SID-0" providerId="Test" clId="FakeClientId" dt="2019-01-29T03:07:05.615" v="27" actId="790"/>
            <ac:spMkLst>
              <pc:docMk/>
              <pc:sldMasterMk cId="774522689" sldId="2147483672"/>
              <pc:sldLayoutMk cId="2236569486" sldId="2147483678"/>
              <ac:spMk id="4" creationId="{00000000-0000-0000-0000-000000000000}"/>
            </ac:spMkLst>
          </pc:spChg>
          <pc:spChg chg="mod">
            <ac:chgData name="Fake Test User" userId="SID-0" providerId="Test" clId="FakeClientId" dt="2019-01-29T03:07:05.615" v="27" actId="790"/>
            <ac:spMkLst>
              <pc:docMk/>
              <pc:sldMasterMk cId="774522689" sldId="2147483672"/>
              <pc:sldLayoutMk cId="2236569486" sldId="2147483678"/>
              <ac:spMk id="5" creationId="{00000000-0000-0000-0000-000000000000}"/>
            </ac:spMkLst>
          </pc:spChg>
        </pc:sldLayoutChg>
        <pc:sldLayoutChg chg="modSp">
          <pc:chgData name="Fake Test User" userId="SID-0" providerId="Test" clId="FakeClientId" dt="2019-01-29T03:07:13.709" v="29" actId="790"/>
          <pc:sldLayoutMkLst>
            <pc:docMk/>
            <pc:sldMasterMk cId="774522689" sldId="2147483672"/>
            <pc:sldLayoutMk cId="3465258481" sldId="2147483679"/>
          </pc:sldLayoutMkLst>
          <pc:spChg chg="mod">
            <ac:chgData name="Fake Test User" userId="SID-0" providerId="Test" clId="FakeClientId" dt="2019-01-29T03:07:13.709" v="29" actId="790"/>
            <ac:spMkLst>
              <pc:docMk/>
              <pc:sldMasterMk cId="774522689" sldId="2147483672"/>
              <pc:sldLayoutMk cId="3465258481" sldId="2147483679"/>
              <ac:spMk id="2" creationId="{00000000-0000-0000-0000-000000000000}"/>
            </ac:spMkLst>
          </pc:spChg>
          <pc:spChg chg="mod">
            <ac:chgData name="Fake Test User" userId="SID-0" providerId="Test" clId="FakeClientId" dt="2019-01-29T03:07:13.709" v="29" actId="790"/>
            <ac:spMkLst>
              <pc:docMk/>
              <pc:sldMasterMk cId="774522689" sldId="2147483672"/>
              <pc:sldLayoutMk cId="3465258481" sldId="2147483679"/>
              <ac:spMk id="3" creationId="{00000000-0000-0000-0000-000000000000}"/>
            </ac:spMkLst>
          </pc:spChg>
          <pc:spChg chg="mod">
            <ac:chgData name="Fake Test User" userId="SID-0" providerId="Test" clId="FakeClientId" dt="2019-01-29T03:07:13.709" v="29" actId="790"/>
            <ac:spMkLst>
              <pc:docMk/>
              <pc:sldMasterMk cId="774522689" sldId="2147483672"/>
              <pc:sldLayoutMk cId="3465258481" sldId="2147483679"/>
              <ac:spMk id="4" creationId="{00000000-0000-0000-0000-000000000000}"/>
            </ac:spMkLst>
          </pc:spChg>
        </pc:sldLayoutChg>
        <pc:sldLayoutChg chg="modSp">
          <pc:chgData name="Fake Test User" userId="SID-0" providerId="Test" clId="FakeClientId" dt="2019-01-29T03:07:25.177" v="31" actId="790"/>
          <pc:sldLayoutMkLst>
            <pc:docMk/>
            <pc:sldMasterMk cId="774522689" sldId="2147483672"/>
            <pc:sldLayoutMk cId="3913643261" sldId="2147483680"/>
          </pc:sldLayoutMkLst>
          <pc:spChg chg="mod">
            <ac:chgData name="Fake Test User" userId="SID-0" providerId="Test" clId="FakeClientId" dt="2019-01-29T03:07:25.177" v="31" actId="790"/>
            <ac:spMkLst>
              <pc:docMk/>
              <pc:sldMasterMk cId="774522689" sldId="2147483672"/>
              <pc:sldLayoutMk cId="3913643261" sldId="2147483680"/>
              <ac:spMk id="2" creationId="{00000000-0000-0000-0000-000000000000}"/>
            </ac:spMkLst>
          </pc:spChg>
          <pc:spChg chg="mod">
            <ac:chgData name="Fake Test User" userId="SID-0" providerId="Test" clId="FakeClientId" dt="2019-01-29T03:07:25.177" v="31" actId="790"/>
            <ac:spMkLst>
              <pc:docMk/>
              <pc:sldMasterMk cId="774522689" sldId="2147483672"/>
              <pc:sldLayoutMk cId="3913643261" sldId="2147483680"/>
              <ac:spMk id="3" creationId="{00000000-0000-0000-0000-000000000000}"/>
            </ac:spMkLst>
          </pc:spChg>
          <pc:spChg chg="mod">
            <ac:chgData name="Fake Test User" userId="SID-0" providerId="Test" clId="FakeClientId" dt="2019-01-29T03:07:25.177" v="31" actId="790"/>
            <ac:spMkLst>
              <pc:docMk/>
              <pc:sldMasterMk cId="774522689" sldId="2147483672"/>
              <pc:sldLayoutMk cId="3913643261" sldId="2147483680"/>
              <ac:spMk id="4" creationId="{00000000-0000-0000-0000-000000000000}"/>
            </ac:spMkLst>
          </pc:spChg>
          <pc:spChg chg="mod">
            <ac:chgData name="Fake Test User" userId="SID-0" providerId="Test" clId="FakeClientId" dt="2019-01-29T03:07:25.177" v="31" actId="790"/>
            <ac:spMkLst>
              <pc:docMk/>
              <pc:sldMasterMk cId="774522689" sldId="2147483672"/>
              <pc:sldLayoutMk cId="3913643261" sldId="2147483680"/>
              <ac:spMk id="8" creationId="{00000000-0000-0000-0000-000000000000}"/>
            </ac:spMkLst>
          </pc:spChg>
          <pc:spChg chg="mod">
            <ac:chgData name="Fake Test User" userId="SID-0" providerId="Test" clId="FakeClientId" dt="2019-01-29T03:07:25.177" v="31" actId="790"/>
            <ac:spMkLst>
              <pc:docMk/>
              <pc:sldMasterMk cId="774522689" sldId="2147483672"/>
              <pc:sldLayoutMk cId="3913643261" sldId="2147483680"/>
              <ac:spMk id="9" creationId="{00000000-0000-0000-0000-000000000000}"/>
            </ac:spMkLst>
          </pc:spChg>
          <pc:spChg chg="mod">
            <ac:chgData name="Fake Test User" userId="SID-0" providerId="Test" clId="FakeClientId" dt="2019-01-29T03:07:25.177" v="31" actId="790"/>
            <ac:spMkLst>
              <pc:docMk/>
              <pc:sldMasterMk cId="774522689" sldId="2147483672"/>
              <pc:sldLayoutMk cId="3913643261" sldId="2147483680"/>
              <ac:spMk id="10" creationId="{00000000-0000-0000-0000-000000000000}"/>
            </ac:spMkLst>
          </pc:spChg>
        </pc:sldLayoutChg>
        <pc:sldLayoutChg chg="modSp">
          <pc:chgData name="Fake Test User" userId="SID-0" providerId="Test" clId="FakeClientId" dt="2019-01-29T03:07:30.817" v="32" actId="790"/>
          <pc:sldLayoutMkLst>
            <pc:docMk/>
            <pc:sldMasterMk cId="774522689" sldId="2147483672"/>
            <pc:sldLayoutMk cId="3773852702" sldId="2147483681"/>
          </pc:sldLayoutMkLst>
          <pc:spChg chg="mod">
            <ac:chgData name="Fake Test User" userId="SID-0" providerId="Test" clId="FakeClientId" dt="2019-01-29T03:07:30.817" v="32" actId="790"/>
            <ac:spMkLst>
              <pc:docMk/>
              <pc:sldMasterMk cId="774522689" sldId="2147483672"/>
              <pc:sldLayoutMk cId="3773852702" sldId="2147483681"/>
              <ac:spMk id="2" creationId="{00000000-0000-0000-0000-000000000000}"/>
            </ac:spMkLst>
          </pc:spChg>
          <pc:spChg chg="mod">
            <ac:chgData name="Fake Test User" userId="SID-0" providerId="Test" clId="FakeClientId" dt="2019-01-29T03:07:30.817" v="32" actId="790"/>
            <ac:spMkLst>
              <pc:docMk/>
              <pc:sldMasterMk cId="774522689" sldId="2147483672"/>
              <pc:sldLayoutMk cId="3773852702" sldId="2147483681"/>
              <ac:spMk id="3" creationId="{00000000-0000-0000-0000-000000000000}"/>
            </ac:spMkLst>
          </pc:spChg>
          <pc:spChg chg="mod">
            <ac:chgData name="Fake Test User" userId="SID-0" providerId="Test" clId="FakeClientId" dt="2019-01-29T03:07:30.817" v="32" actId="790"/>
            <ac:spMkLst>
              <pc:docMk/>
              <pc:sldMasterMk cId="774522689" sldId="2147483672"/>
              <pc:sldLayoutMk cId="3773852702" sldId="2147483681"/>
              <ac:spMk id="4" creationId="{00000000-0000-0000-0000-000000000000}"/>
            </ac:spMkLst>
          </pc:spChg>
          <pc:spChg chg="mod">
            <ac:chgData name="Fake Test User" userId="SID-0" providerId="Test" clId="FakeClientId" dt="2019-01-29T03:07:30.817" v="32" actId="790"/>
            <ac:spMkLst>
              <pc:docMk/>
              <pc:sldMasterMk cId="774522689" sldId="2147483672"/>
              <pc:sldLayoutMk cId="3773852702" sldId="2147483681"/>
              <ac:spMk id="5" creationId="{00000000-0000-0000-0000-000000000000}"/>
            </ac:spMkLst>
          </pc:spChg>
        </pc:sldLayoutChg>
        <pc:sldLayoutChg chg="modSp">
          <pc:chgData name="Fake Test User" userId="SID-0" providerId="Test" clId="FakeClientId" dt="2019-01-29T03:07:40.973" v="34" actId="790"/>
          <pc:sldLayoutMkLst>
            <pc:docMk/>
            <pc:sldMasterMk cId="774522689" sldId="2147483672"/>
            <pc:sldLayoutMk cId="1173316079" sldId="2147483682"/>
          </pc:sldLayoutMkLst>
          <pc:spChg chg="mod">
            <ac:chgData name="Fake Test User" userId="SID-0" providerId="Test" clId="FakeClientId" dt="2019-01-29T03:07:40.973" v="34" actId="790"/>
            <ac:spMkLst>
              <pc:docMk/>
              <pc:sldMasterMk cId="774522689" sldId="2147483672"/>
              <pc:sldLayoutMk cId="1173316079" sldId="2147483682"/>
              <ac:spMk id="2" creationId="{00000000-0000-0000-0000-000000000000}"/>
            </ac:spMkLst>
          </pc:spChg>
          <pc:spChg chg="mod">
            <ac:chgData name="Fake Test User" userId="SID-0" providerId="Test" clId="FakeClientId" dt="2019-01-29T03:07:40.973" v="34" actId="790"/>
            <ac:spMkLst>
              <pc:docMk/>
              <pc:sldMasterMk cId="774522689" sldId="2147483672"/>
              <pc:sldLayoutMk cId="1173316079" sldId="2147483682"/>
              <ac:spMk id="3" creationId="{00000000-0000-0000-0000-000000000000}"/>
            </ac:spMkLst>
          </pc:spChg>
          <pc:spChg chg="mod">
            <ac:chgData name="Fake Test User" userId="SID-0" providerId="Test" clId="FakeClientId" dt="2019-01-29T03:07:40.973" v="34" actId="790"/>
            <ac:spMkLst>
              <pc:docMk/>
              <pc:sldMasterMk cId="774522689" sldId="2147483672"/>
              <pc:sldLayoutMk cId="1173316079" sldId="2147483682"/>
              <ac:spMk id="4" creationId="{00000000-0000-0000-0000-000000000000}"/>
            </ac:spMkLst>
          </pc:spChg>
          <pc:spChg chg="mod">
            <ac:chgData name="Fake Test User" userId="SID-0" providerId="Test" clId="FakeClientId" dt="2019-01-29T03:07:40.973" v="34" actId="790"/>
            <ac:spMkLst>
              <pc:docMk/>
              <pc:sldMasterMk cId="774522689" sldId="2147483672"/>
              <pc:sldLayoutMk cId="1173316079" sldId="2147483682"/>
              <ac:spMk id="5" creationId="{00000000-0000-0000-0000-000000000000}"/>
            </ac:spMkLst>
          </pc:spChg>
          <pc:spChg chg="mod">
            <ac:chgData name="Fake Test User" userId="SID-0" providerId="Test" clId="FakeClientId" dt="2019-01-29T03:07:40.973" v="34" actId="790"/>
            <ac:spMkLst>
              <pc:docMk/>
              <pc:sldMasterMk cId="774522689" sldId="2147483672"/>
              <pc:sldLayoutMk cId="1173316079" sldId="2147483682"/>
              <ac:spMk id="6" creationId="{00000000-0000-0000-0000-000000000000}"/>
            </ac:spMkLst>
          </pc:spChg>
        </pc:sldLayoutChg>
        <pc:sldLayoutChg chg="modSp">
          <pc:chgData name="Fake Test User" userId="SID-0" providerId="Test" clId="FakeClientId" dt="2019-01-29T03:07:49.129" v="36" actId="790"/>
          <pc:sldLayoutMkLst>
            <pc:docMk/>
            <pc:sldMasterMk cId="774522689" sldId="2147483672"/>
            <pc:sldLayoutMk cId="887540175" sldId="2147483683"/>
          </pc:sldLayoutMkLst>
          <pc:spChg chg="mod">
            <ac:chgData name="Fake Test User" userId="SID-0" providerId="Test" clId="FakeClientId" dt="2019-01-29T03:07:49.129" v="36" actId="790"/>
            <ac:spMkLst>
              <pc:docMk/>
              <pc:sldMasterMk cId="774522689" sldId="2147483672"/>
              <pc:sldLayoutMk cId="887540175" sldId="2147483683"/>
              <ac:spMk id="2" creationId="{00000000-0000-0000-0000-000000000000}"/>
            </ac:spMkLst>
          </pc:spChg>
          <pc:spChg chg="mod">
            <ac:chgData name="Fake Test User" userId="SID-0" providerId="Test" clId="FakeClientId" dt="2019-01-29T03:07:49.129" v="36" actId="790"/>
            <ac:spMkLst>
              <pc:docMk/>
              <pc:sldMasterMk cId="774522689" sldId="2147483672"/>
              <pc:sldLayoutMk cId="887540175" sldId="2147483683"/>
              <ac:spMk id="3" creationId="{00000000-0000-0000-0000-000000000000}"/>
            </ac:spMkLst>
          </pc:spChg>
          <pc:spChg chg="mod">
            <ac:chgData name="Fake Test User" userId="SID-0" providerId="Test" clId="FakeClientId" dt="2019-01-29T03:07:49.129" v="36" actId="790"/>
            <ac:spMkLst>
              <pc:docMk/>
              <pc:sldMasterMk cId="774522689" sldId="2147483672"/>
              <pc:sldLayoutMk cId="887540175" sldId="2147483683"/>
              <ac:spMk id="4" creationId="{00000000-0000-0000-0000-000000000000}"/>
            </ac:spMkLst>
          </pc:spChg>
          <pc:spChg chg="mod">
            <ac:chgData name="Fake Test User" userId="SID-0" providerId="Test" clId="FakeClientId" dt="2019-01-29T03:07:49.129" v="36" actId="790"/>
            <ac:spMkLst>
              <pc:docMk/>
              <pc:sldMasterMk cId="774522689" sldId="2147483672"/>
              <pc:sldLayoutMk cId="887540175" sldId="2147483683"/>
              <ac:spMk id="5" creationId="{00000000-0000-0000-0000-000000000000}"/>
            </ac:spMkLst>
          </pc:spChg>
          <pc:spChg chg="mod">
            <ac:chgData name="Fake Test User" userId="SID-0" providerId="Test" clId="FakeClientId" dt="2019-01-29T03:07:49.129" v="36" actId="790"/>
            <ac:spMkLst>
              <pc:docMk/>
              <pc:sldMasterMk cId="774522689" sldId="2147483672"/>
              <pc:sldLayoutMk cId="887540175" sldId="2147483683"/>
              <ac:spMk id="6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993EB51-CAB9-4624-B0A5-94D78F96112E}" type="datetime1">
              <a:rPr lang="hr-HR" smtClean="0"/>
              <a:t>11.4.2020.</a:t>
            </a:fld>
            <a:endParaRPr lang="hr-HR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C119DBA-4540-49B3-8FA9-6259387ECF9E}" type="slidenum">
              <a:rPr lang="hr-HR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 noProof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6BF17EB-1BD8-4E6E-B556-4BC5E339E47E}" type="datetime1">
              <a:rPr lang="hr-HR" noProof="0" smtClean="0"/>
              <a:t>11.4.2020.</a:t>
            </a:fld>
            <a:endParaRPr lang="hr-HR" noProof="0"/>
          </a:p>
        </p:txBody>
      </p:sp>
      <p:sp>
        <p:nvSpPr>
          <p:cNvPr id="4" name="Rezervirano mjesto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r-HR" noProof="0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 noProof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3B36274-F2B9-4C45-BBB4-0EDF4CD651A7}" type="slidenum">
              <a:rPr lang="hr-HR" noProof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r-HR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09441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3B36274-F2B9-4C45-BBB4-0EDF4CD651A7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42927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3505200"/>
          </a:xfrm>
        </p:spPr>
        <p:txBody>
          <a:bodyPr rtlCol="0">
            <a:noAutofit/>
          </a:bodyPr>
          <a:lstStyle>
            <a:lvl1pPr>
              <a:defRPr sz="7200"/>
            </a:lvl1pPr>
          </a:lstStyle>
          <a:p>
            <a:pPr rtl="0"/>
            <a:r>
              <a:rPr lang="hr-HR" noProof="0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2413" y="4953000"/>
            <a:ext cx="8229600" cy="10668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hr-HR" noProof="0"/>
              <a:t>Uredite stil podnaslova matrice</a:t>
            </a:r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/>
              <a:t>Dodajte podnožje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6EC24C-C282-4416-BDA2-CAF8FA02CDF7}" type="datetime1">
              <a:rPr lang="hr-HR" noProof="0" smtClean="0"/>
              <a:t>11.4.2020.</a:t>
            </a:fld>
            <a:endParaRPr lang="hr-HR" noProof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410750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Uredite stil naslova matrice</a:t>
            </a:r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/>
              <a:t>Dodajte podnožje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4B61F39-097A-4538-A19B-413A266C694D}" type="datetime1">
              <a:rPr lang="hr-HR" noProof="0" smtClean="0"/>
              <a:t>11.4.2020.</a:t>
            </a:fld>
            <a:endParaRPr lang="hr-HR" noProof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117331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9752012" y="533400"/>
            <a:ext cx="1371600" cy="5592764"/>
          </a:xfrm>
        </p:spPr>
        <p:txBody>
          <a:bodyPr vert="eaVert" rtlCol="0"/>
          <a:lstStyle/>
          <a:p>
            <a:pPr rtl="0"/>
            <a:r>
              <a:rPr lang="hr-HR" noProof="0"/>
              <a:t>Uredite stil naslova matrice</a:t>
            </a:r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 hasCustomPrompt="1"/>
          </p:nvPr>
        </p:nvSpPr>
        <p:spPr>
          <a:xfrm>
            <a:off x="1522411" y="533400"/>
            <a:ext cx="8077201" cy="5592764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/>
              <a:t>Dodajte podnožje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A6B0F99-7A85-47CD-90EE-DDFDC97EA38B}" type="datetime1">
              <a:rPr lang="hr-HR" noProof="0" smtClean="0"/>
              <a:t>11.4.2020.</a:t>
            </a:fld>
            <a:endParaRPr lang="hr-HR" noProof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88754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Uredite stil naslova matrice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2pPr>
              <a:buClr>
                <a:schemeClr val="accent2"/>
              </a:buClr>
              <a:defRPr/>
            </a:lvl2pPr>
            <a:lvl5pPr>
              <a:defRPr/>
            </a:lvl5pPr>
            <a:lvl6pPr>
              <a:buClr>
                <a:schemeClr val="accent2"/>
              </a:buClr>
              <a:defRPr baseline="0"/>
            </a:lvl6pPr>
            <a:lvl7pPr>
              <a:buClr>
                <a:schemeClr val="accent2"/>
              </a:buClr>
              <a:defRPr baseline="0"/>
            </a:lvl7pPr>
            <a:lvl8pPr>
              <a:buClr>
                <a:schemeClr val="accent2"/>
              </a:buClr>
              <a:defRPr baseline="0"/>
            </a:lvl8pPr>
            <a:lvl9pPr>
              <a:buClr>
                <a:schemeClr val="accent2"/>
              </a:buClr>
              <a:defRPr baseline="0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/>
              <a:t>Dodajte podnožje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3FBB6C-09C4-42AB-9248-F92C55B4E5C3}" type="datetime1">
              <a:rPr lang="hr-HR" noProof="0" smtClean="0"/>
              <a:t>11.4.2020.</a:t>
            </a:fld>
            <a:endParaRPr lang="hr-HR" noProof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83633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2414" y="2514601"/>
            <a:ext cx="9144000" cy="2819400"/>
          </a:xfrm>
        </p:spPr>
        <p:txBody>
          <a:bodyPr rtlCol="0" anchor="b">
            <a:noAutofit/>
          </a:bodyPr>
          <a:lstStyle>
            <a:lvl1pPr algn="l">
              <a:defRPr sz="6600" b="0" i="0" cap="none" baseline="0"/>
            </a:lvl1pPr>
          </a:lstStyle>
          <a:p>
            <a:pPr rtl="0"/>
            <a:r>
              <a:rPr lang="hr-HR" noProof="0"/>
              <a:t>Uredite stil naslova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 hasCustomPrompt="1"/>
          </p:nvPr>
        </p:nvSpPr>
        <p:spPr>
          <a:xfrm>
            <a:off x="1522413" y="990600"/>
            <a:ext cx="8229600" cy="1143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/>
              <a:t>Dodajte podnožje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7BE9AE1-EBD9-4BBD-B193-275EBC102BFF}" type="datetime1">
              <a:rPr lang="hr-HR" noProof="0" smtClean="0"/>
              <a:t>11.4.2020.</a:t>
            </a:fld>
            <a:endParaRPr lang="hr-HR" noProof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359165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 rtlCol="0"/>
          <a:lstStyle/>
          <a:p>
            <a:pPr rtl="0"/>
            <a:r>
              <a:rPr lang="hr-HR" noProof="0"/>
              <a:t>Uredite stil naslova matrice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 hasCustomPrompt="1"/>
          </p:nvPr>
        </p:nvSpPr>
        <p:spPr>
          <a:xfrm>
            <a:off x="1522414" y="1828800"/>
            <a:ext cx="4645152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 hasCustomPrompt="1"/>
          </p:nvPr>
        </p:nvSpPr>
        <p:spPr>
          <a:xfrm>
            <a:off x="6475412" y="1828800"/>
            <a:ext cx="4648201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/>
              <a:t>Dodajte podnožje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60DD117-177E-4C5A-A107-9B3F8F36C661}" type="datetime1">
              <a:rPr lang="hr-HR" noProof="0" smtClean="0"/>
              <a:t>11.4.2020.</a:t>
            </a:fld>
            <a:endParaRPr lang="hr-HR" noProof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38315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hr-HR" noProof="0"/>
              <a:t>Uredite stil naslova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 hasCustomPrompt="1"/>
          </p:nvPr>
        </p:nvSpPr>
        <p:spPr>
          <a:xfrm>
            <a:off x="1522414" y="1828800"/>
            <a:ext cx="46451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 hasCustomPrompt="1"/>
          </p:nvPr>
        </p:nvSpPr>
        <p:spPr>
          <a:xfrm>
            <a:off x="1522414" y="2667000"/>
            <a:ext cx="4645152" cy="3352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5" name="Rezervirano mjesto za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478462" y="1828800"/>
            <a:ext cx="46451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6" name="Rezervirano mjesto za sadržaj 5"/>
          <p:cNvSpPr>
            <a:spLocks noGrp="1"/>
          </p:cNvSpPr>
          <p:nvPr>
            <p:ph sz="quarter" idx="4" hasCustomPrompt="1"/>
          </p:nvPr>
        </p:nvSpPr>
        <p:spPr>
          <a:xfrm>
            <a:off x="6478462" y="2667000"/>
            <a:ext cx="4645152" cy="3352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8" name="Rezervirano mjesto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/>
              <a:t>Dodajte podnožje</a:t>
            </a:r>
          </a:p>
        </p:txBody>
      </p:sp>
      <p:sp>
        <p:nvSpPr>
          <p:cNvPr id="7" name="Rezervirano mjesto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063033F-A440-42CE-B27A-276685A4C6F1}" type="datetime1">
              <a:rPr lang="hr-HR" noProof="0" smtClean="0"/>
              <a:t>11.4.2020.</a:t>
            </a:fld>
            <a:endParaRPr lang="hr-HR" noProof="0"/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381292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Uredite stil naslova matrice</a:t>
            </a:r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/>
              <a:t>Dodajte podnožje</a:t>
            </a:r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3D95950-4560-4879-9F5B-BA62914C2ABB}" type="datetime1">
              <a:rPr lang="hr-HR" noProof="0" smtClean="0"/>
              <a:t>11.4.2020.</a:t>
            </a:fld>
            <a:endParaRPr lang="hr-HR" noProof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223656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/>
              <a:t>Dodajte podnožje</a:t>
            </a:r>
          </a:p>
        </p:txBody>
      </p:sp>
      <p:sp>
        <p:nvSpPr>
          <p:cNvPr id="2" name="Rezervirano mjesto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650A9BD-6798-4E68-8399-207136E45F5E}" type="datetime1">
              <a:rPr lang="hr-HR" noProof="0" smtClean="0"/>
              <a:t>11.4.2020.</a:t>
            </a:fld>
            <a:endParaRPr lang="hr-HR" noProof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346525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hr-HR" noProof="0"/>
              <a:t>Uredite stil naslova matrice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idx="1" hasCustomPrompt="1"/>
          </p:nvPr>
        </p:nvSpPr>
        <p:spPr>
          <a:xfrm>
            <a:off x="5180012" y="838200"/>
            <a:ext cx="6172201" cy="51816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 hasCustomPrompt="1"/>
          </p:nvPr>
        </p:nvSpPr>
        <p:spPr>
          <a:xfrm>
            <a:off x="836613" y="4648200"/>
            <a:ext cx="3276599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9" name="Rezervirano mjesto za podnožje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/>
              <a:t>Dodajte podnožje</a:t>
            </a:r>
          </a:p>
        </p:txBody>
      </p:sp>
      <p:sp>
        <p:nvSpPr>
          <p:cNvPr id="8" name="Rezervirano mjesto za datum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2B2A87F-1BA3-466A-85FF-446D795C3CC0}" type="datetime1">
              <a:rPr lang="hr-HR" noProof="0" smtClean="0"/>
              <a:t>11.4.2020.</a:t>
            </a:fld>
            <a:endParaRPr lang="hr-HR" noProof="0"/>
          </a:p>
        </p:txBody>
      </p:sp>
      <p:sp>
        <p:nvSpPr>
          <p:cNvPr id="10" name="Rezervirano mjesto za broj slajda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391364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hr-HR" noProof="0"/>
              <a:t>Uredite stil naslova matrice</a:t>
            </a:r>
          </a:p>
        </p:txBody>
      </p:sp>
      <p:sp>
        <p:nvSpPr>
          <p:cNvPr id="5" name="Pravokutnik 4"/>
          <p:cNvSpPr/>
          <p:nvPr/>
        </p:nvSpPr>
        <p:spPr>
          <a:xfrm>
            <a:off x="5027612" y="457200"/>
            <a:ext cx="6629400" cy="594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3" name="Rezervirano mjesto za sliku 2" descr="Prazno rezervirano mjesto za dodavanje slike. Kliknite rezervirano mjesto i odaberite sliku koju želite dodati"/>
          <p:cNvSpPr>
            <a:spLocks noGrp="1"/>
          </p:cNvSpPr>
          <p:nvPr>
            <p:ph type="pic" idx="1" hasCustomPrompt="1"/>
          </p:nvPr>
        </p:nvSpPr>
        <p:spPr>
          <a:xfrm>
            <a:off x="5408612" y="836610"/>
            <a:ext cx="5867401" cy="5183190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r-HR" noProof="0"/>
              <a:t>Kliknite ikonu da biste dodali sliku</a:t>
            </a:r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 hasCustomPrompt="1"/>
          </p:nvPr>
        </p:nvSpPr>
        <p:spPr>
          <a:xfrm>
            <a:off x="836613" y="4648200"/>
            <a:ext cx="3276599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377385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a 31"/>
          <p:cNvGrpSpPr/>
          <p:nvPr/>
        </p:nvGrpSpPr>
        <p:grpSpPr>
          <a:xfrm>
            <a:off x="-1" y="0"/>
            <a:ext cx="12188825" cy="6858000"/>
            <a:chOff x="-1" y="0"/>
            <a:chExt cx="12188825" cy="6858000"/>
          </a:xfrm>
        </p:grpSpPr>
        <p:sp>
          <p:nvSpPr>
            <p:cNvPr id="8" name="Pravokutnik 8"/>
            <p:cNvSpPr>
              <a:spLocks noChangeArrowheads="1"/>
            </p:cNvSpPr>
            <p:nvPr/>
          </p:nvSpPr>
          <p:spPr bwMode="auto">
            <a:xfrm>
              <a:off x="4164514" y="6705600"/>
              <a:ext cx="8024310" cy="152400"/>
            </a:xfrm>
            <a:prstGeom prst="rect">
              <a:avLst/>
            </a:prstGeom>
            <a:gradFill rotWithShape="0">
              <a:gsLst>
                <a:gs pos="0">
                  <a:schemeClr val="accent5">
                    <a:lumMod val="20000"/>
                    <a:lumOff val="80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 rtl="0"/>
              <a:endParaRPr kumimoji="1" lang="hr-HR" sz="2400" noProof="0">
                <a:latin typeface="굴림" pitchFamily="50" charset="-127"/>
              </a:endParaRPr>
            </a:p>
          </p:txBody>
        </p:sp>
        <p:sp>
          <p:nvSpPr>
            <p:cNvPr id="9" name="Pravokutnik 9"/>
            <p:cNvSpPr>
              <a:spLocks noChangeArrowheads="1"/>
            </p:cNvSpPr>
            <p:nvPr/>
          </p:nvSpPr>
          <p:spPr bwMode="auto">
            <a:xfrm>
              <a:off x="11680956" y="1981200"/>
              <a:ext cx="507868" cy="4267200"/>
            </a:xfrm>
            <a:prstGeom prst="rect">
              <a:avLst/>
            </a:prstGeom>
            <a:gradFill rotWithShape="0">
              <a:gsLst>
                <a:gs pos="0">
                  <a:schemeClr val="tx2">
                    <a:lumMod val="20000"/>
                    <a:lumOff val="8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 rtl="0"/>
              <a:endParaRPr kumimoji="1" lang="hr-HR" sz="2400" noProof="0">
                <a:latin typeface="굴림" pitchFamily="50" charset="-127"/>
              </a:endParaRPr>
            </a:p>
          </p:txBody>
        </p:sp>
        <p:sp>
          <p:nvSpPr>
            <p:cNvPr id="10" name="Pravokutnik 10"/>
            <p:cNvSpPr>
              <a:spLocks noChangeArrowheads="1"/>
            </p:cNvSpPr>
            <p:nvPr/>
          </p:nvSpPr>
          <p:spPr bwMode="auto">
            <a:xfrm>
              <a:off x="-1" y="5257800"/>
              <a:ext cx="609441" cy="1524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algn="ctr" rtl="0"/>
              <a:endParaRPr kumimoji="1" lang="hr-HR" sz="2400" noProof="0">
                <a:latin typeface="굴림" pitchFamily="50" charset="-127"/>
              </a:endParaRPr>
            </a:p>
          </p:txBody>
        </p:sp>
        <p:sp>
          <p:nvSpPr>
            <p:cNvPr id="11" name="Pravokutnik 11"/>
            <p:cNvSpPr>
              <a:spLocks noChangeArrowheads="1"/>
            </p:cNvSpPr>
            <p:nvPr/>
          </p:nvSpPr>
          <p:spPr bwMode="auto">
            <a:xfrm>
              <a:off x="-1" y="5410200"/>
              <a:ext cx="609441" cy="144780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algn="ctr" rtl="0"/>
              <a:endParaRPr kumimoji="1" lang="hr-HR" sz="2400" noProof="0">
                <a:latin typeface="굴림" pitchFamily="50" charset="-127"/>
              </a:endParaRPr>
            </a:p>
          </p:txBody>
        </p:sp>
        <p:sp>
          <p:nvSpPr>
            <p:cNvPr id="12" name="Pravokutnik 12"/>
            <p:cNvSpPr>
              <a:spLocks noChangeArrowheads="1"/>
            </p:cNvSpPr>
            <p:nvPr/>
          </p:nvSpPr>
          <p:spPr bwMode="auto">
            <a:xfrm>
              <a:off x="11680956" y="0"/>
              <a:ext cx="507868" cy="1981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algn="ctr" rtl="0"/>
              <a:endParaRPr kumimoji="1" lang="hr-HR" sz="2400" noProof="0">
                <a:latin typeface="굴림" pitchFamily="50" charset="-127"/>
              </a:endParaRPr>
            </a:p>
          </p:txBody>
        </p:sp>
        <p:sp>
          <p:nvSpPr>
            <p:cNvPr id="13" name="Pravokutnik 13"/>
            <p:cNvSpPr>
              <a:spLocks noChangeArrowheads="1"/>
            </p:cNvSpPr>
            <p:nvPr/>
          </p:nvSpPr>
          <p:spPr bwMode="auto">
            <a:xfrm>
              <a:off x="7618015" y="0"/>
              <a:ext cx="4062942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3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 rtl="0"/>
              <a:endParaRPr kumimoji="1" lang="hr-HR" sz="2400" noProof="0">
                <a:latin typeface="굴림" pitchFamily="50" charset="-127"/>
              </a:endParaRPr>
            </a:p>
          </p:txBody>
        </p:sp>
        <p:sp>
          <p:nvSpPr>
            <p:cNvPr id="14" name="Pravokutnik 14"/>
            <p:cNvSpPr>
              <a:spLocks noChangeArrowheads="1"/>
            </p:cNvSpPr>
            <p:nvPr/>
          </p:nvSpPr>
          <p:spPr bwMode="auto">
            <a:xfrm>
              <a:off x="609440" y="304800"/>
              <a:ext cx="711015" cy="762000"/>
            </a:xfrm>
            <a:prstGeom prst="rect">
              <a:avLst/>
            </a:prstGeom>
            <a:solidFill>
              <a:schemeClr val="bg2">
                <a:lumMod val="50000"/>
                <a:alpha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 rtl="0"/>
              <a:endParaRPr kumimoji="1" lang="hr-HR" sz="2400" noProof="0">
                <a:latin typeface="굴림" pitchFamily="50" charset="-127"/>
              </a:endParaRPr>
            </a:p>
          </p:txBody>
        </p:sp>
        <p:sp>
          <p:nvSpPr>
            <p:cNvPr id="15" name="Pravokutnik 15"/>
            <p:cNvSpPr>
              <a:spLocks noChangeArrowheads="1"/>
            </p:cNvSpPr>
            <p:nvPr/>
          </p:nvSpPr>
          <p:spPr bwMode="auto">
            <a:xfrm>
              <a:off x="-1" y="1066800"/>
              <a:ext cx="609441" cy="4191000"/>
            </a:xfrm>
            <a:prstGeom prst="rect">
              <a:avLst/>
            </a:prstGeom>
            <a:gradFill rotWithShape="0">
              <a:gsLst>
                <a:gs pos="0">
                  <a:schemeClr val="bg2">
                    <a:lumMod val="5000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 rtl="0"/>
              <a:endParaRPr kumimoji="1" lang="hr-HR" sz="2400" noProof="0">
                <a:latin typeface="굴림" pitchFamily="50" charset="-127"/>
              </a:endParaRPr>
            </a:p>
          </p:txBody>
        </p:sp>
        <p:sp>
          <p:nvSpPr>
            <p:cNvPr id="16" name="Pravokutnik 16"/>
            <p:cNvSpPr>
              <a:spLocks noChangeArrowheads="1"/>
            </p:cNvSpPr>
            <p:nvPr/>
          </p:nvSpPr>
          <p:spPr bwMode="auto">
            <a:xfrm>
              <a:off x="-1" y="304800"/>
              <a:ext cx="609441" cy="762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algn="ctr" rtl="0"/>
              <a:endParaRPr kumimoji="1" lang="hr-HR" sz="2400" noProof="0">
                <a:latin typeface="굴림" pitchFamily="50" charset="-127"/>
              </a:endParaRPr>
            </a:p>
          </p:txBody>
        </p:sp>
        <p:sp>
          <p:nvSpPr>
            <p:cNvPr id="17" name="Pravokutnik 17"/>
            <p:cNvSpPr>
              <a:spLocks noChangeArrowheads="1"/>
            </p:cNvSpPr>
            <p:nvPr/>
          </p:nvSpPr>
          <p:spPr bwMode="auto">
            <a:xfrm>
              <a:off x="-1" y="0"/>
              <a:ext cx="1320456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 rtl="0"/>
              <a:endParaRPr kumimoji="1" lang="hr-HR" sz="2400" noProof="0">
                <a:latin typeface="굴림" pitchFamily="50" charset="-127"/>
              </a:endParaRPr>
            </a:p>
          </p:txBody>
        </p:sp>
        <p:sp>
          <p:nvSpPr>
            <p:cNvPr id="18" name="Pravokutnik 18"/>
            <p:cNvSpPr>
              <a:spLocks noChangeArrowheads="1"/>
            </p:cNvSpPr>
            <p:nvPr/>
          </p:nvSpPr>
          <p:spPr bwMode="auto">
            <a:xfrm>
              <a:off x="1320455" y="0"/>
              <a:ext cx="6297560" cy="304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algn="ctr" rtl="0"/>
              <a:endParaRPr kumimoji="1" lang="hr-HR" sz="2400" noProof="0">
                <a:latin typeface="굴림" pitchFamily="50" charset="-127"/>
              </a:endParaRPr>
            </a:p>
          </p:txBody>
        </p:sp>
        <p:sp>
          <p:nvSpPr>
            <p:cNvPr id="19" name="Crta 19"/>
            <p:cNvSpPr>
              <a:spLocks noChangeShapeType="1"/>
            </p:cNvSpPr>
            <p:nvPr/>
          </p:nvSpPr>
          <p:spPr bwMode="auto">
            <a:xfrm flipV="1">
              <a:off x="609440" y="304800"/>
              <a:ext cx="0" cy="6553200"/>
            </a:xfrm>
            <a:prstGeom prst="line">
              <a:avLst/>
            </a:prstGeom>
            <a:noFill/>
            <a:ln w="762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hr-HR" noProof="0"/>
            </a:p>
          </p:txBody>
        </p:sp>
        <p:sp>
          <p:nvSpPr>
            <p:cNvPr id="20" name="Crta 20"/>
            <p:cNvSpPr>
              <a:spLocks noChangeShapeType="1"/>
            </p:cNvSpPr>
            <p:nvPr/>
          </p:nvSpPr>
          <p:spPr bwMode="auto">
            <a:xfrm>
              <a:off x="609440" y="6705600"/>
              <a:ext cx="11579384" cy="0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hr-HR" noProof="0"/>
            </a:p>
          </p:txBody>
        </p:sp>
        <p:sp>
          <p:nvSpPr>
            <p:cNvPr id="21" name="Crta 21"/>
            <p:cNvSpPr>
              <a:spLocks noChangeShapeType="1"/>
            </p:cNvSpPr>
            <p:nvPr/>
          </p:nvSpPr>
          <p:spPr bwMode="auto">
            <a:xfrm flipV="1">
              <a:off x="11680956" y="0"/>
              <a:ext cx="0" cy="6705600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hr-HR" noProof="0"/>
            </a:p>
          </p:txBody>
        </p:sp>
        <p:sp>
          <p:nvSpPr>
            <p:cNvPr id="22" name="Crta 22"/>
            <p:cNvSpPr>
              <a:spLocks noChangeShapeType="1"/>
            </p:cNvSpPr>
            <p:nvPr/>
          </p:nvSpPr>
          <p:spPr bwMode="auto">
            <a:xfrm>
              <a:off x="-1" y="304800"/>
              <a:ext cx="12188825" cy="0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hr-HR" noProof="0"/>
            </a:p>
          </p:txBody>
        </p:sp>
        <p:sp>
          <p:nvSpPr>
            <p:cNvPr id="23" name="Crta 23"/>
            <p:cNvSpPr>
              <a:spLocks noChangeShapeType="1"/>
            </p:cNvSpPr>
            <p:nvPr/>
          </p:nvSpPr>
          <p:spPr bwMode="auto">
            <a:xfrm flipH="1">
              <a:off x="7618015" y="457200"/>
              <a:ext cx="4570809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hr-HR" noProof="0"/>
            </a:p>
          </p:txBody>
        </p:sp>
        <p:sp>
          <p:nvSpPr>
            <p:cNvPr id="24" name="Crta 24"/>
            <p:cNvSpPr>
              <a:spLocks noChangeShapeType="1"/>
            </p:cNvSpPr>
            <p:nvPr/>
          </p:nvSpPr>
          <p:spPr bwMode="auto">
            <a:xfrm flipV="1">
              <a:off x="7618015" y="0"/>
              <a:ext cx="0" cy="45720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hr-HR" noProof="0"/>
            </a:p>
          </p:txBody>
        </p:sp>
        <p:sp>
          <p:nvSpPr>
            <p:cNvPr id="25" name="Crta 25"/>
            <p:cNvSpPr>
              <a:spLocks noChangeShapeType="1"/>
            </p:cNvSpPr>
            <p:nvPr/>
          </p:nvSpPr>
          <p:spPr bwMode="auto">
            <a:xfrm>
              <a:off x="11680956" y="1981200"/>
              <a:ext cx="5078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hr-HR" noProof="0"/>
            </a:p>
          </p:txBody>
        </p:sp>
        <p:sp>
          <p:nvSpPr>
            <p:cNvPr id="26" name="Crta 26"/>
            <p:cNvSpPr>
              <a:spLocks noChangeShapeType="1"/>
            </p:cNvSpPr>
            <p:nvPr/>
          </p:nvSpPr>
          <p:spPr bwMode="auto">
            <a:xfrm>
              <a:off x="1320455" y="0"/>
              <a:ext cx="0" cy="106680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hr-HR" noProof="0"/>
            </a:p>
          </p:txBody>
        </p:sp>
        <p:sp>
          <p:nvSpPr>
            <p:cNvPr id="27" name="Crta 27"/>
            <p:cNvSpPr>
              <a:spLocks noChangeShapeType="1"/>
            </p:cNvSpPr>
            <p:nvPr/>
          </p:nvSpPr>
          <p:spPr bwMode="auto">
            <a:xfrm flipH="1">
              <a:off x="-1" y="1066800"/>
              <a:ext cx="1320456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hr-HR" noProof="0"/>
            </a:p>
          </p:txBody>
        </p:sp>
        <p:sp>
          <p:nvSpPr>
            <p:cNvPr id="30" name="Crta 30"/>
            <p:cNvSpPr>
              <a:spLocks noChangeShapeType="1"/>
            </p:cNvSpPr>
            <p:nvPr/>
          </p:nvSpPr>
          <p:spPr bwMode="auto">
            <a:xfrm flipH="1">
              <a:off x="-1" y="5257800"/>
              <a:ext cx="609441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hr-HR" noProof="0"/>
            </a:p>
          </p:txBody>
        </p:sp>
        <p:sp>
          <p:nvSpPr>
            <p:cNvPr id="31" name="Crta 31"/>
            <p:cNvSpPr>
              <a:spLocks noChangeShapeType="1"/>
            </p:cNvSpPr>
            <p:nvPr/>
          </p:nvSpPr>
          <p:spPr bwMode="auto">
            <a:xfrm flipH="1">
              <a:off x="-1" y="5410200"/>
              <a:ext cx="609441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hr-HR" noProof="0"/>
            </a:p>
          </p:txBody>
        </p:sp>
      </p:grpSp>
      <p:sp>
        <p:nvSpPr>
          <p:cNvPr id="2" name="Rezervirano mjesto za naslov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3"/>
          </p:nvPr>
        </p:nvSpPr>
        <p:spPr>
          <a:xfrm>
            <a:off x="1517950" y="61722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hr-HR" noProof="0"/>
              <a:t>Dodajte podnožje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2"/>
          </p:nvPr>
        </p:nvSpPr>
        <p:spPr>
          <a:xfrm>
            <a:off x="8609012" y="61722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9A99ADB3-7821-4386-9E38-BD555BC9E545}" type="datetime1">
              <a:rPr lang="hr-HR" noProof="0" smtClean="0"/>
              <a:t>11.4.2020.</a:t>
            </a:fld>
            <a:endParaRPr lang="hr-HR" noProof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4"/>
          </p:nvPr>
        </p:nvSpPr>
        <p:spPr>
          <a:xfrm>
            <a:off x="10133012" y="61722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5137D0E-4A4F-4307-8994-C1891D747D59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774522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Clr>
          <a:schemeClr val="accent2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629916" y="980728"/>
            <a:ext cx="8136903" cy="1296144"/>
          </a:xfrm>
        </p:spPr>
        <p:txBody>
          <a:bodyPr rtlCol="0"/>
          <a:lstStyle/>
          <a:p>
            <a:pPr algn="ctr" rtl="0"/>
            <a:r>
              <a:rPr lang="hr-HR" dirty="0"/>
              <a:t>  REKOMPOZICIJA</a:t>
            </a:r>
          </a:p>
        </p:txBody>
      </p:sp>
      <p:pic>
        <p:nvPicPr>
          <p:cNvPr id="1030" name="Picture 6" descr="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404" y="2627801"/>
            <a:ext cx="25812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vi nevjerojatni dizajni poznatih umjetnosti mogu nahraniti vašu maštu umjetničkim zanatima, umjetnošću elektrikom, kolažom i urbanom.  Sve vrste istraživanja o umjetnosti za vas kako biste proširili svoju kreativnost s nama!  # artcraftst # digitalart # artdesign #typewriterart # galaxyart # artprojects # photographyyandart #patternsdesign #stampdesign # companydesign # artsdesign #illustrationdesign #artaesthetic slikarstvo # estetikaarthoe # urbancityphotography # artplanning # watercolorpatter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823" y="2582017"/>
            <a:ext cx="2611496" cy="383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26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zervirano mjesto za sadržaj 13"/>
          <p:cNvSpPr>
            <a:spLocks noGrp="1"/>
          </p:cNvSpPr>
          <p:nvPr>
            <p:ph idx="1"/>
          </p:nvPr>
        </p:nvSpPr>
        <p:spPr>
          <a:xfrm>
            <a:off x="1197868" y="838200"/>
            <a:ext cx="9601200" cy="5183088"/>
          </a:xfrm>
        </p:spPr>
        <p:txBody>
          <a:bodyPr rtlCol="0">
            <a:normAutofit/>
          </a:bodyPr>
          <a:lstStyle/>
          <a:p>
            <a:pPr marL="1035050" lvl="4" indent="0" algn="just">
              <a:buNone/>
            </a:pPr>
            <a:r>
              <a:rPr lang="hr-HR" sz="2400" b="1" dirty="0">
                <a:solidFill>
                  <a:schemeClr val="accent1">
                    <a:lumMod val="75000"/>
                  </a:schemeClr>
                </a:solidFill>
                <a:cs typeface="Calibri Light" panose="020F0302020204030204" pitchFamily="34" charset="0"/>
              </a:rPr>
              <a:t>KOMPOZICIJA</a:t>
            </a:r>
            <a:r>
              <a:rPr lang="hr-HR" sz="2400" dirty="0">
                <a:cs typeface="Calibri Light" panose="020F0302020204030204" pitchFamily="34" charset="0"/>
              </a:rPr>
              <a:t> označava pravilan raspored likovnih elemenata u cjelini na plohi ili u prostoru.</a:t>
            </a:r>
          </a:p>
          <a:p>
            <a:pPr marL="1035050" lvl="4" indent="0">
              <a:buNone/>
            </a:pPr>
            <a:endParaRPr lang="hr-HR" sz="2800" dirty="0">
              <a:latin typeface="+mj-lt"/>
              <a:cs typeface="Calibri Light" panose="020F0302020204030204" pitchFamily="34" charset="0"/>
            </a:endParaRPr>
          </a:p>
          <a:p>
            <a:pPr marL="1035050" lvl="4" indent="0" algn="just">
              <a:buNone/>
            </a:pPr>
            <a:r>
              <a:rPr lang="hr-HR" sz="2400" dirty="0">
                <a:latin typeface="+mj-lt"/>
                <a:cs typeface="Calibri Light" panose="020F0302020204030204" pitchFamily="34" charset="0"/>
              </a:rPr>
              <a:t>           Promotrimo raspored školskih klupa.</a:t>
            </a:r>
          </a:p>
          <a:p>
            <a:pPr marL="1035050" lvl="4" indent="0">
              <a:buNone/>
            </a:pPr>
            <a:endParaRPr lang="hr-HR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035050" lvl="4" indent="0">
              <a:buNone/>
            </a:pPr>
            <a:endParaRPr lang="hr-HR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074" name="Picture 2" descr="U 117 osnovnih škola u Hrvatskoj nije upisan nijedan učenik | RTV7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108" y="2924944"/>
            <a:ext cx="5795831" cy="332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99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557908" y="908720"/>
            <a:ext cx="9601200" cy="50405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r-HR" sz="2400" dirty="0">
                <a:cs typeface="Calibri Light" panose="020F0302020204030204" pitchFamily="34" charset="0"/>
              </a:rPr>
              <a:t>Možemo li te klupe posložiti na malo drugačiji način? </a:t>
            </a:r>
          </a:p>
          <a:p>
            <a:pPr marL="0" indent="0" algn="just">
              <a:buNone/>
            </a:pPr>
            <a:r>
              <a:rPr lang="hr-HR" sz="2400" dirty="0">
                <a:cs typeface="Calibri Light" panose="020F0302020204030204" pitchFamily="34" charset="0"/>
              </a:rPr>
              <a:t>Ovako kao na slikama?</a:t>
            </a:r>
          </a:p>
          <a:p>
            <a:pPr marL="0" indent="0" algn="just">
              <a:buNone/>
            </a:pPr>
            <a:endParaRPr lang="hr-HR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just">
              <a:buNone/>
            </a:pPr>
            <a:endParaRPr lang="hr-HR" dirty="0"/>
          </a:p>
          <a:p>
            <a:pPr marL="0" indent="0" algn="just">
              <a:buNone/>
            </a:pPr>
            <a:endParaRPr lang="hr-HR" dirty="0"/>
          </a:p>
          <a:p>
            <a:pPr marL="0" indent="0" algn="just">
              <a:buNone/>
            </a:pPr>
            <a:endParaRPr lang="hr-HR" dirty="0"/>
          </a:p>
          <a:p>
            <a:pPr marL="0" indent="0" algn="just">
              <a:buNone/>
            </a:pPr>
            <a:endParaRPr lang="hr-HR" dirty="0"/>
          </a:p>
          <a:p>
            <a:pPr marL="0" indent="0" algn="just">
              <a:buNone/>
            </a:pPr>
            <a:endParaRPr lang="hr-HR" dirty="0"/>
          </a:p>
          <a:p>
            <a:pPr marL="0" indent="0" algn="just">
              <a:buNone/>
            </a:pPr>
            <a:r>
              <a:rPr lang="hr-HR" sz="2400" dirty="0">
                <a:cs typeface="Calibri Light" panose="020F0302020204030204" pitchFamily="34" charset="0"/>
              </a:rPr>
              <a:t>Dakle, postupak kada razmještamo dijelove jedne kompozicije u novu, drugačiju kompoziciju zovemo </a:t>
            </a:r>
            <a:r>
              <a:rPr lang="hr-HR" sz="2400" b="1" dirty="0">
                <a:solidFill>
                  <a:schemeClr val="accent1">
                    <a:lumMod val="75000"/>
                  </a:schemeClr>
                </a:solidFill>
                <a:cs typeface="Calibri Light" panose="020F0302020204030204" pitchFamily="34" charset="0"/>
              </a:rPr>
              <a:t>REKOMPOZICIJA.</a:t>
            </a:r>
          </a:p>
          <a:p>
            <a:pPr marL="0" indent="0">
              <a:buNone/>
            </a:pPr>
            <a:endParaRPr lang="hr-HR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Picture 2" descr="Školske klupe i stolc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940" y="2182783"/>
            <a:ext cx="2934024" cy="220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port edukalis - Školske klupeSkolska klupa jednosed trapez-radna ..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68" b="12153"/>
          <a:stretch/>
        </p:blipFill>
        <p:spPr bwMode="auto">
          <a:xfrm>
            <a:off x="5806380" y="2276872"/>
            <a:ext cx="3956755" cy="223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92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773932" y="476672"/>
            <a:ext cx="5328592" cy="1538064"/>
          </a:xfrm>
        </p:spPr>
        <p:txBody>
          <a:bodyPr>
            <a:normAutofit/>
          </a:bodyPr>
          <a:lstStyle/>
          <a:p>
            <a:r>
              <a:rPr lang="hr-HR" i="1" dirty="0"/>
              <a:t>Juan Gris: Gitara na stolu,1912.</a:t>
            </a:r>
            <a:br>
              <a:rPr lang="hr-HR" i="1" dirty="0"/>
            </a:br>
            <a:endParaRPr lang="hr-HR" i="1" dirty="0"/>
          </a:p>
        </p:txBody>
      </p:sp>
      <p:pic>
        <p:nvPicPr>
          <p:cNvPr id="1026" name="Picture 2" descr="http://likovna-kultura.ufzg.unizg.hr/images31/Juan%20Gris.Gitara%20na%20stolu.19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799" y="1583330"/>
            <a:ext cx="6131829" cy="469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27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518128" y="764704"/>
            <a:ext cx="9904876" cy="53271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r-HR" sz="2400" dirty="0" err="1">
                <a:cs typeface="Calibri Light" panose="020F0302020204030204" pitchFamily="34" charset="0"/>
              </a:rPr>
              <a:t>Rekomponirati</a:t>
            </a:r>
            <a:r>
              <a:rPr lang="hr-HR" sz="2400" dirty="0">
                <a:cs typeface="Calibri Light" panose="020F0302020204030204" pitchFamily="34" charset="0"/>
              </a:rPr>
              <a:t> možemo i fotografije i dijelove fotografija, a tada se nova kompozicija zove </a:t>
            </a:r>
            <a:r>
              <a:rPr lang="hr-HR" sz="2400" b="1" dirty="0">
                <a:solidFill>
                  <a:schemeClr val="tx2">
                    <a:lumMod val="75000"/>
                  </a:schemeClr>
                </a:solidFill>
                <a:cs typeface="Calibri Light" panose="020F0302020204030204" pitchFamily="34" charset="0"/>
              </a:rPr>
              <a:t>FOTOMONTAŽA.</a:t>
            </a:r>
          </a:p>
          <a:p>
            <a:pPr marL="0" indent="0" algn="just">
              <a:buNone/>
            </a:pPr>
            <a:r>
              <a:rPr lang="hr-HR" sz="2400" dirty="0">
                <a:cs typeface="Calibri Light" panose="020F0302020204030204" pitchFamily="34" charset="0"/>
              </a:rPr>
              <a:t>Nova slika dobiva novo, drugačije značenje koje joj daju dijelovi različitih fotografija složenih u sasvim novu cjelinu, kompoziciju. </a:t>
            </a:r>
          </a:p>
        </p:txBody>
      </p:sp>
      <p:sp>
        <p:nvSpPr>
          <p:cNvPr id="5" name="AutoShape 4" descr="FOTOMONTAŽA U GRAFIČKOM DIZAJN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6260" y="2609968"/>
            <a:ext cx="2736304" cy="3620340"/>
          </a:xfrm>
          <a:prstGeom prst="rect">
            <a:avLst/>
          </a:prstGeom>
        </p:spPr>
      </p:pic>
      <p:sp>
        <p:nvSpPr>
          <p:cNvPr id="7" name="Pravokutnik 6"/>
          <p:cNvSpPr/>
          <p:nvPr/>
        </p:nvSpPr>
        <p:spPr>
          <a:xfrm>
            <a:off x="7478361" y="5976392"/>
            <a:ext cx="4176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/>
              <a:t> </a:t>
            </a:r>
            <a:r>
              <a:rPr lang="de-DE" i="1" dirty="0"/>
              <a:t>Hannah Höch “Der Vater “</a:t>
            </a:r>
            <a:r>
              <a:rPr lang="hr-HR" i="1" dirty="0"/>
              <a:t>, 1920</a:t>
            </a:r>
            <a:r>
              <a:rPr lang="hr-HR" dirty="0"/>
              <a:t>.</a:t>
            </a:r>
            <a:r>
              <a:rPr lang="de-DE" dirty="0"/>
              <a:t>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6733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522414" y="548680"/>
            <a:ext cx="9601200" cy="547112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hr-HR" sz="2400" dirty="0">
                <a:latin typeface="+mj-lt"/>
                <a:cs typeface="Calibri Light" panose="020F0302020204030204" pitchFamily="34" charset="0"/>
              </a:rPr>
              <a:t>Fotomontaža se koristi </a:t>
            </a:r>
            <a:r>
              <a:rPr lang="hr-HR" sz="2400" u="sng" dirty="0">
                <a:latin typeface="+mj-lt"/>
                <a:cs typeface="Calibri Light" panose="020F0302020204030204" pitchFamily="34" charset="0"/>
              </a:rPr>
              <a:t>dijelovima različitih fotografija</a:t>
            </a:r>
            <a:r>
              <a:rPr lang="hr-HR" sz="2400" dirty="0">
                <a:latin typeface="+mj-lt"/>
                <a:cs typeface="Calibri Light" panose="020F0302020204030204" pitchFamily="34" charset="0"/>
              </a:rPr>
              <a:t>  tako da naglašava dijelove fotografija koje autor smatra važnim. Fotomontaža često neobičnim odnosima između dijelova cjeline izazove smijeh ili čuđenje.</a:t>
            </a:r>
          </a:p>
        </p:txBody>
      </p:sp>
      <p:sp>
        <p:nvSpPr>
          <p:cNvPr id="4" name="AutoShape 2" descr="FOTOMONTAŽA U GRAFIČKOM DIZAJN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6" name="AutoShape 4" descr="https://artsy.ba/wp-content/uploads/Hannah-H%C3%B6ch.jpg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8068" y="2912266"/>
            <a:ext cx="2799036" cy="3724658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4572" y="3068960"/>
            <a:ext cx="2376264" cy="356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01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341884" y="764704"/>
            <a:ext cx="9601200" cy="4191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2400" dirty="0">
                <a:cs typeface="Calibri Light" panose="020F0302020204030204" pitchFamily="34" charset="0"/>
              </a:rPr>
              <a:t>Pogledajte fotomontaže umjetnice </a:t>
            </a:r>
            <a:r>
              <a:rPr lang="hr-HR" sz="2400" dirty="0" err="1">
                <a:solidFill>
                  <a:schemeClr val="tx2">
                    <a:lumMod val="60000"/>
                    <a:lumOff val="40000"/>
                  </a:schemeClr>
                </a:solidFill>
                <a:cs typeface="Calibri Light" panose="020F0302020204030204" pitchFamily="34" charset="0"/>
              </a:rPr>
              <a:t>Hanne</a:t>
            </a:r>
            <a:r>
              <a:rPr lang="hr-HR" sz="2400" dirty="0">
                <a:solidFill>
                  <a:schemeClr val="tx2">
                    <a:lumMod val="60000"/>
                    <a:lumOff val="40000"/>
                  </a:schemeClr>
                </a:solidFill>
                <a:cs typeface="Calibri Light" panose="020F0302020204030204" pitchFamily="34" charset="0"/>
              </a:rPr>
              <a:t> </a:t>
            </a:r>
            <a:r>
              <a:rPr lang="hr-HR" sz="2400" dirty="0" err="1">
                <a:solidFill>
                  <a:schemeClr val="tx2">
                    <a:lumMod val="60000"/>
                    <a:lumOff val="40000"/>
                  </a:schemeClr>
                </a:solidFill>
                <a:cs typeface="Calibri Light" panose="020F0302020204030204" pitchFamily="34" charset="0"/>
              </a:rPr>
              <a:t>Hoch</a:t>
            </a:r>
            <a:r>
              <a:rPr lang="hr-HR" sz="2400" dirty="0">
                <a:solidFill>
                  <a:schemeClr val="tx2">
                    <a:lumMod val="60000"/>
                    <a:lumOff val="40000"/>
                  </a:schemeClr>
                </a:solidFill>
                <a:cs typeface="Calibri Light" panose="020F0302020204030204" pitchFamily="34" charset="0"/>
              </a:rPr>
              <a:t>.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8428" y="1556792"/>
            <a:ext cx="3061415" cy="4391285"/>
          </a:xfrm>
          <a:prstGeom prst="rect">
            <a:avLst/>
          </a:prstGeom>
        </p:spPr>
      </p:pic>
      <p:pic>
        <p:nvPicPr>
          <p:cNvPr id="3074" name="Picture 2" descr="Hannah Hoch 5 640 let 1931. - Umjetnost kolaž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12" y="1556792"/>
            <a:ext cx="3425202" cy="4391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nevna muza: Hannah Höch (1889. - 1978.), umjetnica fotomontaže / kolaža - elusivemu.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160" y="1701279"/>
            <a:ext cx="3895122" cy="4102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12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ZADATAK: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hr-HR" sz="2400" u="sng" dirty="0"/>
              <a:t>Potreban pribor za rad:</a:t>
            </a:r>
            <a:r>
              <a:rPr lang="hr-HR" sz="2400" dirty="0"/>
              <a:t> časopis, škare, ljepilo, papir </a:t>
            </a:r>
          </a:p>
          <a:p>
            <a:pPr marL="0" indent="0" algn="just">
              <a:buNone/>
            </a:pPr>
            <a:endParaRPr lang="hr-HR" sz="2400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hr-HR" sz="2400" dirty="0"/>
              <a:t>Danas ćete pokušati napraviti portret neke osobe fotomontažom tako da pojedine dijelove lica jedne osobe zamijenite dijelovima lica ljudi s nekih drugih fotografija.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hr-HR" sz="2400" dirty="0"/>
              <a:t>                                          Vjerujem da ćeš uživati u radu!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279705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redložak s okomitim i vodoravnim motivima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29443172_TF03460606" id="{E18CEB5F-164F-43A6-859D-3BD4332250BD}" vid="{7DFAF424-8D99-44A5-B49D-8EEECAA551D8}"/>
    </a:ext>
  </a:extLst>
</a:theme>
</file>

<file path=ppt/theme/theme2.xml><?xml version="1.0" encoding="utf-8"?>
<a:theme xmlns:a="http://schemas.openxmlformats.org/drawingml/2006/main" name="Tema sustava Offic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sustava Offic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Slajdovi s okomitim i vodoravnim motivima</Template>
  <TotalTime>193</TotalTime>
  <Words>192</Words>
  <Application>Microsoft Office PowerPoint</Application>
  <PresentationFormat>Prilagođeno</PresentationFormat>
  <Paragraphs>26</Paragraphs>
  <Slides>8</Slides>
  <Notes>2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3" baseType="lpstr">
      <vt:lpstr>굴림</vt:lpstr>
      <vt:lpstr>Arial</vt:lpstr>
      <vt:lpstr>Calibri Light</vt:lpstr>
      <vt:lpstr>Century Gothic</vt:lpstr>
      <vt:lpstr>Predložak s okomitim i vodoravnim motivima</vt:lpstr>
      <vt:lpstr>  REKOMPOZICIJA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ZADATAK: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REKOMPOZICIJA</dc:title>
  <dc:creator>Windows korisnik</dc:creator>
  <cp:lastModifiedBy>Windows korisnik</cp:lastModifiedBy>
  <cp:revision>28</cp:revision>
  <dcterms:created xsi:type="dcterms:W3CDTF">2020-04-08T06:47:37Z</dcterms:created>
  <dcterms:modified xsi:type="dcterms:W3CDTF">2020-04-10T23:39:01Z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74067800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