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media/hdphoto10.wdp" ContentType="image/vnd.ms-photo"/>
  <Override PartName="/ppt/media/image7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23.jpeg" ContentType="image/jpeg"/>
  <Override PartName="/ppt/media/image8.png" ContentType="image/png"/>
  <Override PartName="/ppt/media/image36.jpeg" ContentType="image/jpeg"/>
  <Override PartName="/ppt/media/hdphoto1.wdp" ContentType="image/vnd.ms-photo"/>
  <Override PartName="/ppt/media/image9.jpeg" ContentType="image/jpeg"/>
  <Override PartName="/ppt/media/image26.png" ContentType="image/png"/>
  <Override PartName="/ppt/media/hdphoto2.wdp" ContentType="image/vnd.ms-photo"/>
  <Override PartName="/ppt/media/image2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media/image13.jpeg" ContentType="image/jpeg"/>
  <Override PartName="/ppt/media/image25.jpeg" ContentType="image/jpeg"/>
  <Override PartName="/ppt/media/hdphoto3.wdp" ContentType="image/vnd.ms-photo"/>
  <Override PartName="/ppt/media/image14.png" ContentType="image/png"/>
  <Override PartName="/ppt/media/image39.png" ContentType="image/png"/>
  <Override PartName="/ppt/media/image15.jpeg" ContentType="image/jpeg"/>
  <Override PartName="/ppt/media/image28.png" ContentType="image/png"/>
  <Override PartName="/ppt/media/hdphoto4.wdp" ContentType="image/vnd.ms-photo"/>
  <Override PartName="/ppt/media/image16.png" ContentType="image/png"/>
  <Override PartName="/ppt/media/hdphoto5.wdp" ContentType="image/vnd.ms-photo"/>
  <Override PartName="/ppt/media/image18.png" ContentType="image/png"/>
  <Override PartName="/ppt/media/image22.png" ContentType="image/png"/>
  <Override PartName="/ppt/media/image19.jpeg" ContentType="image/jpeg"/>
  <Override PartName="/ppt/media/image42.jpeg" ContentType="image/jpeg"/>
  <Override PartName="/ppt/media/hdphoto6.wdp" ContentType="image/vnd.ms-photo"/>
  <Override PartName="/ppt/media/image40.jpeg" ContentType="image/jpeg"/>
  <Override PartName="/ppt/media/image20.png" ContentType="image/png"/>
  <Override PartName="/ppt/media/image21.png" ContentType="image/png"/>
  <Override PartName="/ppt/media/image41.png" ContentType="image/png"/>
  <Override PartName="/ppt/media/hdphoto7.wdp" ContentType="image/vnd.ms-photo"/>
  <Override PartName="/ppt/media/image24.png" ContentType="image/png"/>
  <Override PartName="/ppt/media/image31.jpeg" ContentType="image/jpeg"/>
  <Override PartName="/ppt/media/hdphoto8.wdp" ContentType="image/vnd.ms-photo"/>
  <Override PartName="/ppt/media/image27.jpeg" ContentType="image/jpeg"/>
  <Override PartName="/ppt/media/image43.png" ContentType="image/png"/>
  <Override PartName="/ppt/media/hdphoto9.wdp" ContentType="image/vnd.ms-photo"/>
  <Override PartName="/ppt/media/image30.png" ContentType="image/png"/>
  <Override PartName="/ppt/media/hdphoto11.wdp" ContentType="image/vnd.ms-photo"/>
  <Override PartName="/ppt/media/image32.png" ContentType="image/png"/>
  <Override PartName="/ppt/media/image33.jpeg" ContentType="image/jpeg"/>
  <Override PartName="/ppt/media/hdphoto13.wdp" ContentType="image/vnd.ms-photo"/>
  <Override PartName="/ppt/media/image34.png" ContentType="image/png"/>
  <Override PartName="/ppt/media/image35.jpeg" ContentType="image/jpeg"/>
  <Override PartName="/ppt/media/hdphoto12.wdp" ContentType="image/vnd.ms-photo"/>
  <Override PartName="/ppt/media/hdphoto16.wdp" ContentType="image/vnd.ms-photo"/>
  <Override PartName="/ppt/media/image37.png" ContentType="image/png"/>
  <Override PartName="/ppt/media/image38.jpeg" ContentType="image/jpeg"/>
  <Override PartName="/ppt/media/hdphoto14.wdp" ContentType="image/vnd.ms-photo"/>
  <Override PartName="/ppt/media/hdphoto15.wdp" ContentType="image/vnd.ms-photo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454680"/>
            <a:ext cx="788616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28560" y="454680"/>
            <a:ext cx="788616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microsoft.com/office/2007/relationships/hdphoto" Target="../media/hdphoto4.wdp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microsoft.com/office/2007/relationships/hdphoto" Target="../media/hdphoto5.wdp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microsoft.com/office/2007/relationships/hdphoto" Target="../media/hdphoto6.wdp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microsoft.com/office/2007/relationships/hdphoto" Target="../media/hdphoto7.wdp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microsoft.com/office/2007/relationships/hdphoto" Target="../media/hdphoto8.wdp"/><Relationship Id="rId4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microsoft.com/office/2007/relationships/hdphoto" Target="../media/hdphoto9.wdp"/><Relationship Id="rId4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microsoft.com/office/2007/relationships/hdphoto" Target="../media/hdphoto10.wdp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microsoft.com/office/2007/relationships/hdphoto" Target="../media/hdphoto11.wdp"/><Relationship Id="rId4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microsoft.com/office/2007/relationships/hdphoto" Target="../media/hdphoto12.wdp"/><Relationship Id="rId4" Type="http://schemas.openxmlformats.org/officeDocument/2006/relationships/image" Target="../media/image36.jpeg"/><Relationship Id="rId5" Type="http://schemas.microsoft.com/office/2007/relationships/hdphoto" Target="../media/hdphoto13.wdp"/><Relationship Id="rId6" Type="http://schemas.openxmlformats.org/officeDocument/2006/relationships/slideLayout" Target="../slideLayouts/slideLayout4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microsoft.com/office/2007/relationships/hdphoto" Target="../media/hdphoto14.wdp"/><Relationship Id="rId4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microsoft.com/office/2007/relationships/hdphoto" Target="../media/hdphoto15.wdp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microsoft.com/office/2007/relationships/hdphoto" Target="../media/hdphoto16.wdp"/><Relationship Id="rId4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microsoft.com/office/2007/relationships/hdphoto" Target="../media/hdphoto1.wdp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microsoft.com/office/2007/relationships/hdphoto" Target="../media/hdphoto2.wdp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4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microsoft.com/office/2007/relationships/hdphoto" Target="../media/hdphoto3.wdp"/><Relationship Id="rId4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143000" y="1122480"/>
            <a:ext cx="68572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hr-HR" sz="8000" spc="-1" strike="noStrike">
                <a:solidFill>
                  <a:srgbClr val="000000"/>
                </a:solidFill>
                <a:latin typeface="Calibri Light"/>
              </a:rPr>
              <a:t>BOJA</a:t>
            </a:r>
            <a:endParaRPr b="0" lang="hr-HR" sz="80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685800" y="3505320"/>
            <a:ext cx="7845840" cy="265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lang="hr-HR" sz="4000" spc="-1" strike="noStrike">
                <a:solidFill>
                  <a:srgbClr val="000000"/>
                </a:solidFill>
                <a:latin typeface="Calibri"/>
              </a:rPr>
              <a:t>KONTRAST TOPLO - HLADNO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3780000" y="6237360"/>
            <a:ext cx="5112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lika 2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31640" y="1124640"/>
            <a:ext cx="6371640" cy="477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Je li u ovoj šumi toplo ili hladno?</a:t>
            </a:r>
            <a:endParaRPr b="0" lang="hr-HR" sz="3300" spc="-1" strike="noStrike">
              <a:latin typeface="Arial"/>
            </a:endParaRPr>
          </a:p>
        </p:txBody>
      </p:sp>
      <p:pic>
        <p:nvPicPr>
          <p:cNvPr id="192" name="Rezervirano mjesto sadržaja 3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amount="5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31640" y="1340640"/>
            <a:ext cx="6419520" cy="528300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6876360" y="6309360"/>
            <a:ext cx="22669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 r.</a:t>
            </a:r>
            <a:endParaRPr b="0" lang="hr-H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Rezervirano mjesto sadržaja 3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43640" y="857520"/>
            <a:ext cx="7200000" cy="559512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6804360" y="6453360"/>
            <a:ext cx="23389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hr-H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79640" y="3326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Kojim je bojama napisana riječ LJETO?</a:t>
            </a:r>
            <a:endParaRPr b="0" lang="hr-HR" sz="33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1331640" y="2061000"/>
            <a:ext cx="1655640" cy="3887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3"/>
          <p:cNvSpPr/>
          <p:nvPr/>
        </p:nvSpPr>
        <p:spPr>
          <a:xfrm>
            <a:off x="3616560" y="2061000"/>
            <a:ext cx="1655640" cy="38876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4"/>
          <p:cNvSpPr/>
          <p:nvPr/>
        </p:nvSpPr>
        <p:spPr>
          <a:xfrm>
            <a:off x="5811120" y="2061000"/>
            <a:ext cx="1655640" cy="388764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8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8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TOPLE  BOJE</a:t>
            </a:r>
            <a:endParaRPr b="0" lang="hr-HR" sz="33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331640" y="2061000"/>
            <a:ext cx="1655640" cy="3887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3616560" y="2061000"/>
            <a:ext cx="1655640" cy="38876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4"/>
          <p:cNvSpPr/>
          <p:nvPr/>
        </p:nvSpPr>
        <p:spPr>
          <a:xfrm>
            <a:off x="5811120" y="2061000"/>
            <a:ext cx="1655640" cy="388764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9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9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0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lika 1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55640" y="692640"/>
            <a:ext cx="7523640" cy="56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lika 2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amount="25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55640" y="836640"/>
            <a:ext cx="7451640" cy="558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lika 1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amount="25000" contrast="20000" sat="200000"/>
                    </a14:imgEffect>
                  </a14:imgLayer>
                </a14:imgProps>
              </a:ext>
            </a:extLst>
          </a:blip>
          <a:srcRect l="13181" t="11026" r="12269" b="13069"/>
          <a:stretch/>
        </p:blipFill>
        <p:spPr>
          <a:xfrm>
            <a:off x="765360" y="476640"/>
            <a:ext cx="7682400" cy="586656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5738760" y="6487920"/>
            <a:ext cx="273564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hr-H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lika 1" descr=""/>
          <p:cNvPicPr/>
          <p:nvPr/>
        </p:nvPicPr>
        <p:blipFill>
          <a:blip r:embed="rId2"/>
          <a:stretch/>
        </p:blipFill>
        <p:spPr>
          <a:xfrm>
            <a:off x="1259640" y="980640"/>
            <a:ext cx="6587640" cy="4940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lika 1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amount="50000" colorTemp="7200" contrast="20000"/>
                    </a14:imgEffect>
                  </a14:imgLayer>
                </a14:imgProps>
              </a:ext>
            </a:extLst>
          </a:blip>
          <a:srcRect l="7215" t="3974" r="2954" b="0"/>
          <a:stretch/>
        </p:blipFill>
        <p:spPr>
          <a:xfrm>
            <a:off x="1094400" y="764640"/>
            <a:ext cx="7005240" cy="561600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5652000" y="6381360"/>
            <a:ext cx="26989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U slovima se kriju dvije riječi. Otkrij koje.</a:t>
            </a:r>
            <a:endParaRPr b="0" lang="hr-HR" sz="33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"/>
          <p:cNvSpPr/>
          <p:nvPr/>
        </p:nvSpPr>
        <p:spPr>
          <a:xfrm>
            <a:off x="4219560" y="2444400"/>
            <a:ext cx="70380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8800" spc="-1" strike="noStrike">
                <a:solidFill>
                  <a:srgbClr val="0033cc"/>
                </a:solidFill>
                <a:latin typeface="Calibri"/>
                <a:ea typeface="DejaVu Sans"/>
              </a:rPr>
              <a:t>Z</a:t>
            </a:r>
            <a:endParaRPr b="0" lang="hr-HR" sz="8800" spc="-1" strike="noStrike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1293120" y="4551480"/>
            <a:ext cx="46296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8800" spc="-1" strike="noStrike">
                <a:solidFill>
                  <a:srgbClr val="6666ff"/>
                </a:solidFill>
                <a:latin typeface="Calibri"/>
                <a:ea typeface="DejaVu Sans"/>
              </a:rPr>
              <a:t>I</a:t>
            </a:r>
            <a:endParaRPr b="0" lang="hr-HR" sz="8800" spc="-1" strike="noStrike"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5336280" y="4293000"/>
            <a:ext cx="113652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8800" spc="-1" strike="noStrike">
                <a:solidFill>
                  <a:srgbClr val="9900cc"/>
                </a:solidFill>
                <a:latin typeface="Calibri"/>
                <a:ea typeface="DejaVu Sans"/>
              </a:rPr>
              <a:t>M</a:t>
            </a:r>
            <a:endParaRPr b="0" lang="hr-HR" sz="8800" spc="-1" strike="noStrike">
              <a:latin typeface="Arial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1580040" y="2284920"/>
            <a:ext cx="82728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8800" spc="-1" strike="noStrike">
                <a:solidFill>
                  <a:srgbClr val="236b40"/>
                </a:solidFill>
                <a:latin typeface="Calibri"/>
                <a:ea typeface="DejaVu Sans"/>
              </a:rPr>
              <a:t>A</a:t>
            </a:r>
            <a:endParaRPr b="0" lang="hr-HR" sz="8800" spc="-1" strike="noStrike">
              <a:latin typeface="Arial"/>
            </a:endParaRPr>
          </a:p>
        </p:txBody>
      </p:sp>
      <p:sp>
        <p:nvSpPr>
          <p:cNvPr id="161" name="CustomShape 7"/>
          <p:cNvSpPr/>
          <p:nvPr/>
        </p:nvSpPr>
        <p:spPr>
          <a:xfrm>
            <a:off x="6644880" y="1917000"/>
            <a:ext cx="102096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8800" spc="-1" strike="noStrike">
                <a:solidFill>
                  <a:srgbClr val="ffff00"/>
                </a:solidFill>
                <a:latin typeface="Calibri"/>
                <a:ea typeface="DejaVu Sans"/>
              </a:rPr>
              <a:t>LJ</a:t>
            </a:r>
            <a:endParaRPr b="0" lang="hr-HR" sz="8800" spc="-1" strike="noStrike">
              <a:latin typeface="Arial"/>
            </a:endParaRPr>
          </a:p>
        </p:txBody>
      </p:sp>
      <p:sp>
        <p:nvSpPr>
          <p:cNvPr id="162" name="CustomShape 8"/>
          <p:cNvSpPr/>
          <p:nvPr/>
        </p:nvSpPr>
        <p:spPr>
          <a:xfrm>
            <a:off x="2642760" y="3890880"/>
            <a:ext cx="72684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8800" spc="-1" strike="noStrike">
                <a:solidFill>
                  <a:srgbClr val="ffcc00"/>
                </a:solidFill>
                <a:latin typeface="Calibri"/>
                <a:ea typeface="DejaVu Sans"/>
              </a:rPr>
              <a:t>E</a:t>
            </a:r>
            <a:endParaRPr b="0" lang="hr-HR" sz="8800" spc="-1" strike="noStrike">
              <a:latin typeface="Arial"/>
            </a:endParaRPr>
          </a:p>
        </p:txBody>
      </p:sp>
      <p:sp>
        <p:nvSpPr>
          <p:cNvPr id="163" name="CustomShape 9"/>
          <p:cNvSpPr/>
          <p:nvPr/>
        </p:nvSpPr>
        <p:spPr>
          <a:xfrm>
            <a:off x="7070040" y="3890880"/>
            <a:ext cx="72504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8800" spc="-1" strike="noStrike">
                <a:solidFill>
                  <a:srgbClr val="ff9900"/>
                </a:solidFill>
                <a:latin typeface="Calibri"/>
                <a:ea typeface="DejaVu Sans"/>
              </a:rPr>
              <a:t>T</a:t>
            </a:r>
            <a:endParaRPr b="0" lang="hr-HR" sz="8800" spc="-1" strike="noStrike">
              <a:latin typeface="Arial"/>
            </a:endParaRPr>
          </a:p>
        </p:txBody>
      </p:sp>
      <p:sp>
        <p:nvSpPr>
          <p:cNvPr id="164" name="CustomShape 10"/>
          <p:cNvSpPr/>
          <p:nvPr/>
        </p:nvSpPr>
        <p:spPr>
          <a:xfrm>
            <a:off x="3810600" y="4738680"/>
            <a:ext cx="92016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8800" spc="-1" strike="noStrike">
                <a:solidFill>
                  <a:srgbClr val="ff3300"/>
                </a:solidFill>
                <a:latin typeface="Calibri"/>
                <a:ea typeface="DejaVu Sans"/>
              </a:rPr>
              <a:t>O</a:t>
            </a:r>
            <a:endParaRPr b="0" lang="hr-HR" sz="8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lika 1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55640" y="476640"/>
            <a:ext cx="4237560" cy="584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KONTRAST TOPLIH I HLADNIH BOJA</a:t>
            </a:r>
            <a:endParaRPr b="0" lang="hr-HR" sz="3300" spc="-1" strike="noStrike">
              <a:latin typeface="Arial"/>
            </a:endParaRPr>
          </a:p>
        </p:txBody>
      </p:sp>
      <p:pic>
        <p:nvPicPr>
          <p:cNvPr id="213" name="Slika 2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0" t="0" r="2058" b="0"/>
          <a:stretch/>
        </p:blipFill>
        <p:spPr>
          <a:xfrm>
            <a:off x="395640" y="1412640"/>
            <a:ext cx="3682080" cy="5012280"/>
          </a:xfrm>
          <a:prstGeom prst="rect">
            <a:avLst/>
          </a:prstGeom>
          <a:ln>
            <a:noFill/>
          </a:ln>
        </p:spPr>
      </p:pic>
      <p:pic>
        <p:nvPicPr>
          <p:cNvPr id="214" name="Slika 3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0" t="0" r="5015" b="0"/>
          <a:stretch/>
        </p:blipFill>
        <p:spPr>
          <a:xfrm>
            <a:off x="5004000" y="1412640"/>
            <a:ext cx="3597840" cy="5050800"/>
          </a:xfrm>
          <a:prstGeom prst="rect">
            <a:avLst/>
          </a:prstGeom>
          <a:ln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2206080" y="6513840"/>
            <a:ext cx="187164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hr-H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lika 2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amount="25000" bright="20000" colorTemp="8800" contrast="20000"/>
                    </a14:imgEffect>
                  </a14:imgLayer>
                </a14:imgProps>
              </a:ext>
            </a:extLst>
          </a:blip>
          <a:srcRect l="7388" t="6024" r="5851" b="5114"/>
          <a:stretch/>
        </p:blipFill>
        <p:spPr>
          <a:xfrm>
            <a:off x="818640" y="663840"/>
            <a:ext cx="7592040" cy="583200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5862600" y="6496560"/>
            <a:ext cx="251964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hr-H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Rezervirano mjesto sadržaja 3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27640" y="836640"/>
            <a:ext cx="7291080" cy="5623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Rezervirano mjesto sadržaja 3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71640" y="908640"/>
            <a:ext cx="7200000" cy="546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ZADATAK</a:t>
            </a:r>
            <a:endParaRPr b="0" lang="hr-HR" sz="33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Naslikaj kontrast toplo – hladnih boja u likovnom radu.Temu za likovni rad odaberi sam/ma. Slikaj vodenim bojama.</a:t>
            </a:r>
            <a:endParaRPr b="0" lang="hr-HR" sz="33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hr-HR" sz="33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POŠALJI OVAJ LIKOVNI RAD DO PETKA!</a:t>
            </a:r>
            <a:endParaRPr b="0" lang="hr-HR" sz="33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Što su zima i ljeto? Opiši ih.</a:t>
            </a:r>
            <a:endParaRPr b="0" lang="hr-HR" sz="33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751"/>
              </a:spcBef>
            </a:pPr>
            <a:r>
              <a:rPr b="0" lang="hr-HR" sz="21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</a:t>
            </a: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hr-HR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hr-HR" sz="21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1375200" y="1869120"/>
            <a:ext cx="75276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9600" spc="-1" strike="noStrike">
                <a:solidFill>
                  <a:srgbClr val="0033cc"/>
                </a:solidFill>
                <a:latin typeface="Calibri"/>
                <a:ea typeface="DejaVu Sans"/>
              </a:rPr>
              <a:t>Z</a:t>
            </a:r>
            <a:endParaRPr b="0" lang="hr-HR" sz="9600" spc="-1" strike="noStrike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2285640" y="1845000"/>
            <a:ext cx="4888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9600" spc="-1" strike="noStrike">
                <a:solidFill>
                  <a:srgbClr val="6666ff"/>
                </a:solidFill>
                <a:latin typeface="Calibri"/>
                <a:ea typeface="DejaVu Sans"/>
              </a:rPr>
              <a:t>I</a:t>
            </a:r>
            <a:endParaRPr b="0" lang="hr-HR" sz="9600" spc="-1" strike="noStrike"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908800" y="1869120"/>
            <a:ext cx="122364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9600" spc="-1" strike="noStrike">
                <a:solidFill>
                  <a:srgbClr val="9900cc"/>
                </a:solidFill>
                <a:latin typeface="Calibri"/>
                <a:ea typeface="DejaVu Sans"/>
              </a:rPr>
              <a:t>M</a:t>
            </a:r>
            <a:endParaRPr b="0" lang="hr-HR" sz="9600" spc="-1" strike="noStrike"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4185000" y="1869120"/>
            <a:ext cx="8866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9600" spc="-1" strike="noStrike">
                <a:solidFill>
                  <a:srgbClr val="236b40"/>
                </a:solidFill>
                <a:latin typeface="Calibri"/>
                <a:ea typeface="DejaVu Sans"/>
              </a:rPr>
              <a:t>A</a:t>
            </a:r>
            <a:endParaRPr b="0" lang="hr-HR" sz="9600" spc="-1" strike="noStrike"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1455480" y="4221000"/>
            <a:ext cx="109692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9600" spc="-1" strike="noStrike">
                <a:solidFill>
                  <a:srgbClr val="ffff00"/>
                </a:solidFill>
                <a:latin typeface="Calibri"/>
                <a:ea typeface="DejaVu Sans"/>
              </a:rPr>
              <a:t>LJ</a:t>
            </a:r>
            <a:endParaRPr b="0" lang="hr-HR" sz="9600" spc="-1" strike="noStrike">
              <a:latin typeface="Arial"/>
            </a:endParaRPr>
          </a:p>
        </p:txBody>
      </p:sp>
      <p:sp>
        <p:nvSpPr>
          <p:cNvPr id="172" name="CustomShape 8"/>
          <p:cNvSpPr/>
          <p:nvPr/>
        </p:nvSpPr>
        <p:spPr>
          <a:xfrm>
            <a:off x="2850840" y="4228920"/>
            <a:ext cx="7768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9600" spc="-1" strike="noStrike">
                <a:solidFill>
                  <a:srgbClr val="ffcc00"/>
                </a:solidFill>
                <a:latin typeface="Calibri"/>
                <a:ea typeface="DejaVu Sans"/>
              </a:rPr>
              <a:t>E</a:t>
            </a:r>
            <a:endParaRPr b="0" lang="hr-HR" sz="9600" spc="-1" strike="noStrike">
              <a:latin typeface="Arial"/>
            </a:endParaRPr>
          </a:p>
        </p:txBody>
      </p:sp>
      <p:sp>
        <p:nvSpPr>
          <p:cNvPr id="173" name="CustomShape 9"/>
          <p:cNvSpPr/>
          <p:nvPr/>
        </p:nvSpPr>
        <p:spPr>
          <a:xfrm>
            <a:off x="3822480" y="4221000"/>
            <a:ext cx="77544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9600" spc="-1" strike="noStrike">
                <a:solidFill>
                  <a:srgbClr val="ff9900"/>
                </a:solidFill>
                <a:latin typeface="Calibri"/>
                <a:ea typeface="DejaVu Sans"/>
              </a:rPr>
              <a:t>T</a:t>
            </a:r>
            <a:endParaRPr b="0" lang="hr-HR" sz="9600" spc="-1" strike="noStrike">
              <a:latin typeface="Arial"/>
            </a:endParaRPr>
          </a:p>
        </p:txBody>
      </p:sp>
      <p:sp>
        <p:nvSpPr>
          <p:cNvPr id="174" name="CustomShape 10"/>
          <p:cNvSpPr/>
          <p:nvPr/>
        </p:nvSpPr>
        <p:spPr>
          <a:xfrm>
            <a:off x="4754520" y="4221000"/>
            <a:ext cx="98892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9600" spc="-1" strike="noStrike">
                <a:solidFill>
                  <a:srgbClr val="ff3300"/>
                </a:solidFill>
                <a:latin typeface="Calibri"/>
                <a:ea typeface="DejaVu Sans"/>
              </a:rPr>
              <a:t>O</a:t>
            </a:r>
            <a:endParaRPr b="0" lang="hr-HR" sz="9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mph" presetID="16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rgb(0,125,-19)"/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0,125,-19)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mph" presetID="16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rgb(0,125,-19)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0,125,-19)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Kojim je bojama napisana riječ ZIMA?</a:t>
            </a:r>
            <a:endParaRPr b="0" lang="hr-HR" sz="33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1331640" y="2061000"/>
            <a:ext cx="1655640" cy="388764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4"/>
          <p:cNvSpPr/>
          <p:nvPr/>
        </p:nvSpPr>
        <p:spPr>
          <a:xfrm>
            <a:off x="3616560" y="2061000"/>
            <a:ext cx="1655640" cy="388764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5"/>
          <p:cNvSpPr/>
          <p:nvPr/>
        </p:nvSpPr>
        <p:spPr>
          <a:xfrm>
            <a:off x="5811120" y="2061000"/>
            <a:ext cx="1655640" cy="3887640"/>
          </a:xfrm>
          <a:prstGeom prst="rect">
            <a:avLst/>
          </a:prstGeom>
          <a:solidFill>
            <a:srgbClr val="236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HLADNE BOJE</a:t>
            </a:r>
            <a:endParaRPr b="0" lang="hr-HR" sz="33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>
            <a:off x="1331640" y="2061000"/>
            <a:ext cx="1655640" cy="3887640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3616560" y="2061000"/>
            <a:ext cx="1655640" cy="3887640"/>
          </a:xfrm>
          <a:prstGeom prst="rect">
            <a:avLst/>
          </a:prstGeom>
          <a:solidFill>
            <a:srgbClr val="9900cc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5"/>
          <p:cNvSpPr/>
          <p:nvPr/>
        </p:nvSpPr>
        <p:spPr>
          <a:xfrm>
            <a:off x="5811120" y="2061000"/>
            <a:ext cx="1655640" cy="3887640"/>
          </a:xfrm>
          <a:prstGeom prst="rect">
            <a:avLst/>
          </a:prstGeom>
          <a:solidFill>
            <a:srgbClr val="236b4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3300" spc="-1" strike="noStrike">
                <a:solidFill>
                  <a:srgbClr val="000000"/>
                </a:solidFill>
                <a:latin typeface="Calibri Light"/>
              </a:rPr>
              <a:t>Što je u prirodi hladnih boja?</a:t>
            </a:r>
            <a:endParaRPr b="0" lang="hr-HR" sz="3300" spc="-1" strike="noStrike">
              <a:latin typeface="Arial"/>
            </a:endParaRPr>
          </a:p>
        </p:txBody>
      </p:sp>
      <p:pic>
        <p:nvPicPr>
          <p:cNvPr id="186" name="Rezervirano mjesto sadržaja 3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87640" y="1600200"/>
            <a:ext cx="6634800" cy="497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Rezervirano mjesto sadržaja 3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99640" y="908640"/>
            <a:ext cx="7488000" cy="534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lika 2" descr=""/>
          <p:cNvPicPr/>
          <p:nvPr/>
        </p:nvPicPr>
        <p:blipFill>
          <a:blip r:embed="rId2"/>
          <a:srcRect l="2166" t="0" r="1227" b="0"/>
          <a:stretch/>
        </p:blipFill>
        <p:spPr>
          <a:xfrm>
            <a:off x="765360" y="711000"/>
            <a:ext cx="7612560" cy="573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lika 2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87640" y="908640"/>
            <a:ext cx="6892560" cy="516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Application>LibreOffice/6.2.5.2$Windows_X86_64 LibreOffice_project/1ec314fa52f458adc18c4f025c545a4e8b22c159</Application>
  <Words>292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2014-09-30T04:30:09Z</dcterms:created>
  <dc:creator>nives miljuš</dc:creator>
  <dc:description/>
  <dc:language>hr-HR</dc:language>
  <cp:lastModifiedBy/>
  <dcterms:modified xsi:type="dcterms:W3CDTF">2020-05-19T23:53:13Z</dcterms:modified>
  <cp:revision>84</cp:revision>
  <dc:subject/>
  <dc:title>BOJA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38</vt:i4>
  </property>
</Properties>
</file>