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EECAB8-79D7-441B-886F-055900920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6413D6A-B390-4D87-9384-60AB40C0F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93CEEA-A69F-42DD-8120-284A548C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54B-1D3F-4303-9190-40F414742F1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0C215F-1922-42A3-B568-E75D797FC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A73F894-198B-4818-867B-29F7C994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9453-B672-4F44-A8B3-1AEA5941B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201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1368A6-81B5-4009-A9E6-12CEDEF0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F2D7B2E-0C67-466F-B029-48DAD85BD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F84D962-0856-4BF3-BEF1-5E313EFF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54B-1D3F-4303-9190-40F414742F1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B39ED9-598A-44FC-A712-1C10D8BE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07A6E9C-2A7A-4F67-AB5A-14AE2BD7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9453-B672-4F44-A8B3-1AEA5941B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856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CE2E4C3-2370-4172-8E4E-076E1C35B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BC03838-116E-4FB6-A8E7-DDFDBE2DD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27453C0-EF55-4AE7-ACC5-17A3A216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54B-1D3F-4303-9190-40F414742F1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3F0363A-C6ED-4D2D-A332-251C972F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CCE386-898F-482D-BBC5-926D17CE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9453-B672-4F44-A8B3-1AEA5941B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539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7ADA2-8FCB-43F1-B284-F6D65266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B2F5CB-7F94-4BAF-A023-CCB1405DD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38E1AC1-464E-471F-B82A-F4D737BE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54B-1D3F-4303-9190-40F414742F1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C15651D-6F40-4679-8717-73D8A4A4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422F695-6536-4DC1-8923-7C5F75D9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9453-B672-4F44-A8B3-1AEA5941B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7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13052D-919B-4676-8E31-22BC2B33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98904F9-59D6-4D30-8C82-9168AA4B9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B42CBF6-4F71-47C4-9B64-E3A35CA0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54B-1D3F-4303-9190-40F414742F1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BA54372-AAE9-4E7D-940A-5BA0B0E8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B2CF35-79F4-4181-8103-CA9645A6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9453-B672-4F44-A8B3-1AEA5941B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067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429259-B6B0-4B89-B5F0-02EB8897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7EC113-B77C-42F7-A507-789F22965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136CBA7-6C84-43F2-91A8-B7185CA68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58E7D9F-6EF5-490A-B9A2-9108BFCE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54B-1D3F-4303-9190-40F414742F1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A3F4BBC-CFB9-4956-8E7C-765CA394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A6C9A1E-B11E-4837-87A3-F76C3D02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9453-B672-4F44-A8B3-1AEA5941B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04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98C611-0725-446D-A353-2C1618F2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4E294A0-0F6C-4DE4-B215-EE5C1AB22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70C2E03-7DD6-44B0-B449-7AD3C8F65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7692B7D-F989-4A6E-8101-C39B59437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60D7554-F603-4CD5-8B2C-C9C45339F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6ECF433-D688-4FFA-81C7-6166B4F4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54B-1D3F-4303-9190-40F414742F1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F1DF00A-F194-45BF-8E27-3286984F0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D038CF3-53C2-4362-8B00-CEE882D1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9453-B672-4F44-A8B3-1AEA5941B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190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3966B7-8C82-49AC-8C4D-041E2726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6D67E2D-28AA-4BCB-A50F-F837C2CE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54B-1D3F-4303-9190-40F414742F1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85B883E-43D7-4949-887B-DCC19920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0B96FF6-7CB4-4863-A442-2A3FBB79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9453-B672-4F44-A8B3-1AEA5941B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805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09BCE77-D2FB-408B-84A7-1B0EC612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54B-1D3F-4303-9190-40F414742F1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6E4DE29-6B9A-4784-ACA9-7FF62D78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B006B67-F9D1-4A06-AA69-EBBD7421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9453-B672-4F44-A8B3-1AEA5941B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855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752ADF-E2D2-4E23-AD76-21397EB8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569863-530D-4DBD-8C1A-EB07291C8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D2C5F41-4B36-4F3C-A57D-EEF07B241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2C9012D-9F54-471A-96D1-8232A05C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54B-1D3F-4303-9190-40F414742F1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A81A1F1-B315-41B0-9F6B-EF865C9E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708DA6F-2485-40EC-8E1D-BFBCC470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9453-B672-4F44-A8B3-1AEA5941B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164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1D2C3D-B04E-40AD-A19D-C92E44F5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82BD80B-1B08-4C72-B189-F25957C2C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6A1F84D-9875-4F41-8057-4A1885C91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89CA30D-D621-4B00-A6C9-866ECDA6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54B-1D3F-4303-9190-40F414742F1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062E9CD-9B47-4107-BA98-8A5629FB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A708569-C46F-48D0-B010-B3DD9C2E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9453-B672-4F44-A8B3-1AEA5941B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904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78754ED-C4EC-4E25-B208-E83F2A7D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21FD0F-0C49-49AE-A01C-0D7738A8F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1DC5109-2DE2-4C07-8637-0CFA6D7C8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8454B-1D3F-4303-9190-40F414742F1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AD239BF-6D03-43AC-8799-E8B51630B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B4F7988-4EF4-4A11-B43C-044ABD548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9453-B672-4F44-A8B3-1AEA5941B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19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genial.ly/5ec160b78e243b0d5a3367be/game-knjizevne-vrst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219FDE6-D1B4-4030-8B70-20D7B0C72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689" y="3071183"/>
            <a:ext cx="9910296" cy="2590027"/>
          </a:xfrm>
        </p:spPr>
        <p:txBody>
          <a:bodyPr anchor="t">
            <a:normAutofit/>
          </a:bodyPr>
          <a:lstStyle/>
          <a:p>
            <a:pPr algn="l"/>
            <a:r>
              <a:rPr lang="hr-HR" sz="8000"/>
              <a:t>20.5.2020.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DE07219-9584-4794-97AA-85E92D9CA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688" y="1553518"/>
            <a:ext cx="9910295" cy="1281733"/>
          </a:xfrm>
        </p:spPr>
        <p:txBody>
          <a:bodyPr anchor="b">
            <a:normAutofit/>
          </a:bodyPr>
          <a:lstStyle/>
          <a:p>
            <a:pPr algn="l"/>
            <a:r>
              <a:rPr lang="hr-HR" dirty="0"/>
              <a:t>4.b</a:t>
            </a:r>
            <a:endParaRPr lang="hr-H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2649C15-946A-42D4-A6C1-2F0AA915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hr-HR" sz="3600" dirty="0"/>
              <a:t>MATEMATIKA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16C449-3E5B-4AD3-AFE9-C6A66992D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hr-HR" sz="1800" dirty="0"/>
              <a:t>U prilozima ispod tablice se nalazi dokument MATEMATIKA. </a:t>
            </a:r>
          </a:p>
          <a:p>
            <a:r>
              <a:rPr lang="hr-HR" sz="1800" dirty="0"/>
              <a:t>Otvorite ga i riješite u bilježnicu. Zadatke ne trebate prepisivati.</a:t>
            </a:r>
          </a:p>
          <a:p>
            <a:endParaRPr lang="hr-HR" sz="18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 descr="Slika na kojoj se prikazuje tekst&#10;&#10;Opis je automatski generiran">
            <a:extLst>
              <a:ext uri="{FF2B5EF4-FFF2-40B4-BE49-F238E27FC236}">
                <a16:creationId xmlns:a16="http://schemas.microsoft.com/office/drawing/2014/main" id="{1C759D48-89A9-49B2-BCCE-0D3845C93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2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0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1B748E3-078A-4B9B-9B29-66B4DA8C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hr-HR" sz="3600" dirty="0"/>
              <a:t>PRIRODA I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DEAF4B-4B98-4C1A-B7D3-90D89F60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sz="1800" b="1" dirty="0"/>
              <a:t>More </a:t>
            </a:r>
          </a:p>
          <a:p>
            <a:r>
              <a:rPr lang="hr-HR" sz="1800" dirty="0"/>
              <a:t>Riješi 120. stranicu radne bilježnice </a:t>
            </a:r>
            <a:r>
              <a:rPr lang="hr-HR" sz="1800" i="1" dirty="0"/>
              <a:t>Pogled u svijet 4</a:t>
            </a:r>
            <a:r>
              <a:rPr lang="hr-HR" sz="1800" dirty="0"/>
              <a:t>.</a:t>
            </a:r>
          </a:p>
          <a:p>
            <a:r>
              <a:rPr lang="hr-HR" sz="1800" dirty="0"/>
              <a:t>Kada upišeš nazive svih živih bića zaokruži:</a:t>
            </a:r>
          </a:p>
          <a:p>
            <a:pPr marL="0" indent="0">
              <a:buNone/>
            </a:pPr>
            <a:r>
              <a:rPr lang="hr-HR" sz="1800" dirty="0"/>
              <a:t>- </a:t>
            </a:r>
            <a:r>
              <a:rPr lang="hr-HR" sz="1800" dirty="0">
                <a:highlight>
                  <a:srgbClr val="FF0000"/>
                </a:highlight>
              </a:rPr>
              <a:t>crvenom bojom </a:t>
            </a:r>
            <a:r>
              <a:rPr lang="hr-HR" sz="1800" dirty="0"/>
              <a:t>nazive onih živih bića koja si vidjela/vidio uživo, </a:t>
            </a:r>
          </a:p>
          <a:p>
            <a:pPr marL="0" indent="0">
              <a:buNone/>
            </a:pPr>
            <a:r>
              <a:rPr lang="hr-HR" sz="1800" dirty="0"/>
              <a:t>- </a:t>
            </a:r>
            <a:r>
              <a:rPr lang="hr-HR" sz="1800" dirty="0">
                <a:highlight>
                  <a:srgbClr val="00FF00"/>
                </a:highlight>
              </a:rPr>
              <a:t>zelenom bojom </a:t>
            </a:r>
            <a:r>
              <a:rPr lang="hr-HR" sz="1800" dirty="0"/>
              <a:t>nazive onih živih bića za koja si otprije znala/znao da žive u i uz Jadransko more,</a:t>
            </a:r>
          </a:p>
          <a:p>
            <a:pPr>
              <a:buFontTx/>
              <a:buChar char="-"/>
            </a:pPr>
            <a:r>
              <a:rPr lang="hr-HR" sz="1800" dirty="0">
                <a:highlight>
                  <a:srgbClr val="FFFF00"/>
                </a:highlight>
              </a:rPr>
              <a:t>žutom bojom </a:t>
            </a:r>
            <a:r>
              <a:rPr lang="hr-HR" sz="1800" dirty="0"/>
              <a:t>nazive onih živih bića za koja nisi nikada čula/čuo prije prošloga sata prirode i društva.  </a:t>
            </a:r>
          </a:p>
          <a:p>
            <a:pPr marL="0" indent="0">
              <a:buNone/>
            </a:pPr>
            <a:endParaRPr lang="hr-HR" sz="1800" dirty="0"/>
          </a:p>
          <a:p>
            <a:r>
              <a:rPr lang="hr-HR" sz="1800" dirty="0"/>
              <a:t>Kojih je bića najviše? Onih koje si susrela/susreo, za koje si znala/znao ili tebi otprije nepoznatih?</a:t>
            </a:r>
          </a:p>
          <a:p>
            <a:r>
              <a:rPr lang="hr-HR" sz="1800" dirty="0"/>
              <a:t>Za DZ riješite 121.str. u radnoj bilježnici.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7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68FA4D5-A522-4C1B-B9FB-5A7F1A8D11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074914" y="901032"/>
            <a:ext cx="3934410" cy="5116220"/>
          </a:xfrm>
          <a:prstGeom prst="rect">
            <a:avLst/>
          </a:prstGeom>
          <a:noFill/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F1A50E-A126-46FD-897C-CB9A3BA9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hr-HR" sz="5400" dirty="0"/>
              <a:t>HRVATSKI JEZIK</a:t>
            </a: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24E5C1-BA8D-42B5-8EE8-AF2D07C3F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808" y="982976"/>
            <a:ext cx="6009365" cy="5120635"/>
          </a:xfrm>
        </p:spPr>
        <p:txBody>
          <a:bodyPr anchor="ctr">
            <a:normAutofit/>
          </a:bodyPr>
          <a:lstStyle/>
          <a:p>
            <a:r>
              <a:rPr lang="hr-HR" sz="2000" dirty="0"/>
              <a:t>Danas ćemo ponoviti znanje o </a:t>
            </a:r>
            <a:r>
              <a:rPr lang="hr-HR" sz="2000" b="1" dirty="0"/>
              <a:t>književnim vrstama.</a:t>
            </a:r>
          </a:p>
          <a:p>
            <a:r>
              <a:rPr lang="hr-HR" sz="2000" dirty="0"/>
              <a:t>Za početak odigrajte </a:t>
            </a:r>
            <a:r>
              <a:rPr lang="hr-HR" sz="2000" dirty="0">
                <a:hlinkClick r:id="rId2"/>
              </a:rPr>
              <a:t>KVIZ</a:t>
            </a:r>
            <a:r>
              <a:rPr lang="hr-HR" sz="2000" dirty="0"/>
              <a:t>.</a:t>
            </a:r>
          </a:p>
          <a:p>
            <a:r>
              <a:rPr lang="hr-HR" sz="2000" dirty="0"/>
              <a:t>Zatim proučite umnu mapu na sljedećem slajdu, a potom riješite premetaljku.</a:t>
            </a:r>
          </a:p>
        </p:txBody>
      </p:sp>
    </p:spTree>
    <p:extLst>
      <p:ext uri="{BB962C8B-B14F-4D97-AF65-F5344CB8AC3E}">
        <p14:creationId xmlns:p14="http://schemas.microsoft.com/office/powerpoint/2010/main" val="31828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4459DD-3DA1-451E-A554-A37C0380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HRVATSKI JEZIK</a:t>
            </a:r>
          </a:p>
        </p:txBody>
      </p:sp>
      <p:pic>
        <p:nvPicPr>
          <p:cNvPr id="1026" name="Picture 2" descr="Fotografija Antonije Tomašić.">
            <a:extLst>
              <a:ext uri="{FF2B5EF4-FFF2-40B4-BE49-F238E27FC236}">
                <a16:creationId xmlns:a16="http://schemas.microsoft.com/office/drawing/2014/main" id="{4666FE0B-4DAA-4658-B0D3-DA2BB8790C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4" y="1797488"/>
            <a:ext cx="9544973" cy="50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F45328-B526-43BE-BC76-EC0E038B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HRVATSKI JEZIK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FD6CF2-8F49-4EB1-AB7B-8BD51912E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Upotrijebi tablicu i odgonetni imena književnih vrsta. 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19B7223C-AE72-4070-B8B6-BFA00680D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845887"/>
              </p:ext>
            </p:extLst>
          </p:nvPr>
        </p:nvGraphicFramePr>
        <p:xfrm>
          <a:off x="1192696" y="2849218"/>
          <a:ext cx="2171040" cy="23087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1840">
                  <a:extLst>
                    <a:ext uri="{9D8B030D-6E8A-4147-A177-3AD203B41FA5}">
                      <a16:colId xmlns:a16="http://schemas.microsoft.com/office/drawing/2014/main" val="2106878097"/>
                    </a:ext>
                  </a:extLst>
                </a:gridCol>
                <a:gridCol w="361840">
                  <a:extLst>
                    <a:ext uri="{9D8B030D-6E8A-4147-A177-3AD203B41FA5}">
                      <a16:colId xmlns:a16="http://schemas.microsoft.com/office/drawing/2014/main" val="1959827603"/>
                    </a:ext>
                  </a:extLst>
                </a:gridCol>
                <a:gridCol w="361840">
                  <a:extLst>
                    <a:ext uri="{9D8B030D-6E8A-4147-A177-3AD203B41FA5}">
                      <a16:colId xmlns:a16="http://schemas.microsoft.com/office/drawing/2014/main" val="2651340272"/>
                    </a:ext>
                  </a:extLst>
                </a:gridCol>
                <a:gridCol w="361840">
                  <a:extLst>
                    <a:ext uri="{9D8B030D-6E8A-4147-A177-3AD203B41FA5}">
                      <a16:colId xmlns:a16="http://schemas.microsoft.com/office/drawing/2014/main" val="398249108"/>
                    </a:ext>
                  </a:extLst>
                </a:gridCol>
                <a:gridCol w="361840">
                  <a:extLst>
                    <a:ext uri="{9D8B030D-6E8A-4147-A177-3AD203B41FA5}">
                      <a16:colId xmlns:a16="http://schemas.microsoft.com/office/drawing/2014/main" val="486101310"/>
                    </a:ext>
                  </a:extLst>
                </a:gridCol>
                <a:gridCol w="361840">
                  <a:extLst>
                    <a:ext uri="{9D8B030D-6E8A-4147-A177-3AD203B41FA5}">
                      <a16:colId xmlns:a16="http://schemas.microsoft.com/office/drawing/2014/main" val="2983638487"/>
                    </a:ext>
                  </a:extLst>
                </a:gridCol>
              </a:tblGrid>
              <a:tr h="384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416732"/>
                  </a:ext>
                </a:extLst>
              </a:tr>
              <a:tr h="384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653822"/>
                  </a:ext>
                </a:extLst>
              </a:tr>
              <a:tr h="384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172261"/>
                  </a:ext>
                </a:extLst>
              </a:tr>
              <a:tr h="384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673765"/>
                  </a:ext>
                </a:extLst>
              </a:tr>
              <a:tr h="384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014887"/>
                  </a:ext>
                </a:extLst>
              </a:tr>
              <a:tr h="384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910777"/>
                  </a:ext>
                </a:extLst>
              </a:tr>
            </a:tbl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id="{DE156C2C-5127-4623-B7F0-C1531BB55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529" y="2722458"/>
            <a:ext cx="6975464" cy="35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216</Words>
  <Application>Microsoft Office PowerPoint</Application>
  <PresentationFormat>Široki zaslon</PresentationFormat>
  <Paragraphs>58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20.5.2020.</vt:lpstr>
      <vt:lpstr>MATEMATIKA</vt:lpstr>
      <vt:lpstr>PRIRODA I DRUŠTVO</vt:lpstr>
      <vt:lpstr>HRVATSKI JEZIK</vt:lpstr>
      <vt:lpstr>HRVATSKI JEZIK</vt:lpstr>
      <vt:lpstr>HRVATSKI JEZIK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20.5.2020.</dc:title>
  <dc:creator>arados81@gmail.com</dc:creator>
  <cp:lastModifiedBy>arados81@gmail.com</cp:lastModifiedBy>
  <cp:revision>3</cp:revision>
  <dcterms:created xsi:type="dcterms:W3CDTF">2020-05-19T20:05:00Z</dcterms:created>
  <dcterms:modified xsi:type="dcterms:W3CDTF">2020-05-19T20:21:11Z</dcterms:modified>
</cp:coreProperties>
</file>