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69764-2F2C-45AF-8BF5-3A5923F05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2971984-565E-4CB1-99F2-1D536DF28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CE8660-C735-4626-9D5B-15EDF612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7ADF913-179E-43F6-93E3-E92DFE48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1012D7-5EE0-4099-BA69-B40306F2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53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CDEC25-6830-4113-8ADB-14310C17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2CFB2B4-AF19-48A5-A269-AD5B990B6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6988F7-4CCF-4529-8927-66021DEA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A912B2-40C0-4A86-9CFB-8BB24214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586F17-F476-405F-9ACB-73B73303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79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4F7BA29-DB73-4A67-B967-2CBD865BD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53B6EB8-D801-4ED4-BF2F-B6939EB52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3E19D9-5354-4568-BEFE-349E337C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401147-3194-4ED2-833F-3772A02B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B9CFA61-242F-4C20-B508-6F274496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14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9A2C15-1DCC-459D-B634-4FFAC9C9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15F5DE-34D8-4FCC-B232-E87C008F4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53AD39-6FB3-4143-A8C0-CAE9852E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F3B252-A525-4D5C-AD32-1C7949AC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E7146F-C17C-4853-A8AA-F643C569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64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045FC4-BAC0-4E5D-B7AF-7D007009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18B134C-E4AB-436E-AB57-B95DF7D2A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881AB8-C871-44B0-A286-D0461859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C39DCF-A4FD-4705-9A8D-E05B9177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7B73D5-3A2F-4BF1-AAE6-0F432123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92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471E48-4DB6-4B9C-8C7B-D2B6EFFD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D77A59-41C5-4CB2-9654-668834D8C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287B658-9855-4F4C-863A-4B923A3FF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BA2D464-A149-49DB-92DA-7A25376D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F11802A-1842-42D7-BE44-817ACE7C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C8D397-EDB1-4C0C-AD59-37E4AAC1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95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E6AA34-E71E-4555-A111-3D153248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D82F34-FE12-478E-B18B-0BB10552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F3F008-8B41-43B7-B59A-B27955EBB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36E3E16-0905-41F7-ABD2-8151040CC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DEE5323-BC8F-4197-8090-78DEA8356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D0AC087-3167-4DCF-B3EF-47494BBA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38B4DB9-67F1-40FF-8E8E-BFE81BCF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DE0C0F4-639C-48D6-818E-13E6AE83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93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F2BD9-E6BA-4C7F-92C6-063EEF2F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E597AE2-1D35-454B-BF52-6A380997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3A778BE-9194-49B2-99D2-F219F822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F8A7A88-272A-48B4-829B-4516B392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12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277AD94-8E2F-4DBF-8C6E-C84EC80C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D09B638-A845-44C0-B860-B13B80B3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FBF3F6F-CE46-43CE-81AD-3E180657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6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EA65B-35CD-4C79-952F-18A3A5E7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5648B8-E4D6-410D-8FAD-FCCDE393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DE82EC8-BC06-4A66-BBB8-B0A34D575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D7049FE-C6BB-4E9E-A66E-06C966DA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1B9203E-BE91-48BF-A239-A8481F19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D38A70A-AAD7-4608-BFFC-39637CFE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22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9CE440-EC70-418E-8928-1EF35257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9025639-9F76-4CB2-8A89-5570746AC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7B7D2BD-BAF9-47B7-8391-0FD856BF6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E1E0E1B-656F-4B29-937F-E40751F4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C35BB62-AD92-4322-901C-0437BB52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3669A1F-C035-4D0E-BF26-C8E5D0E0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94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23F44C5-382E-4E56-94A5-3A7F93B2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18A62FD-91B2-4513-89A0-4F9E92569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0ED088-343E-4D2F-8450-46AEF98BC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B94F6-7F8A-4BDB-BE1F-82C26A1C86F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781EE7-3A7E-42FB-832E-DB4FC688A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148974B-AA38-4E7B-8A86-CC1AA99B9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6647-A4CC-4790-986E-EF1C308BF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716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a.com/Short-term-rentals-Baska-voda-Residence-and-castle/4E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jecnik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HiCcUMIcp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moje-sretno-dijete/2016/12/index?page=blog&amp;subdomain=moje-sretno-dijete&amp;date=2016-12&amp;subpage=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youtube.com/watch?v=6zWaMgymsr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voda, na otvorenom, priroda, stijena&#10;&#10;Opis je automatski generiran">
            <a:extLst>
              <a:ext uri="{FF2B5EF4-FFF2-40B4-BE49-F238E27FC236}">
                <a16:creationId xmlns:a16="http://schemas.microsoft.com/office/drawing/2014/main" id="{8501596D-A04D-4318-94DB-5AC434849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03" b="1959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F4EEADF-63EF-4A5F-AF54-66AB0AD5B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19.5.2020.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AF5572-DDB2-4342-B92A-DF98CA6B3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4.b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E7081C7-B34D-473D-8691-AA15BA8E194E}"/>
              </a:ext>
            </a:extLst>
          </p:cNvPr>
          <p:cNvSpPr txBox="1"/>
          <p:nvPr/>
        </p:nvSpPr>
        <p:spPr>
          <a:xfrm>
            <a:off x="9793588" y="6657945"/>
            <a:ext cx="23984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iha.com/Short-term-rentals-Baska-voda-Residence-and-castle/4EZ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85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39BA17-77B9-4F5D-9F71-972EB6E2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HRVATSKI JEZIK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4B7E70-38EC-4842-AA37-845E942D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hr-HR" sz="3200" dirty="0"/>
              <a:t>Istraži u </a:t>
            </a:r>
            <a:r>
              <a:rPr lang="hr-HR" sz="3200" dirty="0">
                <a:hlinkClick r:id="rId2"/>
              </a:rPr>
              <a:t>rječniku hrvatskoga jezika </a:t>
            </a:r>
            <a:r>
              <a:rPr lang="hr-HR" sz="3200" dirty="0"/>
              <a:t>koja sve značenja ima riječ </a:t>
            </a:r>
            <a:r>
              <a:rPr lang="hr-HR" sz="3200" b="1" i="1" dirty="0"/>
              <a:t>pismo</a:t>
            </a:r>
            <a:r>
              <a:rPr lang="hr-HR" sz="3200" dirty="0"/>
              <a:t>.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A7C32E-BB4C-4505-AD06-1D6C67BE6DDD}"/>
              </a:ext>
            </a:extLst>
          </p:cNvPr>
          <p:cNvPicPr/>
          <p:nvPr/>
        </p:nvPicPr>
        <p:blipFill rotWithShape="1">
          <a:blip r:embed="rId3"/>
          <a:srcRect l="-70" t="-222" r="-70" b="60394"/>
          <a:stretch/>
        </p:blipFill>
        <p:spPr>
          <a:xfrm>
            <a:off x="5123688" y="1882828"/>
            <a:ext cx="6584098" cy="36879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221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EB903C-792C-4A84-AF14-B6D6C857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327025"/>
            <a:ext cx="5324477" cy="1630363"/>
          </a:xfrm>
        </p:spPr>
        <p:txBody>
          <a:bodyPr anchor="b">
            <a:normAutofit/>
          </a:bodyPr>
          <a:lstStyle/>
          <a:p>
            <a:r>
              <a:rPr lang="en-US" sz="3600" dirty="0"/>
              <a:t>HRVATSKI JEZIK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E82DE8-3695-4C6D-800B-7747118A3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919538"/>
          </a:xfrm>
        </p:spPr>
        <p:txBody>
          <a:bodyPr anchor="t">
            <a:normAutofit/>
          </a:bodyPr>
          <a:lstStyle/>
          <a:p>
            <a:r>
              <a:rPr lang="hr-HR" sz="3200" dirty="0"/>
              <a:t>Svako pismo, pa i ono pisano u elektroničkom obliku, mora biti pisano pravopisno točno.</a:t>
            </a:r>
          </a:p>
          <a:p>
            <a:r>
              <a:rPr lang="hr-HR" sz="3200" dirty="0"/>
              <a:t>Pročitaj e-pismo i prepiši ga tako da popraviš pogreške.</a:t>
            </a:r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E04324F-00A7-41E6-97F3-B0FEC99B8DCD}"/>
              </a:ext>
            </a:extLst>
          </p:cNvPr>
          <p:cNvPicPr/>
          <p:nvPr/>
        </p:nvPicPr>
        <p:blipFill rotWithShape="1">
          <a:blip r:embed="rId2"/>
          <a:srcRect t="6388" r="2" b="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70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1E70CB3-57E0-404D-90FA-F3C58A8D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HRVATSKI JEZIK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958887-F827-428A-88B2-060A9CC1A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r-HR" dirty="0"/>
              <a:t>Napiši e-pismo (e-mail, elektroničko pismo) prijateljici/prijatelju iz razreda. </a:t>
            </a:r>
          </a:p>
          <a:p>
            <a:r>
              <a:rPr lang="hr-HR" dirty="0"/>
              <a:t>DZ - Pošalji nekome e-mail uz pomoć roditelja ili neke druge odrasle osobe.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89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CD0786-7FF0-4631-BEAD-302BEE76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218049"/>
            <a:ext cx="3932237" cy="1600200"/>
          </a:xfrm>
        </p:spPr>
        <p:txBody>
          <a:bodyPr/>
          <a:lstStyle/>
          <a:p>
            <a:r>
              <a:rPr lang="hr-HR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D7D509-E56A-48B6-97A6-6533696D2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Otvorite udžbenik </a:t>
            </a:r>
            <a:r>
              <a:rPr lang="hr-HR" i="1" dirty="0"/>
              <a:t>Pogled u svijet 4</a:t>
            </a:r>
            <a:r>
              <a:rPr lang="hr-HR" dirty="0"/>
              <a:t> na str. 90. i proučite uvodne zanimljivosti. Jeste li vidjeli ikad ta živa bića u moru? </a:t>
            </a:r>
          </a:p>
          <a:p>
            <a:r>
              <a:rPr lang="hr-HR" dirty="0"/>
              <a:t>Potražite </a:t>
            </a:r>
            <a:r>
              <a:rPr lang="hr-HR" b="1" dirty="0"/>
              <a:t>debelo istaknute riječi </a:t>
            </a:r>
            <a:r>
              <a:rPr lang="hr-HR" dirty="0"/>
              <a:t>u tekstu. Već bi vam trebale biti poznate. Sjetite se kad smo učili o njima? </a:t>
            </a:r>
          </a:p>
          <a:p>
            <a:r>
              <a:rPr lang="hr-HR" dirty="0"/>
              <a:t> Što su životni uvjeti?  Što je životna zajednica?</a:t>
            </a:r>
          </a:p>
          <a:p>
            <a:r>
              <a:rPr lang="hr-HR" dirty="0"/>
              <a:t>Pročitaj tekst na stranicama 90. i 91.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ACD7606-8CDD-43DB-8211-BDF4E75C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90" y="1683026"/>
            <a:ext cx="3751727" cy="3790122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D89FC7E-A995-4BEA-A4AC-66DC40D05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390" y="1683026"/>
            <a:ext cx="3751727" cy="37901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9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6221E-5E75-4A23-BDDA-D2210490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72CE3F-DAB7-40A7-B014-937BBF06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Usmeno odgovorite na pitanja iza teksta.</a:t>
            </a:r>
          </a:p>
          <a:p>
            <a:r>
              <a:rPr lang="hr-HR" dirty="0"/>
              <a:t>Ako na neko pitanje ne znate odgovoriti ponovno pročitajte tekst.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1A40637-A3F7-4D68-B870-3901E526D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E6BE6135-BE9B-460D-8390-B67352020A22}"/>
              </a:ext>
            </a:extLst>
          </p:cNvPr>
          <p:cNvPicPr/>
          <p:nvPr/>
        </p:nvPicPr>
        <p:blipFill rotWithShape="1">
          <a:blip r:embed="rId2"/>
          <a:srcRect t="29976" r="29197" b="49777"/>
          <a:stretch/>
        </p:blipFill>
        <p:spPr bwMode="auto">
          <a:xfrm>
            <a:off x="210027" y="2057400"/>
            <a:ext cx="4767580" cy="1734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5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4E6466-8AF2-4347-8F71-F54AF8AD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89" y="-611188"/>
            <a:ext cx="3932237" cy="1600200"/>
          </a:xfrm>
        </p:spPr>
        <p:txBody>
          <a:bodyPr/>
          <a:lstStyle/>
          <a:p>
            <a:r>
              <a:rPr lang="hr-HR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3A6A2E-A3F2-4D3A-BBD5-C4006E0D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475" y="800031"/>
            <a:ext cx="6172200" cy="4873625"/>
          </a:xfrm>
        </p:spPr>
        <p:txBody>
          <a:bodyPr/>
          <a:lstStyle/>
          <a:p>
            <a:endParaRPr lang="hr-HR" dirty="0"/>
          </a:p>
          <a:p>
            <a:pPr marL="0" indent="0" algn="ctr">
              <a:buNone/>
            </a:pPr>
            <a:r>
              <a:rPr lang="hr-HR" sz="1800" b="1" dirty="0"/>
              <a:t>More</a:t>
            </a:r>
            <a:endParaRPr lang="hr-HR" sz="1800" dirty="0"/>
          </a:p>
          <a:p>
            <a:pPr marL="0" indent="0">
              <a:buNone/>
            </a:pPr>
            <a:r>
              <a:rPr lang="hr-HR" sz="1800" b="1" dirty="0"/>
              <a:t>– </a:t>
            </a:r>
            <a:r>
              <a:rPr lang="hr-HR" sz="1800" dirty="0"/>
              <a:t>životna zajednica:</a:t>
            </a:r>
          </a:p>
          <a:p>
            <a:pPr marL="0" indent="0">
              <a:buNone/>
            </a:pPr>
            <a:r>
              <a:rPr lang="hr-HR" sz="1800" dirty="0"/>
              <a:t> 1. u moru – prilagodba na život u slanoj vodi</a:t>
            </a:r>
          </a:p>
          <a:p>
            <a:pPr marL="0" indent="0">
              <a:buNone/>
            </a:pPr>
            <a:r>
              <a:rPr lang="hr-HR" sz="1800" b="1" dirty="0"/>
              <a:t>2. </a:t>
            </a:r>
            <a:r>
              <a:rPr lang="hr-HR" sz="1800" dirty="0"/>
              <a:t>uz more – prilagodba na podneblje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36448C4-6B38-44A8-8234-A85FBFE5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2400" dirty="0"/>
              <a:t>Zapiši u bilježnicu:</a:t>
            </a:r>
          </a:p>
          <a:p>
            <a:endParaRPr lang="hr-HR" dirty="0"/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D2AC2576-FEDF-4A7B-886D-FF62F5335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09788"/>
              </p:ext>
            </p:extLst>
          </p:nvPr>
        </p:nvGraphicFramePr>
        <p:xfrm>
          <a:off x="5822759" y="2955236"/>
          <a:ext cx="3932236" cy="34125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65750">
                  <a:extLst>
                    <a:ext uri="{9D8B030D-6E8A-4147-A177-3AD203B41FA5}">
                      <a16:colId xmlns:a16="http://schemas.microsoft.com/office/drawing/2014/main" val="2831460238"/>
                    </a:ext>
                  </a:extLst>
                </a:gridCol>
                <a:gridCol w="1966486">
                  <a:extLst>
                    <a:ext uri="{9D8B030D-6E8A-4147-A177-3AD203B41FA5}">
                      <a16:colId xmlns:a16="http://schemas.microsoft.com/office/drawing/2014/main" val="3462984887"/>
                    </a:ext>
                  </a:extLst>
                </a:gridCol>
              </a:tblGrid>
              <a:tr h="216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705" algn="l"/>
                          <a:tab pos="1061085" algn="l"/>
                        </a:tabLst>
                      </a:pPr>
                      <a:r>
                        <a:rPr lang="hr-HR" sz="1200">
                          <a:effectLst/>
                        </a:rPr>
                        <a:t>U MORU</a:t>
                      </a:r>
                      <a:endParaRPr lang="hr-H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Depot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705" algn="l"/>
                          <a:tab pos="1061085" algn="l"/>
                        </a:tabLst>
                      </a:pPr>
                      <a:r>
                        <a:rPr lang="hr-HR" sz="1200">
                          <a:effectLst/>
                        </a:rPr>
                        <a:t>UZ MORE</a:t>
                      </a:r>
                      <a:endParaRPr lang="hr-H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Depot-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770382"/>
                  </a:ext>
                </a:extLst>
              </a:tr>
              <a:tr h="907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705" algn="l"/>
                          <a:tab pos="1061085" algn="l"/>
                        </a:tabLst>
                      </a:pPr>
                      <a:r>
                        <a:rPr lang="hr-HR" sz="1200" u="sng" dirty="0">
                          <a:effectLst/>
                        </a:rPr>
                        <a:t>BILJKE I ALGE:</a:t>
                      </a:r>
                      <a:r>
                        <a:rPr lang="hr-HR" sz="1200" dirty="0">
                          <a:effectLst/>
                        </a:rPr>
                        <a:t> morska salata, alge, morska trava, jadranski klobučić</a:t>
                      </a:r>
                      <a:endParaRPr lang="hr-HR" sz="1000" dirty="0">
                        <a:effectLst/>
                      </a:endParaRPr>
                    </a:p>
                    <a:p>
                      <a:pPr marL="2857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705" algn="l"/>
                          <a:tab pos="1061085" algn="l"/>
                        </a:tabLs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Depot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705" algn="l"/>
                          <a:tab pos="1061085" algn="l"/>
                        </a:tabLst>
                      </a:pPr>
                      <a:r>
                        <a:rPr lang="hr-HR" sz="1200" u="sng">
                          <a:effectLst/>
                        </a:rPr>
                        <a:t>BILJKE:</a:t>
                      </a:r>
                      <a:r>
                        <a:rPr lang="hr-HR" sz="1200">
                          <a:effectLst/>
                        </a:rPr>
                        <a:t> bor, maslina, lavanda, lovor, mrižica</a:t>
                      </a:r>
                      <a:endParaRPr lang="hr-H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Depot-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127709"/>
                  </a:ext>
                </a:extLst>
              </a:tr>
              <a:tr h="228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705" algn="l"/>
                          <a:tab pos="1061085" algn="l"/>
                        </a:tabLst>
                      </a:pPr>
                      <a:r>
                        <a:rPr lang="hr-HR" sz="1200" u="sng">
                          <a:effectLst/>
                        </a:rPr>
                        <a:t>ŽIVOTINJE:</a:t>
                      </a:r>
                      <a:endParaRPr lang="hr-HR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9705" algn="l"/>
                          <a:tab pos="1061085" algn="l"/>
                        </a:tabLst>
                      </a:pPr>
                      <a:r>
                        <a:rPr lang="hr-HR" sz="1200">
                          <a:effectLst/>
                        </a:rPr>
                        <a:t>ribe (srdela, tuna, oslić, zubatac)</a:t>
                      </a:r>
                      <a:endParaRPr lang="hr-HR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9705" algn="l"/>
                          <a:tab pos="1061085" algn="l"/>
                        </a:tabLst>
                      </a:pPr>
                      <a:r>
                        <a:rPr lang="hr-HR" sz="1200">
                          <a:effectLst/>
                        </a:rPr>
                        <a:t>puževi, školjke, ježinci, hobotnice, rakovi</a:t>
                      </a:r>
                      <a:endParaRPr lang="hr-HR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9705" algn="l"/>
                          <a:tab pos="1061085" algn="l"/>
                        </a:tabLst>
                      </a:pPr>
                      <a:r>
                        <a:rPr lang="hr-HR" sz="1200">
                          <a:effectLst/>
                        </a:rPr>
                        <a:t>dupin, morska kornjača, sredozemna medvjedica</a:t>
                      </a:r>
                      <a:endParaRPr lang="hr-H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705" algn="l"/>
                          <a:tab pos="1061085" algn="l"/>
                        </a:tabLst>
                      </a:pPr>
                      <a:r>
                        <a:rPr lang="hr-HR" sz="1200" u="sng" dirty="0">
                          <a:effectLst/>
                        </a:rPr>
                        <a:t>ŽIVOTINJE:</a:t>
                      </a:r>
                      <a:r>
                        <a:rPr lang="hr-HR" sz="1200" dirty="0">
                          <a:effectLst/>
                        </a:rPr>
                        <a:t> gušter, čagalj, čančara, galeb</a:t>
                      </a:r>
                      <a:endParaRPr lang="hr-H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Depot-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58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8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89CA1A1-8EF7-4E3B-9655-1735C720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PRIRODA I DRUŠTVO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D2328BB-A262-473A-8ED7-DC6683516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0" y="2599509"/>
            <a:ext cx="4160725" cy="35989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Promotrite</a:t>
            </a:r>
            <a:r>
              <a:rPr lang="en-US" sz="2000" dirty="0"/>
              <a:t> </a:t>
            </a:r>
            <a:r>
              <a:rPr lang="en-US" sz="2000" dirty="0" err="1"/>
              <a:t>ilustraciju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sljedećim</a:t>
            </a:r>
            <a:r>
              <a:rPr lang="en-US" sz="2000" dirty="0"/>
              <a:t> </a:t>
            </a:r>
            <a:r>
              <a:rPr lang="en-US" sz="2000" dirty="0" err="1"/>
              <a:t>stranicama</a:t>
            </a:r>
            <a:r>
              <a:rPr lang="en-US" sz="20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CE66D5A-40EE-4EF2-99C9-1A64D3967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2" r="1147" b="4"/>
          <a:stretch/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AFFA70F-9C49-4E52-B01F-9A391A9A6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" r="4" b="4"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574D5E8-E72B-48E6-8B41-5E29A2D9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PRIRODA I DRUŠTVO</a:t>
            </a:r>
            <a:endParaRPr lang="hr-HR" sz="3600" dirty="0"/>
          </a:p>
        </p:txBody>
      </p:sp>
      <p:pic>
        <p:nvPicPr>
          <p:cNvPr id="4098" name="Picture 2" descr="HRT: Jadransko more je kristalno čisto">
            <a:extLst>
              <a:ext uri="{FF2B5EF4-FFF2-40B4-BE49-F238E27FC236}">
                <a16:creationId xmlns:a16="http://schemas.microsoft.com/office/drawing/2014/main" id="{0C032870-DF29-49D5-B573-042BC7514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40309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C75E98C-F5E4-43F2-A92E-ADD6A1930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r-HR" sz="1800" dirty="0"/>
              <a:t>Pročitaj zanimljivost i pojmovnik  iz udžbenika na str. 91.</a:t>
            </a:r>
          </a:p>
          <a:p>
            <a:r>
              <a:rPr lang="hr-HR" sz="1800" dirty="0"/>
              <a:t>Za DZ riješi str. 118. i 119. u RB </a:t>
            </a:r>
            <a:r>
              <a:rPr lang="hr-HR" sz="1800" i="1" dirty="0"/>
              <a:t>Pogled u svijet 4</a:t>
            </a:r>
            <a:r>
              <a:rPr lang="hr-HR" sz="1800" dirty="0"/>
              <a:t>.</a:t>
            </a:r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1689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AZBIJEN MIT: LIJEČI LI UISTINU MORE SVE RANE? Zagrepčanka se ...">
            <a:extLst>
              <a:ext uri="{FF2B5EF4-FFF2-40B4-BE49-F238E27FC236}">
                <a16:creationId xmlns:a16="http://schemas.microsoft.com/office/drawing/2014/main" id="{3AFBA2E4-43F5-4464-9881-642D541F7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" b="308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22569BF-9B2C-4F3B-BED7-10E1AF52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4210373" cy="10983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DODATNA PRIRODA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66C1EB-86A5-46A8-9A6B-E18F8F9C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rgbClr val="FFFFFF"/>
                </a:solidFill>
              </a:rPr>
              <a:t>Pogledajte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zanimljiv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dokumentarac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OTVORENO MORE </a:t>
            </a:r>
            <a:r>
              <a:rPr lang="en-US" sz="4000" dirty="0">
                <a:solidFill>
                  <a:srgbClr val="FFFFFF"/>
                </a:solidFill>
              </a:rPr>
              <a:t>o </a:t>
            </a:r>
            <a:r>
              <a:rPr lang="en-US" sz="4000" dirty="0" err="1">
                <a:solidFill>
                  <a:srgbClr val="FFFFFF"/>
                </a:solidFill>
              </a:rPr>
              <a:t>živim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bićima</a:t>
            </a:r>
            <a:r>
              <a:rPr lang="en-US" sz="4000" dirty="0">
                <a:solidFill>
                  <a:srgbClr val="FFFFFF"/>
                </a:solidFill>
              </a:rPr>
              <a:t> u </a:t>
            </a:r>
            <a:r>
              <a:rPr lang="en-US" sz="4000" dirty="0" err="1">
                <a:solidFill>
                  <a:srgbClr val="FFFFFF"/>
                </a:solidFill>
              </a:rPr>
              <a:t>moru</a:t>
            </a:r>
            <a:r>
              <a:rPr lang="en-US" sz="4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03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40F852-F871-42D1-99F8-3CC9B134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r-HR" sz="3600" dirty="0"/>
              <a:t>TJELESNI</a:t>
            </a:r>
          </a:p>
        </p:txBody>
      </p:sp>
      <p:pic>
        <p:nvPicPr>
          <p:cNvPr id="5" name="Slika 4" descr="Slika na kojoj se prikazuje papir, crtež, sat&#10;&#10;Opis je automatski generiran">
            <a:extLst>
              <a:ext uri="{FF2B5EF4-FFF2-40B4-BE49-F238E27FC236}">
                <a16:creationId xmlns:a16="http://schemas.microsoft.com/office/drawing/2014/main" id="{CC54AB72-48F2-4AB7-B369-FAD4C73BD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440" b="2845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2BEAC3-0AEC-492F-BFCC-C486ACD95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979647"/>
            <a:ext cx="7485413" cy="2452687"/>
          </a:xfrm>
        </p:spPr>
        <p:txBody>
          <a:bodyPr anchor="ctr">
            <a:normAutofit lnSpcReduction="10000"/>
          </a:bodyPr>
          <a:lstStyle/>
          <a:p>
            <a:r>
              <a:rPr lang="hr-HR" sz="2400" dirty="0"/>
              <a:t>Danas vježbajte boks sa Stjepanom Božićem.</a:t>
            </a:r>
          </a:p>
          <a:p>
            <a:pPr marL="0" indent="0">
              <a:buNone/>
            </a:pPr>
            <a:r>
              <a:rPr lang="hr-HR" sz="2400" dirty="0">
                <a:hlinkClick r:id="rId4"/>
              </a:rPr>
              <a:t>VJEŽBAJMO SA STJEPANOM BOŽIĆEM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Nadam se da se svakodnevno krećete i trčite na svježem zraku jer je to jako važno za pravilan rast i razvoj.</a:t>
            </a:r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BF45639-BE34-437A-B2B6-64ABBB0CF69C}"/>
              </a:ext>
            </a:extLst>
          </p:cNvPr>
          <p:cNvSpPr txBox="1"/>
          <p:nvPr/>
        </p:nvSpPr>
        <p:spPr>
          <a:xfrm>
            <a:off x="9926636" y="6657945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blog.dnevnik.hr/moje-sretno-dijete/2016/12/index?page=blog&amp;subdomain=moje-sretno-dijete&amp;date=2016-12&amp;subpage=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78E48A-AA57-4BDE-884C-246B1BB0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466" y="2086474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HRVATSKI JEZIK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8F283D5-55B0-4700-B9DF-116E1189046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5" b="299"/>
          <a:stretch/>
        </p:blipFill>
        <p:spPr bwMode="auto">
          <a:xfrm>
            <a:off x="535665" y="0"/>
            <a:ext cx="7134823" cy="68580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98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376</Words>
  <Application>Microsoft Office PowerPoint</Application>
  <PresentationFormat>Široki zaslon</PresentationFormat>
  <Paragraphs>51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19.5.2020.</vt:lpstr>
      <vt:lpstr>PRIRODA I DRUŠTVO</vt:lpstr>
      <vt:lpstr>PRIRODA I DRUŠTVO</vt:lpstr>
      <vt:lpstr>PRIRODA I DRUŠTVO</vt:lpstr>
      <vt:lpstr>PRIRODA I DRUŠTVO</vt:lpstr>
      <vt:lpstr>PRIRODA I DRUŠTVO</vt:lpstr>
      <vt:lpstr>DODATNA PRIRODA</vt:lpstr>
      <vt:lpstr>TJELESNI</vt:lpstr>
      <vt:lpstr>HRVATSKI JEZIK</vt:lpstr>
      <vt:lpstr>HRVATSKI JEZIK</vt:lpstr>
      <vt:lpstr>HRVATSKI JEZIK</vt:lpstr>
      <vt:lpstr>HRVATSKI JEZIK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19.5.2020.</dc:title>
  <dc:creator>arados81@gmail.com</dc:creator>
  <cp:lastModifiedBy>arados81@gmail.com</cp:lastModifiedBy>
  <cp:revision>2</cp:revision>
  <dcterms:created xsi:type="dcterms:W3CDTF">2020-05-18T21:22:00Z</dcterms:created>
  <dcterms:modified xsi:type="dcterms:W3CDTF">2020-05-18T21:30:46Z</dcterms:modified>
</cp:coreProperties>
</file>