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0770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614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591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700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090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714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923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561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99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297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565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8AD7409-7B05-4ED9-A499-B21D493C11BD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1BE840B-1361-4A3D-B6E8-F58E49F489A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656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AcS-vvCqq8&amp;t=5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0CDF5D3-7220-42A0-9D37-ECF3BF28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0"/>
            <a:ext cx="10835640" cy="510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64BC717F-58B3-4A4E-BC3B-1B11323AD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5105400"/>
            <a:ext cx="10835640" cy="17526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86C2385-7D88-4B04-B36D-7FDD6BB55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183" y="5181600"/>
            <a:ext cx="10156435" cy="1076324"/>
          </a:xfrm>
        </p:spPr>
        <p:txBody>
          <a:bodyPr>
            <a:normAutofit/>
          </a:bodyPr>
          <a:lstStyle/>
          <a:p>
            <a:r>
              <a:rPr lang="hr-HR" sz="5400">
                <a:solidFill>
                  <a:srgbClr val="FFFFFF"/>
                </a:solidFill>
              </a:rPr>
              <a:t>18.5.2020.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FB71305-3B8D-4802-BF80-3A5C78A6FD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182" y="6229349"/>
            <a:ext cx="9747821" cy="536576"/>
          </a:xfrm>
        </p:spPr>
        <p:txBody>
          <a:bodyPr>
            <a:normAutofit/>
          </a:bodyPr>
          <a:lstStyle/>
          <a:p>
            <a:r>
              <a:rPr lang="hr-HR" sz="1600">
                <a:solidFill>
                  <a:srgbClr val="BFBFBF"/>
                </a:solidFill>
              </a:rPr>
              <a:t>4.b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E75710-64C5-4CA8-8A7C-82EE4125C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6F6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FABFB5E-2AC3-4A4C-AF05-63A49BE6E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2021" y="640081"/>
            <a:ext cx="3825240" cy="382524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35050B1-74E1-4A81-923D-0F5971A3BC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899160" cy="6858000"/>
          </a:xfrm>
          <a:prstGeom prst="rect">
            <a:avLst/>
          </a:prstGeom>
          <a:solidFill>
            <a:srgbClr val="353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63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4A0572F-B8B9-4F94-87FB-FA5BBC3C8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787138" y="3350335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hr-HR" sz="4000" dirty="0">
                <a:solidFill>
                  <a:srgbClr val="FFFFFF"/>
                </a:solidFill>
              </a:rPr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216CED-34D1-412C-86FB-5733440D3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1703" y="1018207"/>
            <a:ext cx="6670520" cy="5207002"/>
          </a:xfrm>
          <a:noFill/>
        </p:spPr>
        <p:txBody>
          <a:bodyPr anchor="t">
            <a:normAutofit/>
          </a:bodyPr>
          <a:lstStyle/>
          <a:p>
            <a:r>
              <a:rPr lang="hr-HR" sz="2000" dirty="0"/>
              <a:t>Danas dijelimo višeznamenkaste brojeve dvoznamenkastim. </a:t>
            </a:r>
          </a:p>
          <a:p>
            <a:r>
              <a:rPr lang="hr-HR" sz="2000" dirty="0"/>
              <a:t>U videu niže ćete pogledati i riješiti </a:t>
            </a:r>
            <a:r>
              <a:rPr lang="hr-HR" sz="2000" b="1" dirty="0"/>
              <a:t>SVE</a:t>
            </a:r>
            <a:r>
              <a:rPr lang="hr-HR" sz="2000" dirty="0"/>
              <a:t> zadatke u bilježnicu. Rezultate također možete provjeriti na kalkulator kao učiteljica u videu.</a:t>
            </a:r>
          </a:p>
          <a:p>
            <a:pPr marL="0" indent="0">
              <a:buNone/>
            </a:pPr>
            <a:endParaRPr lang="hr-HR" sz="2000" dirty="0"/>
          </a:p>
          <a:p>
            <a:pPr marL="0" indent="0" algn="ctr">
              <a:buNone/>
            </a:pPr>
            <a:r>
              <a:rPr lang="hr-HR" sz="2000" dirty="0">
                <a:hlinkClick r:id="rId2"/>
              </a:rPr>
              <a:t>VIDEO DIJELJENJE VIŠEZNAMENKASTIH BROJEVA DVOZNAMENKASTIM BROJEM </a:t>
            </a:r>
            <a:endParaRPr lang="hr-HR" sz="2000" dirty="0"/>
          </a:p>
          <a:p>
            <a:pPr marL="0" indent="0">
              <a:buNone/>
            </a:pPr>
            <a:endParaRPr lang="hr-HR" sz="2000" dirty="0"/>
          </a:p>
          <a:p>
            <a:r>
              <a:rPr lang="hr-HR" sz="2000" dirty="0"/>
              <a:t>NAPOMENA: </a:t>
            </a:r>
          </a:p>
          <a:p>
            <a:pPr marL="0" indent="0">
              <a:buNone/>
            </a:pPr>
            <a:r>
              <a:rPr lang="hr-HR" sz="2000" dirty="0"/>
              <a:t>Ako netko nije još savladao pisano dijeljenje dvoznamenkastim brojevima neka mi to napiše u poruci da mu pokušam dodatno pojasniti.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93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32573E1-3833-40AC-A653-8C87B99D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815273" y="3147991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hr-HR" sz="4000" dirty="0">
                <a:solidFill>
                  <a:srgbClr val="FFFFFF"/>
                </a:solidFill>
              </a:rPr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0C1AD0E-BC4F-4575-A5EE-5856A5FDC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7454" y="2780747"/>
            <a:ext cx="6670520" cy="5207002"/>
          </a:xfrm>
          <a:noFill/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DZ - Riješite zadatke u bilježnicu u dokumentu MATEMATIKA ispod tablice.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667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ABDE36F-3AA3-477A-A017-9FBA38224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hr-HR" sz="4000" dirty="0">
                <a:solidFill>
                  <a:srgbClr val="FFFFFF"/>
                </a:solidFill>
              </a:rPr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AED4AC6-C50F-4753-9216-42056743D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6967" y="2118138"/>
            <a:ext cx="6670520" cy="5207002"/>
          </a:xfrm>
          <a:noFill/>
        </p:spPr>
        <p:txBody>
          <a:bodyPr anchor="t">
            <a:normAutofit/>
          </a:bodyPr>
          <a:lstStyle/>
          <a:p>
            <a:r>
              <a:rPr lang="hr-HR" sz="2400" dirty="0"/>
              <a:t>U dokumentu HRVATSKI JEZIK nalazi se tekst TONKINA SLAVA. Otvorite dokument, pažljivo pročitajte tekst i odgovorite na pitanja. </a:t>
            </a:r>
          </a:p>
          <a:p>
            <a:r>
              <a:rPr lang="hr-HR" sz="2400" dirty="0"/>
              <a:t>Ovaj put rješavajte preko računala. Kad završite spremite taj dokument.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986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ogled">
  <a:themeElements>
    <a:clrScheme name="Pogled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Pog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g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112</Words>
  <Application>Microsoft Office PowerPoint</Application>
  <PresentationFormat>Široki zaslon</PresentationFormat>
  <Paragraphs>15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Century Schoolbook</vt:lpstr>
      <vt:lpstr>Wingdings 2</vt:lpstr>
      <vt:lpstr>Pogled</vt:lpstr>
      <vt:lpstr>18.5.2020.</vt:lpstr>
      <vt:lpstr>MATEMATIKA</vt:lpstr>
      <vt:lpstr>MATEMATIKA</vt:lpstr>
      <vt:lpstr>HRVATSKI JEZIK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18.5.2020.</dc:title>
  <dc:creator>arados81@gmail.com</dc:creator>
  <cp:lastModifiedBy>arados81@gmail.com</cp:lastModifiedBy>
  <cp:revision>2</cp:revision>
  <dcterms:created xsi:type="dcterms:W3CDTF">2020-05-17T21:29:16Z</dcterms:created>
  <dcterms:modified xsi:type="dcterms:W3CDTF">2020-05-17T21:31:25Z</dcterms:modified>
</cp:coreProperties>
</file>