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22"/>
  </p:notesMasterIdLst>
  <p:sldIdLst>
    <p:sldId id="256" r:id="rId2"/>
    <p:sldId id="263" r:id="rId3"/>
    <p:sldId id="264" r:id="rId4"/>
    <p:sldId id="266" r:id="rId5"/>
    <p:sldId id="267" r:id="rId6"/>
    <p:sldId id="268" r:id="rId7"/>
    <p:sldId id="269" r:id="rId8"/>
    <p:sldId id="257" r:id="rId9"/>
    <p:sldId id="270" r:id="rId10"/>
    <p:sldId id="273" r:id="rId11"/>
    <p:sldId id="272" r:id="rId12"/>
    <p:sldId id="275" r:id="rId13"/>
    <p:sldId id="274" r:id="rId14"/>
    <p:sldId id="271" r:id="rId15"/>
    <p:sldId id="277" r:id="rId16"/>
    <p:sldId id="278" r:id="rId17"/>
    <p:sldId id="276" r:id="rId18"/>
    <p:sldId id="279" r:id="rId19"/>
    <p:sldId id="280" r:id="rId20"/>
    <p:sldId id="258" r:id="rId21"/>
  </p:sldIdLst>
  <p:sldSz cx="12188825" cy="6858000"/>
  <p:notesSz cx="6858000" cy="9144000"/>
  <p:embeddedFontLst>
    <p:embeddedFont>
      <p:font typeface="Arial Nova Light" panose="020B0304020202020204" pitchFamily="34" charset="0"/>
      <p:regular r:id="rId23"/>
      <p:italic r:id="rId24"/>
    </p:embeddedFont>
    <p:embeddedFont>
      <p:font typeface="Bangers" panose="020B0604020202020204" charset="-18"/>
      <p:regular r:id="rId25"/>
    </p:embeddedFont>
    <p:embeddedFont>
      <p:font typeface="Barlow Condensed" panose="020B0604020202020204" charset="-18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bravka Kosier Čakarun" initials="DKČ" lastIdx="1" clrIdx="0">
    <p:extLst>
      <p:ext uri="{19B8F6BF-5375-455C-9EA6-DF929625EA0E}">
        <p15:presenceInfo xmlns:p15="http://schemas.microsoft.com/office/powerpoint/2012/main" userId="b8c6d22534481dc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7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17T21:19:53.606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900" y="685800"/>
            <a:ext cx="6094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6c9ef49ce9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6c9ef49ce9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4783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6c9ef49ce9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6c9ef49ce9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4681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6c9ef49ce9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6c9ef49ce9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6799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6c9ef49ce9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6c9ef49ce9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0204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6c9ef49ce9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6c9ef49ce9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8183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6c9ef49ce9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6c9ef49ce9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4515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6c9ef49ce9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6c9ef49ce9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4861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6c9ef49ce9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6c9ef49ce9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76510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6c9ef49ce9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6c9ef49ce9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7564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6c9ef49ce9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6c9ef49ce9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6371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6c9ef49ce9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6c9ef49ce9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65a5c374d8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65a5c374d8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6c9ef49ce9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6c9ef49ce9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5683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6c9ef49ce9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6c9ef49ce9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5932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6c9ef49ce9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6c9ef49ce9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5081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6c9ef49ce9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6c9ef49ce9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6320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6c9ef49ce9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6c9ef49ce9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1634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6c9ef49ce9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6c9ef49ce9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6c9ef49ce9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6c9ef49ce9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1910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4CC2C7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1809789" y="1047207"/>
            <a:ext cx="8724900" cy="5813403"/>
            <a:chOff x="2023589" y="939632"/>
            <a:chExt cx="8724900" cy="5813403"/>
          </a:xfrm>
        </p:grpSpPr>
        <p:sp>
          <p:nvSpPr>
            <p:cNvPr id="11" name="Google Shape;11;p2"/>
            <p:cNvSpPr/>
            <p:nvPr/>
          </p:nvSpPr>
          <p:spPr>
            <a:xfrm rot="10800000">
              <a:off x="3361926" y="6407735"/>
              <a:ext cx="853800" cy="345300"/>
            </a:xfrm>
            <a:prstGeom prst="trapezoid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8411311" y="6382504"/>
              <a:ext cx="853800" cy="345300"/>
            </a:xfrm>
            <a:prstGeom prst="trapezoid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023589" y="939632"/>
              <a:ext cx="8724900" cy="5521800"/>
            </a:xfrm>
            <a:prstGeom prst="roundRect">
              <a:avLst>
                <a:gd name="adj" fmla="val 26624"/>
              </a:avLst>
            </a:prstGeom>
            <a:solidFill>
              <a:srgbClr val="5339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337470" y="1096070"/>
              <a:ext cx="7920000" cy="5012400"/>
            </a:xfrm>
            <a:prstGeom prst="roundRect">
              <a:avLst>
                <a:gd name="adj" fmla="val 26624"/>
              </a:avLst>
            </a:prstGeom>
            <a:solidFill>
              <a:srgbClr val="BAA4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439598" y="1410963"/>
              <a:ext cx="5619600" cy="2543400"/>
            </a:xfrm>
            <a:prstGeom prst="ellipse">
              <a:avLst/>
            </a:prstGeom>
            <a:solidFill>
              <a:srgbClr val="5339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rot="10800000" flipH="1">
              <a:off x="2355638" y="1217179"/>
              <a:ext cx="7867716" cy="2827980"/>
            </a:xfrm>
            <a:custGeom>
              <a:avLst/>
              <a:gdLst/>
              <a:ahLst/>
              <a:cxnLst/>
              <a:rect l="l" t="t" r="r" b="b"/>
              <a:pathLst>
                <a:path w="7848096" h="2827980" extrusionOk="0">
                  <a:moveTo>
                    <a:pt x="6446454" y="180093"/>
                  </a:moveTo>
                  <a:cubicBezTo>
                    <a:pt x="6410652" y="180093"/>
                    <a:pt x="6381628" y="150432"/>
                    <a:pt x="6381628" y="113843"/>
                  </a:cubicBezTo>
                  <a:cubicBezTo>
                    <a:pt x="6381628" y="77254"/>
                    <a:pt x="6410652" y="47593"/>
                    <a:pt x="6446454" y="47593"/>
                  </a:cubicBezTo>
                  <a:cubicBezTo>
                    <a:pt x="6482258" y="47593"/>
                    <a:pt x="6511281" y="77254"/>
                    <a:pt x="6511281" y="113843"/>
                  </a:cubicBezTo>
                  <a:cubicBezTo>
                    <a:pt x="6511281" y="150432"/>
                    <a:pt x="6482258" y="180093"/>
                    <a:pt x="6446454" y="180093"/>
                  </a:cubicBezTo>
                  <a:close/>
                  <a:moveTo>
                    <a:pt x="6262564" y="180093"/>
                  </a:moveTo>
                  <a:cubicBezTo>
                    <a:pt x="6226760" y="180093"/>
                    <a:pt x="6197736" y="150432"/>
                    <a:pt x="6197736" y="113843"/>
                  </a:cubicBezTo>
                  <a:cubicBezTo>
                    <a:pt x="6197736" y="77254"/>
                    <a:pt x="6226760" y="47593"/>
                    <a:pt x="6262564" y="47593"/>
                  </a:cubicBezTo>
                  <a:cubicBezTo>
                    <a:pt x="6298366" y="47593"/>
                    <a:pt x="6327390" y="77254"/>
                    <a:pt x="6327390" y="113843"/>
                  </a:cubicBezTo>
                  <a:cubicBezTo>
                    <a:pt x="6327390" y="150432"/>
                    <a:pt x="6298366" y="180093"/>
                    <a:pt x="6262564" y="180093"/>
                  </a:cubicBezTo>
                  <a:close/>
                  <a:moveTo>
                    <a:pt x="6078672" y="180093"/>
                  </a:moveTo>
                  <a:cubicBezTo>
                    <a:pt x="6042869" y="180093"/>
                    <a:pt x="6013845" y="150432"/>
                    <a:pt x="6013845" y="113843"/>
                  </a:cubicBezTo>
                  <a:cubicBezTo>
                    <a:pt x="6013845" y="77254"/>
                    <a:pt x="6042869" y="47593"/>
                    <a:pt x="6078672" y="47593"/>
                  </a:cubicBezTo>
                  <a:cubicBezTo>
                    <a:pt x="6114476" y="47593"/>
                    <a:pt x="6143500" y="77254"/>
                    <a:pt x="6143500" y="113843"/>
                  </a:cubicBezTo>
                  <a:cubicBezTo>
                    <a:pt x="6143500" y="150432"/>
                    <a:pt x="6114476" y="180093"/>
                    <a:pt x="6078672" y="180093"/>
                  </a:cubicBezTo>
                  <a:close/>
                  <a:moveTo>
                    <a:pt x="5894781" y="180093"/>
                  </a:moveTo>
                  <a:cubicBezTo>
                    <a:pt x="5858977" y="180093"/>
                    <a:pt x="5829953" y="150432"/>
                    <a:pt x="5829953" y="113843"/>
                  </a:cubicBezTo>
                  <a:cubicBezTo>
                    <a:pt x="5829953" y="77254"/>
                    <a:pt x="5858977" y="47593"/>
                    <a:pt x="5894781" y="47593"/>
                  </a:cubicBezTo>
                  <a:cubicBezTo>
                    <a:pt x="5930584" y="47593"/>
                    <a:pt x="5959608" y="77254"/>
                    <a:pt x="5959608" y="113843"/>
                  </a:cubicBezTo>
                  <a:cubicBezTo>
                    <a:pt x="5959608" y="150432"/>
                    <a:pt x="5930584" y="180093"/>
                    <a:pt x="5894781" y="180093"/>
                  </a:cubicBezTo>
                  <a:close/>
                  <a:moveTo>
                    <a:pt x="5710889" y="180093"/>
                  </a:moveTo>
                  <a:cubicBezTo>
                    <a:pt x="5675086" y="180093"/>
                    <a:pt x="5646062" y="150432"/>
                    <a:pt x="5646062" y="113843"/>
                  </a:cubicBezTo>
                  <a:cubicBezTo>
                    <a:pt x="5646062" y="77254"/>
                    <a:pt x="5675086" y="47593"/>
                    <a:pt x="5710889" y="47593"/>
                  </a:cubicBezTo>
                  <a:cubicBezTo>
                    <a:pt x="5746693" y="47593"/>
                    <a:pt x="5775717" y="77254"/>
                    <a:pt x="5775717" y="113843"/>
                  </a:cubicBezTo>
                  <a:cubicBezTo>
                    <a:pt x="5775717" y="150432"/>
                    <a:pt x="5746693" y="180093"/>
                    <a:pt x="5710889" y="180093"/>
                  </a:cubicBezTo>
                  <a:close/>
                  <a:moveTo>
                    <a:pt x="5526999" y="180093"/>
                  </a:moveTo>
                  <a:cubicBezTo>
                    <a:pt x="5491195" y="180093"/>
                    <a:pt x="5462171" y="150432"/>
                    <a:pt x="5462171" y="113843"/>
                  </a:cubicBezTo>
                  <a:cubicBezTo>
                    <a:pt x="5462171" y="77254"/>
                    <a:pt x="5491195" y="47593"/>
                    <a:pt x="5526999" y="47593"/>
                  </a:cubicBezTo>
                  <a:cubicBezTo>
                    <a:pt x="5562801" y="47593"/>
                    <a:pt x="5591826" y="77254"/>
                    <a:pt x="5591826" y="113843"/>
                  </a:cubicBezTo>
                  <a:cubicBezTo>
                    <a:pt x="5591826" y="150432"/>
                    <a:pt x="5562801" y="180093"/>
                    <a:pt x="5526999" y="180093"/>
                  </a:cubicBezTo>
                  <a:close/>
                  <a:moveTo>
                    <a:pt x="5328377" y="180093"/>
                  </a:moveTo>
                  <a:cubicBezTo>
                    <a:pt x="5292574" y="180093"/>
                    <a:pt x="5263550" y="150432"/>
                    <a:pt x="5263550" y="113843"/>
                  </a:cubicBezTo>
                  <a:cubicBezTo>
                    <a:pt x="5263550" y="77254"/>
                    <a:pt x="5292574" y="47593"/>
                    <a:pt x="5328377" y="47593"/>
                  </a:cubicBezTo>
                  <a:cubicBezTo>
                    <a:pt x="5364181" y="47593"/>
                    <a:pt x="5393205" y="77254"/>
                    <a:pt x="5393205" y="113843"/>
                  </a:cubicBezTo>
                  <a:cubicBezTo>
                    <a:pt x="5393205" y="150432"/>
                    <a:pt x="5364181" y="180093"/>
                    <a:pt x="5328377" y="180093"/>
                  </a:cubicBezTo>
                  <a:close/>
                  <a:moveTo>
                    <a:pt x="3831282" y="182111"/>
                  </a:moveTo>
                  <a:cubicBezTo>
                    <a:pt x="3795479" y="182111"/>
                    <a:pt x="3766455" y="152450"/>
                    <a:pt x="3766455" y="115861"/>
                  </a:cubicBezTo>
                  <a:cubicBezTo>
                    <a:pt x="3766455" y="79272"/>
                    <a:pt x="3795479" y="49611"/>
                    <a:pt x="3831282" y="49611"/>
                  </a:cubicBezTo>
                  <a:cubicBezTo>
                    <a:pt x="3867086" y="49611"/>
                    <a:pt x="3896110" y="79272"/>
                    <a:pt x="3896110" y="115861"/>
                  </a:cubicBezTo>
                  <a:cubicBezTo>
                    <a:pt x="3896110" y="152450"/>
                    <a:pt x="3867086" y="182111"/>
                    <a:pt x="3831282" y="182111"/>
                  </a:cubicBezTo>
                  <a:close/>
                  <a:moveTo>
                    <a:pt x="3647391" y="182111"/>
                  </a:moveTo>
                  <a:cubicBezTo>
                    <a:pt x="3611588" y="182111"/>
                    <a:pt x="3582563" y="152450"/>
                    <a:pt x="3582563" y="115861"/>
                  </a:cubicBezTo>
                  <a:cubicBezTo>
                    <a:pt x="3582563" y="79272"/>
                    <a:pt x="3611588" y="49611"/>
                    <a:pt x="3647391" y="49611"/>
                  </a:cubicBezTo>
                  <a:cubicBezTo>
                    <a:pt x="3683194" y="49611"/>
                    <a:pt x="3712218" y="79272"/>
                    <a:pt x="3712218" y="115861"/>
                  </a:cubicBezTo>
                  <a:cubicBezTo>
                    <a:pt x="3712218" y="152450"/>
                    <a:pt x="3683194" y="182111"/>
                    <a:pt x="3647391" y="182111"/>
                  </a:cubicBezTo>
                  <a:close/>
                  <a:moveTo>
                    <a:pt x="3463500" y="182111"/>
                  </a:moveTo>
                  <a:cubicBezTo>
                    <a:pt x="3427697" y="182111"/>
                    <a:pt x="3398673" y="152450"/>
                    <a:pt x="3398673" y="115861"/>
                  </a:cubicBezTo>
                  <a:cubicBezTo>
                    <a:pt x="3398673" y="79272"/>
                    <a:pt x="3427697" y="49611"/>
                    <a:pt x="3463500" y="49611"/>
                  </a:cubicBezTo>
                  <a:cubicBezTo>
                    <a:pt x="3499303" y="49611"/>
                    <a:pt x="3528328" y="79272"/>
                    <a:pt x="3528328" y="115861"/>
                  </a:cubicBezTo>
                  <a:cubicBezTo>
                    <a:pt x="3528328" y="152450"/>
                    <a:pt x="3499303" y="182111"/>
                    <a:pt x="3463500" y="182111"/>
                  </a:cubicBezTo>
                  <a:close/>
                  <a:moveTo>
                    <a:pt x="3279609" y="182111"/>
                  </a:moveTo>
                  <a:cubicBezTo>
                    <a:pt x="3243805" y="182111"/>
                    <a:pt x="3214781" y="152450"/>
                    <a:pt x="3214781" y="115861"/>
                  </a:cubicBezTo>
                  <a:cubicBezTo>
                    <a:pt x="3214781" y="79272"/>
                    <a:pt x="3243805" y="49611"/>
                    <a:pt x="3279609" y="49611"/>
                  </a:cubicBezTo>
                  <a:cubicBezTo>
                    <a:pt x="3315412" y="49611"/>
                    <a:pt x="3344436" y="79272"/>
                    <a:pt x="3344436" y="115861"/>
                  </a:cubicBezTo>
                  <a:cubicBezTo>
                    <a:pt x="3344436" y="152450"/>
                    <a:pt x="3315412" y="182111"/>
                    <a:pt x="3279609" y="182111"/>
                  </a:cubicBezTo>
                  <a:close/>
                  <a:moveTo>
                    <a:pt x="3095717" y="182111"/>
                  </a:moveTo>
                  <a:cubicBezTo>
                    <a:pt x="3059913" y="182111"/>
                    <a:pt x="3030889" y="152450"/>
                    <a:pt x="3030889" y="115861"/>
                  </a:cubicBezTo>
                  <a:cubicBezTo>
                    <a:pt x="3030889" y="79272"/>
                    <a:pt x="3059913" y="49611"/>
                    <a:pt x="3095717" y="49611"/>
                  </a:cubicBezTo>
                  <a:cubicBezTo>
                    <a:pt x="3131521" y="49611"/>
                    <a:pt x="3160545" y="79272"/>
                    <a:pt x="3160545" y="115861"/>
                  </a:cubicBezTo>
                  <a:cubicBezTo>
                    <a:pt x="3160545" y="152450"/>
                    <a:pt x="3131521" y="182111"/>
                    <a:pt x="3095717" y="182111"/>
                  </a:cubicBezTo>
                  <a:close/>
                  <a:moveTo>
                    <a:pt x="2911826" y="182111"/>
                  </a:moveTo>
                  <a:cubicBezTo>
                    <a:pt x="2876023" y="182111"/>
                    <a:pt x="2846998" y="152450"/>
                    <a:pt x="2846998" y="115861"/>
                  </a:cubicBezTo>
                  <a:cubicBezTo>
                    <a:pt x="2846998" y="79272"/>
                    <a:pt x="2876023" y="49611"/>
                    <a:pt x="2911826" y="49611"/>
                  </a:cubicBezTo>
                  <a:cubicBezTo>
                    <a:pt x="2947629" y="49611"/>
                    <a:pt x="2976653" y="79272"/>
                    <a:pt x="2976653" y="115861"/>
                  </a:cubicBezTo>
                  <a:cubicBezTo>
                    <a:pt x="2976653" y="152450"/>
                    <a:pt x="2947629" y="182111"/>
                    <a:pt x="2911826" y="182111"/>
                  </a:cubicBezTo>
                  <a:close/>
                  <a:moveTo>
                    <a:pt x="2713205" y="182111"/>
                  </a:moveTo>
                  <a:cubicBezTo>
                    <a:pt x="2677402" y="182111"/>
                    <a:pt x="2648378" y="152450"/>
                    <a:pt x="2648378" y="115861"/>
                  </a:cubicBezTo>
                  <a:cubicBezTo>
                    <a:pt x="2648378" y="79272"/>
                    <a:pt x="2677402" y="49611"/>
                    <a:pt x="2713205" y="49611"/>
                  </a:cubicBezTo>
                  <a:cubicBezTo>
                    <a:pt x="2749008" y="49611"/>
                    <a:pt x="2778033" y="79272"/>
                    <a:pt x="2778033" y="115861"/>
                  </a:cubicBezTo>
                  <a:cubicBezTo>
                    <a:pt x="2778033" y="152450"/>
                    <a:pt x="2749008" y="182111"/>
                    <a:pt x="2713205" y="182111"/>
                  </a:cubicBezTo>
                  <a:close/>
                  <a:moveTo>
                    <a:pt x="2514808" y="183120"/>
                  </a:moveTo>
                  <a:cubicBezTo>
                    <a:pt x="2479004" y="183120"/>
                    <a:pt x="2449981" y="153459"/>
                    <a:pt x="2449981" y="116870"/>
                  </a:cubicBezTo>
                  <a:cubicBezTo>
                    <a:pt x="2449981" y="80281"/>
                    <a:pt x="2479004" y="50620"/>
                    <a:pt x="2514808" y="50620"/>
                  </a:cubicBezTo>
                  <a:cubicBezTo>
                    <a:pt x="2550611" y="50620"/>
                    <a:pt x="2579636" y="80281"/>
                    <a:pt x="2579636" y="116870"/>
                  </a:cubicBezTo>
                  <a:cubicBezTo>
                    <a:pt x="2579636" y="153459"/>
                    <a:pt x="2550611" y="183120"/>
                    <a:pt x="2514808" y="183120"/>
                  </a:cubicBezTo>
                  <a:close/>
                  <a:moveTo>
                    <a:pt x="2330917" y="183120"/>
                  </a:moveTo>
                  <a:cubicBezTo>
                    <a:pt x="2295113" y="183120"/>
                    <a:pt x="2266089" y="153459"/>
                    <a:pt x="2266089" y="116870"/>
                  </a:cubicBezTo>
                  <a:cubicBezTo>
                    <a:pt x="2266089" y="80281"/>
                    <a:pt x="2295113" y="50620"/>
                    <a:pt x="2330917" y="50620"/>
                  </a:cubicBezTo>
                  <a:cubicBezTo>
                    <a:pt x="2366720" y="50620"/>
                    <a:pt x="2395744" y="80281"/>
                    <a:pt x="2395744" y="116870"/>
                  </a:cubicBezTo>
                  <a:cubicBezTo>
                    <a:pt x="2395744" y="153459"/>
                    <a:pt x="2366720" y="183120"/>
                    <a:pt x="2330917" y="183120"/>
                  </a:cubicBezTo>
                  <a:close/>
                  <a:moveTo>
                    <a:pt x="2147025" y="183120"/>
                  </a:moveTo>
                  <a:cubicBezTo>
                    <a:pt x="2111222" y="183120"/>
                    <a:pt x="2082197" y="153459"/>
                    <a:pt x="2082197" y="116870"/>
                  </a:cubicBezTo>
                  <a:cubicBezTo>
                    <a:pt x="2082197" y="80281"/>
                    <a:pt x="2111222" y="50620"/>
                    <a:pt x="2147025" y="50620"/>
                  </a:cubicBezTo>
                  <a:cubicBezTo>
                    <a:pt x="2182829" y="50620"/>
                    <a:pt x="2211853" y="80281"/>
                    <a:pt x="2211853" y="116870"/>
                  </a:cubicBezTo>
                  <a:cubicBezTo>
                    <a:pt x="2211853" y="153459"/>
                    <a:pt x="2182829" y="183120"/>
                    <a:pt x="2147025" y="183120"/>
                  </a:cubicBezTo>
                  <a:close/>
                  <a:moveTo>
                    <a:pt x="1963135" y="183120"/>
                  </a:moveTo>
                  <a:cubicBezTo>
                    <a:pt x="1927331" y="183120"/>
                    <a:pt x="1898307" y="153459"/>
                    <a:pt x="1898307" y="116870"/>
                  </a:cubicBezTo>
                  <a:cubicBezTo>
                    <a:pt x="1898307" y="80281"/>
                    <a:pt x="1927331" y="50620"/>
                    <a:pt x="1963135" y="50620"/>
                  </a:cubicBezTo>
                  <a:cubicBezTo>
                    <a:pt x="1998937" y="50620"/>
                    <a:pt x="2027962" y="80281"/>
                    <a:pt x="2027962" y="116870"/>
                  </a:cubicBezTo>
                  <a:cubicBezTo>
                    <a:pt x="2027962" y="153459"/>
                    <a:pt x="1998937" y="183120"/>
                    <a:pt x="1963135" y="183120"/>
                  </a:cubicBezTo>
                  <a:close/>
                  <a:moveTo>
                    <a:pt x="1779244" y="183120"/>
                  </a:moveTo>
                  <a:cubicBezTo>
                    <a:pt x="1743439" y="183120"/>
                    <a:pt x="1714416" y="153459"/>
                    <a:pt x="1714416" y="116870"/>
                  </a:cubicBezTo>
                  <a:cubicBezTo>
                    <a:pt x="1714416" y="80281"/>
                    <a:pt x="1743439" y="50620"/>
                    <a:pt x="1779244" y="50620"/>
                  </a:cubicBezTo>
                  <a:cubicBezTo>
                    <a:pt x="1815047" y="50620"/>
                    <a:pt x="1844072" y="80281"/>
                    <a:pt x="1844072" y="116870"/>
                  </a:cubicBezTo>
                  <a:cubicBezTo>
                    <a:pt x="1844072" y="153459"/>
                    <a:pt x="1815047" y="183120"/>
                    <a:pt x="1779244" y="183120"/>
                  </a:cubicBezTo>
                  <a:close/>
                  <a:moveTo>
                    <a:pt x="1595352" y="183120"/>
                  </a:moveTo>
                  <a:cubicBezTo>
                    <a:pt x="1559548" y="183120"/>
                    <a:pt x="1530525" y="153459"/>
                    <a:pt x="1530525" y="116870"/>
                  </a:cubicBezTo>
                  <a:cubicBezTo>
                    <a:pt x="1530525" y="80281"/>
                    <a:pt x="1559548" y="50620"/>
                    <a:pt x="1595352" y="50620"/>
                  </a:cubicBezTo>
                  <a:cubicBezTo>
                    <a:pt x="1631155" y="50620"/>
                    <a:pt x="1660179" y="80281"/>
                    <a:pt x="1660179" y="116870"/>
                  </a:cubicBezTo>
                  <a:cubicBezTo>
                    <a:pt x="1660179" y="153459"/>
                    <a:pt x="1631155" y="183120"/>
                    <a:pt x="1595352" y="183120"/>
                  </a:cubicBezTo>
                  <a:close/>
                  <a:moveTo>
                    <a:pt x="1396731" y="183120"/>
                  </a:moveTo>
                  <a:cubicBezTo>
                    <a:pt x="1360928" y="183120"/>
                    <a:pt x="1331904" y="153459"/>
                    <a:pt x="1331904" y="116870"/>
                  </a:cubicBezTo>
                  <a:cubicBezTo>
                    <a:pt x="1331904" y="80281"/>
                    <a:pt x="1360928" y="50620"/>
                    <a:pt x="1396731" y="50620"/>
                  </a:cubicBezTo>
                  <a:cubicBezTo>
                    <a:pt x="1432534" y="50620"/>
                    <a:pt x="1461559" y="80281"/>
                    <a:pt x="1461559" y="116870"/>
                  </a:cubicBezTo>
                  <a:cubicBezTo>
                    <a:pt x="1461559" y="153459"/>
                    <a:pt x="1432534" y="183120"/>
                    <a:pt x="1396731" y="183120"/>
                  </a:cubicBezTo>
                  <a:close/>
                  <a:moveTo>
                    <a:pt x="7751077" y="185139"/>
                  </a:moveTo>
                  <a:cubicBezTo>
                    <a:pt x="7715273" y="185139"/>
                    <a:pt x="7686249" y="155478"/>
                    <a:pt x="7686249" y="118889"/>
                  </a:cubicBezTo>
                  <a:cubicBezTo>
                    <a:pt x="7686249" y="82300"/>
                    <a:pt x="7715273" y="52639"/>
                    <a:pt x="7751077" y="52639"/>
                  </a:cubicBezTo>
                  <a:cubicBezTo>
                    <a:pt x="7786880" y="52639"/>
                    <a:pt x="7815905" y="82300"/>
                    <a:pt x="7815905" y="118889"/>
                  </a:cubicBezTo>
                  <a:cubicBezTo>
                    <a:pt x="7815905" y="155478"/>
                    <a:pt x="7786880" y="185139"/>
                    <a:pt x="7751077" y="185139"/>
                  </a:cubicBezTo>
                  <a:close/>
                  <a:moveTo>
                    <a:pt x="7567185" y="185139"/>
                  </a:moveTo>
                  <a:cubicBezTo>
                    <a:pt x="7531382" y="185139"/>
                    <a:pt x="7502357" y="155478"/>
                    <a:pt x="7502357" y="118889"/>
                  </a:cubicBezTo>
                  <a:cubicBezTo>
                    <a:pt x="7502357" y="82300"/>
                    <a:pt x="7531382" y="52639"/>
                    <a:pt x="7567185" y="52639"/>
                  </a:cubicBezTo>
                  <a:cubicBezTo>
                    <a:pt x="7602989" y="52639"/>
                    <a:pt x="7632013" y="82300"/>
                    <a:pt x="7632013" y="118889"/>
                  </a:cubicBezTo>
                  <a:cubicBezTo>
                    <a:pt x="7632013" y="155478"/>
                    <a:pt x="7602989" y="185139"/>
                    <a:pt x="7567185" y="185139"/>
                  </a:cubicBezTo>
                  <a:close/>
                  <a:moveTo>
                    <a:pt x="7383294" y="185139"/>
                  </a:moveTo>
                  <a:cubicBezTo>
                    <a:pt x="7347490" y="185139"/>
                    <a:pt x="7318466" y="155478"/>
                    <a:pt x="7318466" y="118889"/>
                  </a:cubicBezTo>
                  <a:cubicBezTo>
                    <a:pt x="7318466" y="82300"/>
                    <a:pt x="7347490" y="52639"/>
                    <a:pt x="7383294" y="52639"/>
                  </a:cubicBezTo>
                  <a:cubicBezTo>
                    <a:pt x="7419097" y="52639"/>
                    <a:pt x="7448122" y="82300"/>
                    <a:pt x="7448122" y="118889"/>
                  </a:cubicBezTo>
                  <a:cubicBezTo>
                    <a:pt x="7448122" y="155478"/>
                    <a:pt x="7419097" y="185139"/>
                    <a:pt x="7383294" y="185139"/>
                  </a:cubicBezTo>
                  <a:close/>
                  <a:moveTo>
                    <a:pt x="7199404" y="185139"/>
                  </a:moveTo>
                  <a:cubicBezTo>
                    <a:pt x="7163600" y="185139"/>
                    <a:pt x="7134576" y="155478"/>
                    <a:pt x="7134576" y="118889"/>
                  </a:cubicBezTo>
                  <a:cubicBezTo>
                    <a:pt x="7134576" y="82300"/>
                    <a:pt x="7163600" y="52639"/>
                    <a:pt x="7199404" y="52639"/>
                  </a:cubicBezTo>
                  <a:cubicBezTo>
                    <a:pt x="7235206" y="52639"/>
                    <a:pt x="7264230" y="82300"/>
                    <a:pt x="7264230" y="118889"/>
                  </a:cubicBezTo>
                  <a:cubicBezTo>
                    <a:pt x="7264230" y="155478"/>
                    <a:pt x="7235206" y="185139"/>
                    <a:pt x="7199404" y="185139"/>
                  </a:cubicBezTo>
                  <a:close/>
                  <a:moveTo>
                    <a:pt x="7015512" y="185139"/>
                  </a:moveTo>
                  <a:cubicBezTo>
                    <a:pt x="6979708" y="185139"/>
                    <a:pt x="6950684" y="155478"/>
                    <a:pt x="6950684" y="118889"/>
                  </a:cubicBezTo>
                  <a:cubicBezTo>
                    <a:pt x="6950684" y="82300"/>
                    <a:pt x="6979708" y="52639"/>
                    <a:pt x="7015512" y="52639"/>
                  </a:cubicBezTo>
                  <a:cubicBezTo>
                    <a:pt x="7051316" y="52639"/>
                    <a:pt x="7080340" y="82300"/>
                    <a:pt x="7080340" y="118889"/>
                  </a:cubicBezTo>
                  <a:cubicBezTo>
                    <a:pt x="7080340" y="155478"/>
                    <a:pt x="7051316" y="185139"/>
                    <a:pt x="7015512" y="185139"/>
                  </a:cubicBezTo>
                  <a:close/>
                  <a:moveTo>
                    <a:pt x="6831620" y="185139"/>
                  </a:moveTo>
                  <a:cubicBezTo>
                    <a:pt x="6795816" y="185139"/>
                    <a:pt x="6766792" y="155478"/>
                    <a:pt x="6766792" y="118889"/>
                  </a:cubicBezTo>
                  <a:cubicBezTo>
                    <a:pt x="6766792" y="82300"/>
                    <a:pt x="6795816" y="52639"/>
                    <a:pt x="6831620" y="52639"/>
                  </a:cubicBezTo>
                  <a:cubicBezTo>
                    <a:pt x="6867424" y="52639"/>
                    <a:pt x="6896448" y="82300"/>
                    <a:pt x="6896448" y="118889"/>
                  </a:cubicBezTo>
                  <a:cubicBezTo>
                    <a:pt x="6896448" y="155478"/>
                    <a:pt x="6867424" y="185139"/>
                    <a:pt x="6831620" y="185139"/>
                  </a:cubicBezTo>
                  <a:close/>
                  <a:moveTo>
                    <a:pt x="6633000" y="185139"/>
                  </a:moveTo>
                  <a:cubicBezTo>
                    <a:pt x="6597196" y="185139"/>
                    <a:pt x="6568172" y="155478"/>
                    <a:pt x="6568172" y="118889"/>
                  </a:cubicBezTo>
                  <a:cubicBezTo>
                    <a:pt x="6568172" y="82300"/>
                    <a:pt x="6597196" y="52639"/>
                    <a:pt x="6633000" y="52639"/>
                  </a:cubicBezTo>
                  <a:cubicBezTo>
                    <a:pt x="6668802" y="52639"/>
                    <a:pt x="6697826" y="82300"/>
                    <a:pt x="6697826" y="118889"/>
                  </a:cubicBezTo>
                  <a:cubicBezTo>
                    <a:pt x="6697826" y="155478"/>
                    <a:pt x="6668802" y="185139"/>
                    <a:pt x="6633000" y="185139"/>
                  </a:cubicBezTo>
                  <a:close/>
                  <a:moveTo>
                    <a:pt x="5141831" y="187157"/>
                  </a:moveTo>
                  <a:cubicBezTo>
                    <a:pt x="5106028" y="187157"/>
                    <a:pt x="5077004" y="157496"/>
                    <a:pt x="5077004" y="120907"/>
                  </a:cubicBezTo>
                  <a:cubicBezTo>
                    <a:pt x="5077004" y="84318"/>
                    <a:pt x="5106028" y="54657"/>
                    <a:pt x="5141831" y="54657"/>
                  </a:cubicBezTo>
                  <a:cubicBezTo>
                    <a:pt x="5177635" y="54657"/>
                    <a:pt x="5206659" y="84318"/>
                    <a:pt x="5206659" y="120907"/>
                  </a:cubicBezTo>
                  <a:cubicBezTo>
                    <a:pt x="5206659" y="157496"/>
                    <a:pt x="5177635" y="187157"/>
                    <a:pt x="5141831" y="187157"/>
                  </a:cubicBezTo>
                  <a:close/>
                  <a:moveTo>
                    <a:pt x="4957940" y="187157"/>
                  </a:moveTo>
                  <a:cubicBezTo>
                    <a:pt x="4922136" y="187157"/>
                    <a:pt x="4893112" y="157496"/>
                    <a:pt x="4893112" y="120907"/>
                  </a:cubicBezTo>
                  <a:cubicBezTo>
                    <a:pt x="4893112" y="84318"/>
                    <a:pt x="4922136" y="54657"/>
                    <a:pt x="4957940" y="54657"/>
                  </a:cubicBezTo>
                  <a:cubicBezTo>
                    <a:pt x="4993744" y="54657"/>
                    <a:pt x="5022768" y="84318"/>
                    <a:pt x="5022768" y="120907"/>
                  </a:cubicBezTo>
                  <a:cubicBezTo>
                    <a:pt x="5022768" y="157496"/>
                    <a:pt x="4993744" y="187157"/>
                    <a:pt x="4957940" y="187157"/>
                  </a:cubicBezTo>
                  <a:close/>
                  <a:moveTo>
                    <a:pt x="4774048" y="187157"/>
                  </a:moveTo>
                  <a:cubicBezTo>
                    <a:pt x="4738246" y="187157"/>
                    <a:pt x="4709221" y="157496"/>
                    <a:pt x="4709221" y="120907"/>
                  </a:cubicBezTo>
                  <a:cubicBezTo>
                    <a:pt x="4709221" y="84318"/>
                    <a:pt x="4738246" y="54657"/>
                    <a:pt x="4774048" y="54657"/>
                  </a:cubicBezTo>
                  <a:cubicBezTo>
                    <a:pt x="4809852" y="54657"/>
                    <a:pt x="4838876" y="84318"/>
                    <a:pt x="4838876" y="120907"/>
                  </a:cubicBezTo>
                  <a:cubicBezTo>
                    <a:pt x="4838876" y="157496"/>
                    <a:pt x="4809852" y="187157"/>
                    <a:pt x="4774048" y="187157"/>
                  </a:cubicBezTo>
                  <a:close/>
                  <a:moveTo>
                    <a:pt x="4590158" y="187157"/>
                  </a:moveTo>
                  <a:cubicBezTo>
                    <a:pt x="4554354" y="187157"/>
                    <a:pt x="4525330" y="157496"/>
                    <a:pt x="4525330" y="120907"/>
                  </a:cubicBezTo>
                  <a:cubicBezTo>
                    <a:pt x="4525330" y="84318"/>
                    <a:pt x="4554354" y="54657"/>
                    <a:pt x="4590158" y="54657"/>
                  </a:cubicBezTo>
                  <a:cubicBezTo>
                    <a:pt x="4625961" y="54657"/>
                    <a:pt x="4654986" y="84318"/>
                    <a:pt x="4654986" y="120907"/>
                  </a:cubicBezTo>
                  <a:cubicBezTo>
                    <a:pt x="4654986" y="157496"/>
                    <a:pt x="4625961" y="187157"/>
                    <a:pt x="4590158" y="187157"/>
                  </a:cubicBezTo>
                  <a:close/>
                  <a:moveTo>
                    <a:pt x="4406266" y="187157"/>
                  </a:moveTo>
                  <a:cubicBezTo>
                    <a:pt x="4370463" y="187157"/>
                    <a:pt x="4341439" y="157496"/>
                    <a:pt x="4341439" y="120907"/>
                  </a:cubicBezTo>
                  <a:cubicBezTo>
                    <a:pt x="4341439" y="84318"/>
                    <a:pt x="4370463" y="54657"/>
                    <a:pt x="4406266" y="54657"/>
                  </a:cubicBezTo>
                  <a:cubicBezTo>
                    <a:pt x="4442070" y="54657"/>
                    <a:pt x="4471094" y="84318"/>
                    <a:pt x="4471094" y="120907"/>
                  </a:cubicBezTo>
                  <a:cubicBezTo>
                    <a:pt x="4471094" y="157496"/>
                    <a:pt x="4442070" y="187157"/>
                    <a:pt x="4406266" y="187157"/>
                  </a:cubicBezTo>
                  <a:close/>
                  <a:moveTo>
                    <a:pt x="4222375" y="187157"/>
                  </a:moveTo>
                  <a:cubicBezTo>
                    <a:pt x="4186571" y="187157"/>
                    <a:pt x="4157547" y="157496"/>
                    <a:pt x="4157547" y="120907"/>
                  </a:cubicBezTo>
                  <a:cubicBezTo>
                    <a:pt x="4157547" y="84318"/>
                    <a:pt x="4186571" y="54657"/>
                    <a:pt x="4222375" y="54657"/>
                  </a:cubicBezTo>
                  <a:cubicBezTo>
                    <a:pt x="4258178" y="54657"/>
                    <a:pt x="4287202" y="84318"/>
                    <a:pt x="4287202" y="120907"/>
                  </a:cubicBezTo>
                  <a:cubicBezTo>
                    <a:pt x="4287202" y="157496"/>
                    <a:pt x="4258178" y="187157"/>
                    <a:pt x="4222375" y="187157"/>
                  </a:cubicBezTo>
                  <a:close/>
                  <a:moveTo>
                    <a:pt x="4023753" y="187157"/>
                  </a:moveTo>
                  <a:cubicBezTo>
                    <a:pt x="3987951" y="187157"/>
                    <a:pt x="3958926" y="157496"/>
                    <a:pt x="3958926" y="120907"/>
                  </a:cubicBezTo>
                  <a:cubicBezTo>
                    <a:pt x="3958926" y="84318"/>
                    <a:pt x="3987951" y="54657"/>
                    <a:pt x="4023753" y="54657"/>
                  </a:cubicBezTo>
                  <a:cubicBezTo>
                    <a:pt x="4059557" y="54657"/>
                    <a:pt x="4088581" y="84318"/>
                    <a:pt x="4088581" y="120907"/>
                  </a:cubicBezTo>
                  <a:cubicBezTo>
                    <a:pt x="4088581" y="157496"/>
                    <a:pt x="4059557" y="187157"/>
                    <a:pt x="4023753" y="187157"/>
                  </a:cubicBezTo>
                  <a:close/>
                  <a:moveTo>
                    <a:pt x="1180557" y="190185"/>
                  </a:moveTo>
                  <a:cubicBezTo>
                    <a:pt x="1144753" y="190185"/>
                    <a:pt x="1115729" y="160524"/>
                    <a:pt x="1115729" y="123935"/>
                  </a:cubicBezTo>
                  <a:cubicBezTo>
                    <a:pt x="1115729" y="87346"/>
                    <a:pt x="1144753" y="57685"/>
                    <a:pt x="1180557" y="57685"/>
                  </a:cubicBezTo>
                  <a:cubicBezTo>
                    <a:pt x="1216361" y="57685"/>
                    <a:pt x="1245386" y="87346"/>
                    <a:pt x="1245386" y="123935"/>
                  </a:cubicBezTo>
                  <a:cubicBezTo>
                    <a:pt x="1245386" y="160524"/>
                    <a:pt x="1216361" y="190185"/>
                    <a:pt x="1180557" y="190185"/>
                  </a:cubicBezTo>
                  <a:close/>
                  <a:moveTo>
                    <a:pt x="996666" y="190185"/>
                  </a:moveTo>
                  <a:cubicBezTo>
                    <a:pt x="960862" y="190185"/>
                    <a:pt x="931839" y="160524"/>
                    <a:pt x="931839" y="123935"/>
                  </a:cubicBezTo>
                  <a:cubicBezTo>
                    <a:pt x="931839" y="87346"/>
                    <a:pt x="960862" y="57685"/>
                    <a:pt x="996666" y="57685"/>
                  </a:cubicBezTo>
                  <a:cubicBezTo>
                    <a:pt x="1032469" y="57685"/>
                    <a:pt x="1061494" y="87346"/>
                    <a:pt x="1061494" y="123935"/>
                  </a:cubicBezTo>
                  <a:cubicBezTo>
                    <a:pt x="1061494" y="160524"/>
                    <a:pt x="1032469" y="190185"/>
                    <a:pt x="996666" y="190185"/>
                  </a:cubicBezTo>
                  <a:close/>
                  <a:moveTo>
                    <a:pt x="812774" y="190185"/>
                  </a:moveTo>
                  <a:cubicBezTo>
                    <a:pt x="776971" y="190185"/>
                    <a:pt x="747946" y="160524"/>
                    <a:pt x="747946" y="123935"/>
                  </a:cubicBezTo>
                  <a:cubicBezTo>
                    <a:pt x="747946" y="87346"/>
                    <a:pt x="776971" y="57685"/>
                    <a:pt x="812774" y="57685"/>
                  </a:cubicBezTo>
                  <a:cubicBezTo>
                    <a:pt x="848579" y="57685"/>
                    <a:pt x="877601" y="87346"/>
                    <a:pt x="877601" y="123935"/>
                  </a:cubicBezTo>
                  <a:cubicBezTo>
                    <a:pt x="877601" y="160524"/>
                    <a:pt x="848579" y="190185"/>
                    <a:pt x="812774" y="190185"/>
                  </a:cubicBezTo>
                  <a:close/>
                  <a:moveTo>
                    <a:pt x="628883" y="190185"/>
                  </a:moveTo>
                  <a:cubicBezTo>
                    <a:pt x="593080" y="190185"/>
                    <a:pt x="564056" y="160524"/>
                    <a:pt x="564056" y="123935"/>
                  </a:cubicBezTo>
                  <a:cubicBezTo>
                    <a:pt x="564056" y="87346"/>
                    <a:pt x="593080" y="57685"/>
                    <a:pt x="628883" y="57685"/>
                  </a:cubicBezTo>
                  <a:cubicBezTo>
                    <a:pt x="664687" y="57685"/>
                    <a:pt x="693711" y="87346"/>
                    <a:pt x="693711" y="123935"/>
                  </a:cubicBezTo>
                  <a:cubicBezTo>
                    <a:pt x="693711" y="160524"/>
                    <a:pt x="664687" y="190185"/>
                    <a:pt x="628883" y="190185"/>
                  </a:cubicBezTo>
                  <a:close/>
                  <a:moveTo>
                    <a:pt x="444992" y="190185"/>
                  </a:moveTo>
                  <a:cubicBezTo>
                    <a:pt x="409189" y="190185"/>
                    <a:pt x="380164" y="160524"/>
                    <a:pt x="380164" y="123935"/>
                  </a:cubicBezTo>
                  <a:cubicBezTo>
                    <a:pt x="380164" y="87346"/>
                    <a:pt x="409189" y="57685"/>
                    <a:pt x="444992" y="57685"/>
                  </a:cubicBezTo>
                  <a:cubicBezTo>
                    <a:pt x="480795" y="57685"/>
                    <a:pt x="509819" y="87346"/>
                    <a:pt x="509819" y="123935"/>
                  </a:cubicBezTo>
                  <a:cubicBezTo>
                    <a:pt x="509819" y="160524"/>
                    <a:pt x="480795" y="190185"/>
                    <a:pt x="444992" y="190185"/>
                  </a:cubicBezTo>
                  <a:close/>
                  <a:moveTo>
                    <a:pt x="261100" y="190185"/>
                  </a:moveTo>
                  <a:cubicBezTo>
                    <a:pt x="225297" y="190185"/>
                    <a:pt x="196273" y="160524"/>
                    <a:pt x="196273" y="123935"/>
                  </a:cubicBezTo>
                  <a:cubicBezTo>
                    <a:pt x="196273" y="87346"/>
                    <a:pt x="225297" y="57685"/>
                    <a:pt x="261100" y="57685"/>
                  </a:cubicBezTo>
                  <a:cubicBezTo>
                    <a:pt x="296904" y="57685"/>
                    <a:pt x="325928" y="87346"/>
                    <a:pt x="325928" y="123935"/>
                  </a:cubicBezTo>
                  <a:cubicBezTo>
                    <a:pt x="325928" y="160524"/>
                    <a:pt x="296904" y="190185"/>
                    <a:pt x="261100" y="190185"/>
                  </a:cubicBezTo>
                  <a:close/>
                  <a:moveTo>
                    <a:pt x="6446454" y="397695"/>
                  </a:moveTo>
                  <a:cubicBezTo>
                    <a:pt x="6410652" y="397695"/>
                    <a:pt x="6381628" y="368034"/>
                    <a:pt x="6381628" y="331445"/>
                  </a:cubicBezTo>
                  <a:cubicBezTo>
                    <a:pt x="6381628" y="294856"/>
                    <a:pt x="6410652" y="265195"/>
                    <a:pt x="6446454" y="265195"/>
                  </a:cubicBezTo>
                  <a:cubicBezTo>
                    <a:pt x="6482258" y="265195"/>
                    <a:pt x="6511281" y="294856"/>
                    <a:pt x="6511281" y="331445"/>
                  </a:cubicBezTo>
                  <a:cubicBezTo>
                    <a:pt x="6511281" y="368034"/>
                    <a:pt x="6482258" y="397695"/>
                    <a:pt x="6446454" y="397695"/>
                  </a:cubicBezTo>
                  <a:close/>
                  <a:moveTo>
                    <a:pt x="6262564" y="397695"/>
                  </a:moveTo>
                  <a:cubicBezTo>
                    <a:pt x="6226760" y="397695"/>
                    <a:pt x="6197736" y="368034"/>
                    <a:pt x="6197736" y="331445"/>
                  </a:cubicBezTo>
                  <a:cubicBezTo>
                    <a:pt x="6197736" y="294856"/>
                    <a:pt x="6226760" y="265195"/>
                    <a:pt x="6262564" y="265195"/>
                  </a:cubicBezTo>
                  <a:cubicBezTo>
                    <a:pt x="6298366" y="265195"/>
                    <a:pt x="6327390" y="294856"/>
                    <a:pt x="6327390" y="331445"/>
                  </a:cubicBezTo>
                  <a:cubicBezTo>
                    <a:pt x="6327390" y="368034"/>
                    <a:pt x="6298366" y="397695"/>
                    <a:pt x="6262564" y="397695"/>
                  </a:cubicBezTo>
                  <a:close/>
                  <a:moveTo>
                    <a:pt x="6078672" y="397695"/>
                  </a:moveTo>
                  <a:cubicBezTo>
                    <a:pt x="6042869" y="397695"/>
                    <a:pt x="6013845" y="368034"/>
                    <a:pt x="6013845" y="331445"/>
                  </a:cubicBezTo>
                  <a:cubicBezTo>
                    <a:pt x="6013845" y="294856"/>
                    <a:pt x="6042869" y="265195"/>
                    <a:pt x="6078672" y="265195"/>
                  </a:cubicBezTo>
                  <a:cubicBezTo>
                    <a:pt x="6114476" y="265195"/>
                    <a:pt x="6143500" y="294856"/>
                    <a:pt x="6143500" y="331445"/>
                  </a:cubicBezTo>
                  <a:cubicBezTo>
                    <a:pt x="6143500" y="368034"/>
                    <a:pt x="6114476" y="397695"/>
                    <a:pt x="6078672" y="397695"/>
                  </a:cubicBezTo>
                  <a:close/>
                  <a:moveTo>
                    <a:pt x="5894781" y="397695"/>
                  </a:moveTo>
                  <a:cubicBezTo>
                    <a:pt x="5858977" y="397695"/>
                    <a:pt x="5829953" y="368034"/>
                    <a:pt x="5829953" y="331445"/>
                  </a:cubicBezTo>
                  <a:cubicBezTo>
                    <a:pt x="5829953" y="294856"/>
                    <a:pt x="5858977" y="265195"/>
                    <a:pt x="5894781" y="265195"/>
                  </a:cubicBezTo>
                  <a:cubicBezTo>
                    <a:pt x="5930584" y="265195"/>
                    <a:pt x="5959608" y="294856"/>
                    <a:pt x="5959608" y="331445"/>
                  </a:cubicBezTo>
                  <a:cubicBezTo>
                    <a:pt x="5959608" y="368034"/>
                    <a:pt x="5930584" y="397695"/>
                    <a:pt x="5894781" y="397695"/>
                  </a:cubicBezTo>
                  <a:close/>
                  <a:moveTo>
                    <a:pt x="5710889" y="397695"/>
                  </a:moveTo>
                  <a:cubicBezTo>
                    <a:pt x="5675086" y="397695"/>
                    <a:pt x="5646062" y="368034"/>
                    <a:pt x="5646062" y="331445"/>
                  </a:cubicBezTo>
                  <a:cubicBezTo>
                    <a:pt x="5646062" y="294856"/>
                    <a:pt x="5675086" y="265195"/>
                    <a:pt x="5710889" y="265195"/>
                  </a:cubicBezTo>
                  <a:cubicBezTo>
                    <a:pt x="5746693" y="265195"/>
                    <a:pt x="5775717" y="294856"/>
                    <a:pt x="5775717" y="331445"/>
                  </a:cubicBezTo>
                  <a:cubicBezTo>
                    <a:pt x="5775717" y="368034"/>
                    <a:pt x="5746693" y="397695"/>
                    <a:pt x="5710889" y="397695"/>
                  </a:cubicBezTo>
                  <a:close/>
                  <a:moveTo>
                    <a:pt x="5526999" y="397695"/>
                  </a:moveTo>
                  <a:cubicBezTo>
                    <a:pt x="5491195" y="397695"/>
                    <a:pt x="5462171" y="368034"/>
                    <a:pt x="5462171" y="331445"/>
                  </a:cubicBezTo>
                  <a:cubicBezTo>
                    <a:pt x="5462171" y="294856"/>
                    <a:pt x="5491195" y="265195"/>
                    <a:pt x="5526999" y="265195"/>
                  </a:cubicBezTo>
                  <a:cubicBezTo>
                    <a:pt x="5562801" y="265195"/>
                    <a:pt x="5591826" y="294856"/>
                    <a:pt x="5591826" y="331445"/>
                  </a:cubicBezTo>
                  <a:cubicBezTo>
                    <a:pt x="5591826" y="368034"/>
                    <a:pt x="5562801" y="397695"/>
                    <a:pt x="5526999" y="397695"/>
                  </a:cubicBezTo>
                  <a:close/>
                  <a:moveTo>
                    <a:pt x="5328377" y="397695"/>
                  </a:moveTo>
                  <a:cubicBezTo>
                    <a:pt x="5292574" y="397695"/>
                    <a:pt x="5263550" y="368034"/>
                    <a:pt x="5263550" y="331445"/>
                  </a:cubicBezTo>
                  <a:cubicBezTo>
                    <a:pt x="5263550" y="294856"/>
                    <a:pt x="5292574" y="265195"/>
                    <a:pt x="5328377" y="265195"/>
                  </a:cubicBezTo>
                  <a:cubicBezTo>
                    <a:pt x="5364181" y="265195"/>
                    <a:pt x="5393205" y="294856"/>
                    <a:pt x="5393205" y="331445"/>
                  </a:cubicBezTo>
                  <a:cubicBezTo>
                    <a:pt x="5393205" y="368034"/>
                    <a:pt x="5364181" y="397695"/>
                    <a:pt x="5328377" y="397695"/>
                  </a:cubicBezTo>
                  <a:close/>
                  <a:moveTo>
                    <a:pt x="3831282" y="399713"/>
                  </a:moveTo>
                  <a:cubicBezTo>
                    <a:pt x="3795479" y="399713"/>
                    <a:pt x="3766455" y="370052"/>
                    <a:pt x="3766455" y="333463"/>
                  </a:cubicBezTo>
                  <a:cubicBezTo>
                    <a:pt x="3766455" y="296874"/>
                    <a:pt x="3795479" y="267213"/>
                    <a:pt x="3831282" y="267213"/>
                  </a:cubicBezTo>
                  <a:cubicBezTo>
                    <a:pt x="3867086" y="267213"/>
                    <a:pt x="3896110" y="296874"/>
                    <a:pt x="3896110" y="333463"/>
                  </a:cubicBezTo>
                  <a:cubicBezTo>
                    <a:pt x="3896110" y="370052"/>
                    <a:pt x="3867086" y="399713"/>
                    <a:pt x="3831282" y="399713"/>
                  </a:cubicBezTo>
                  <a:close/>
                  <a:moveTo>
                    <a:pt x="3647391" y="399713"/>
                  </a:moveTo>
                  <a:cubicBezTo>
                    <a:pt x="3611588" y="399713"/>
                    <a:pt x="3582563" y="370052"/>
                    <a:pt x="3582563" y="333463"/>
                  </a:cubicBezTo>
                  <a:cubicBezTo>
                    <a:pt x="3582563" y="296874"/>
                    <a:pt x="3611588" y="267213"/>
                    <a:pt x="3647391" y="267213"/>
                  </a:cubicBezTo>
                  <a:cubicBezTo>
                    <a:pt x="3683194" y="267213"/>
                    <a:pt x="3712218" y="296874"/>
                    <a:pt x="3712218" y="333463"/>
                  </a:cubicBezTo>
                  <a:cubicBezTo>
                    <a:pt x="3712218" y="370052"/>
                    <a:pt x="3683194" y="399713"/>
                    <a:pt x="3647391" y="399713"/>
                  </a:cubicBezTo>
                  <a:close/>
                  <a:moveTo>
                    <a:pt x="3463500" y="399713"/>
                  </a:moveTo>
                  <a:cubicBezTo>
                    <a:pt x="3427697" y="399713"/>
                    <a:pt x="3398673" y="370052"/>
                    <a:pt x="3398673" y="333463"/>
                  </a:cubicBezTo>
                  <a:cubicBezTo>
                    <a:pt x="3398673" y="296874"/>
                    <a:pt x="3427697" y="267213"/>
                    <a:pt x="3463500" y="267213"/>
                  </a:cubicBezTo>
                  <a:cubicBezTo>
                    <a:pt x="3499303" y="267213"/>
                    <a:pt x="3528328" y="296874"/>
                    <a:pt x="3528328" y="333463"/>
                  </a:cubicBezTo>
                  <a:cubicBezTo>
                    <a:pt x="3528328" y="370052"/>
                    <a:pt x="3499303" y="399713"/>
                    <a:pt x="3463500" y="399713"/>
                  </a:cubicBezTo>
                  <a:close/>
                  <a:moveTo>
                    <a:pt x="3279609" y="399713"/>
                  </a:moveTo>
                  <a:cubicBezTo>
                    <a:pt x="3243805" y="399713"/>
                    <a:pt x="3214781" y="370052"/>
                    <a:pt x="3214781" y="333463"/>
                  </a:cubicBezTo>
                  <a:cubicBezTo>
                    <a:pt x="3214781" y="296874"/>
                    <a:pt x="3243805" y="267213"/>
                    <a:pt x="3279609" y="267213"/>
                  </a:cubicBezTo>
                  <a:cubicBezTo>
                    <a:pt x="3315412" y="267213"/>
                    <a:pt x="3344436" y="296874"/>
                    <a:pt x="3344436" y="333463"/>
                  </a:cubicBezTo>
                  <a:cubicBezTo>
                    <a:pt x="3344436" y="370052"/>
                    <a:pt x="3315412" y="399713"/>
                    <a:pt x="3279609" y="399713"/>
                  </a:cubicBezTo>
                  <a:close/>
                  <a:moveTo>
                    <a:pt x="3095717" y="399713"/>
                  </a:moveTo>
                  <a:cubicBezTo>
                    <a:pt x="3059913" y="399713"/>
                    <a:pt x="3030889" y="370052"/>
                    <a:pt x="3030889" y="333463"/>
                  </a:cubicBezTo>
                  <a:cubicBezTo>
                    <a:pt x="3030889" y="296874"/>
                    <a:pt x="3059913" y="267213"/>
                    <a:pt x="3095717" y="267213"/>
                  </a:cubicBezTo>
                  <a:cubicBezTo>
                    <a:pt x="3131521" y="267213"/>
                    <a:pt x="3160545" y="296874"/>
                    <a:pt x="3160545" y="333463"/>
                  </a:cubicBezTo>
                  <a:cubicBezTo>
                    <a:pt x="3160545" y="370052"/>
                    <a:pt x="3131521" y="399713"/>
                    <a:pt x="3095717" y="399713"/>
                  </a:cubicBezTo>
                  <a:close/>
                  <a:moveTo>
                    <a:pt x="2911826" y="399713"/>
                  </a:moveTo>
                  <a:cubicBezTo>
                    <a:pt x="2876023" y="399713"/>
                    <a:pt x="2846998" y="370052"/>
                    <a:pt x="2846998" y="333463"/>
                  </a:cubicBezTo>
                  <a:cubicBezTo>
                    <a:pt x="2846998" y="296874"/>
                    <a:pt x="2876023" y="267213"/>
                    <a:pt x="2911826" y="267213"/>
                  </a:cubicBezTo>
                  <a:cubicBezTo>
                    <a:pt x="2947629" y="267213"/>
                    <a:pt x="2976653" y="296874"/>
                    <a:pt x="2976653" y="333463"/>
                  </a:cubicBezTo>
                  <a:cubicBezTo>
                    <a:pt x="2976653" y="370052"/>
                    <a:pt x="2947629" y="399713"/>
                    <a:pt x="2911826" y="399713"/>
                  </a:cubicBezTo>
                  <a:close/>
                  <a:moveTo>
                    <a:pt x="2713205" y="399713"/>
                  </a:moveTo>
                  <a:cubicBezTo>
                    <a:pt x="2677402" y="399713"/>
                    <a:pt x="2648378" y="370052"/>
                    <a:pt x="2648378" y="333463"/>
                  </a:cubicBezTo>
                  <a:cubicBezTo>
                    <a:pt x="2648378" y="296874"/>
                    <a:pt x="2677402" y="267213"/>
                    <a:pt x="2713205" y="267213"/>
                  </a:cubicBezTo>
                  <a:cubicBezTo>
                    <a:pt x="2749008" y="267213"/>
                    <a:pt x="2778033" y="296874"/>
                    <a:pt x="2778033" y="333463"/>
                  </a:cubicBezTo>
                  <a:cubicBezTo>
                    <a:pt x="2778033" y="370052"/>
                    <a:pt x="2749008" y="399713"/>
                    <a:pt x="2713205" y="399713"/>
                  </a:cubicBezTo>
                  <a:close/>
                  <a:moveTo>
                    <a:pt x="2514808" y="400722"/>
                  </a:moveTo>
                  <a:cubicBezTo>
                    <a:pt x="2479004" y="400722"/>
                    <a:pt x="2449981" y="371061"/>
                    <a:pt x="2449981" y="334472"/>
                  </a:cubicBezTo>
                  <a:cubicBezTo>
                    <a:pt x="2449981" y="297883"/>
                    <a:pt x="2479004" y="268222"/>
                    <a:pt x="2514808" y="268222"/>
                  </a:cubicBezTo>
                  <a:cubicBezTo>
                    <a:pt x="2550611" y="268222"/>
                    <a:pt x="2579636" y="297883"/>
                    <a:pt x="2579636" y="334472"/>
                  </a:cubicBezTo>
                  <a:cubicBezTo>
                    <a:pt x="2579636" y="371061"/>
                    <a:pt x="2550611" y="400722"/>
                    <a:pt x="2514808" y="400722"/>
                  </a:cubicBezTo>
                  <a:close/>
                  <a:moveTo>
                    <a:pt x="2330917" y="400722"/>
                  </a:moveTo>
                  <a:cubicBezTo>
                    <a:pt x="2295113" y="400722"/>
                    <a:pt x="2266089" y="371061"/>
                    <a:pt x="2266089" y="334472"/>
                  </a:cubicBezTo>
                  <a:cubicBezTo>
                    <a:pt x="2266089" y="297883"/>
                    <a:pt x="2295113" y="268222"/>
                    <a:pt x="2330917" y="268222"/>
                  </a:cubicBezTo>
                  <a:cubicBezTo>
                    <a:pt x="2366720" y="268222"/>
                    <a:pt x="2395744" y="297883"/>
                    <a:pt x="2395744" y="334472"/>
                  </a:cubicBezTo>
                  <a:cubicBezTo>
                    <a:pt x="2395744" y="371061"/>
                    <a:pt x="2366720" y="400722"/>
                    <a:pt x="2330917" y="400722"/>
                  </a:cubicBezTo>
                  <a:close/>
                  <a:moveTo>
                    <a:pt x="2147025" y="400722"/>
                  </a:moveTo>
                  <a:cubicBezTo>
                    <a:pt x="2111222" y="400722"/>
                    <a:pt x="2082197" y="371061"/>
                    <a:pt x="2082197" y="334472"/>
                  </a:cubicBezTo>
                  <a:cubicBezTo>
                    <a:pt x="2082197" y="297883"/>
                    <a:pt x="2111222" y="268222"/>
                    <a:pt x="2147025" y="268222"/>
                  </a:cubicBezTo>
                  <a:cubicBezTo>
                    <a:pt x="2182829" y="268222"/>
                    <a:pt x="2211853" y="297883"/>
                    <a:pt x="2211853" y="334472"/>
                  </a:cubicBezTo>
                  <a:cubicBezTo>
                    <a:pt x="2211853" y="371061"/>
                    <a:pt x="2182829" y="400722"/>
                    <a:pt x="2147025" y="400722"/>
                  </a:cubicBezTo>
                  <a:close/>
                  <a:moveTo>
                    <a:pt x="1963135" y="400722"/>
                  </a:moveTo>
                  <a:cubicBezTo>
                    <a:pt x="1927331" y="400722"/>
                    <a:pt x="1898307" y="371061"/>
                    <a:pt x="1898307" y="334472"/>
                  </a:cubicBezTo>
                  <a:cubicBezTo>
                    <a:pt x="1898307" y="297883"/>
                    <a:pt x="1927331" y="268222"/>
                    <a:pt x="1963135" y="268222"/>
                  </a:cubicBezTo>
                  <a:cubicBezTo>
                    <a:pt x="1998937" y="268222"/>
                    <a:pt x="2027962" y="297883"/>
                    <a:pt x="2027962" y="334472"/>
                  </a:cubicBezTo>
                  <a:cubicBezTo>
                    <a:pt x="2027962" y="371061"/>
                    <a:pt x="1998937" y="400722"/>
                    <a:pt x="1963135" y="400722"/>
                  </a:cubicBezTo>
                  <a:close/>
                  <a:moveTo>
                    <a:pt x="1779244" y="400722"/>
                  </a:moveTo>
                  <a:cubicBezTo>
                    <a:pt x="1743439" y="400722"/>
                    <a:pt x="1714416" y="371061"/>
                    <a:pt x="1714416" y="334472"/>
                  </a:cubicBezTo>
                  <a:cubicBezTo>
                    <a:pt x="1714416" y="297883"/>
                    <a:pt x="1743439" y="268222"/>
                    <a:pt x="1779244" y="268222"/>
                  </a:cubicBezTo>
                  <a:cubicBezTo>
                    <a:pt x="1815047" y="268222"/>
                    <a:pt x="1844072" y="297883"/>
                    <a:pt x="1844072" y="334472"/>
                  </a:cubicBezTo>
                  <a:cubicBezTo>
                    <a:pt x="1844072" y="371061"/>
                    <a:pt x="1815047" y="400722"/>
                    <a:pt x="1779244" y="400722"/>
                  </a:cubicBezTo>
                  <a:close/>
                  <a:moveTo>
                    <a:pt x="1595352" y="400722"/>
                  </a:moveTo>
                  <a:cubicBezTo>
                    <a:pt x="1559548" y="400722"/>
                    <a:pt x="1530525" y="371061"/>
                    <a:pt x="1530525" y="334472"/>
                  </a:cubicBezTo>
                  <a:cubicBezTo>
                    <a:pt x="1530525" y="297883"/>
                    <a:pt x="1559548" y="268222"/>
                    <a:pt x="1595352" y="268222"/>
                  </a:cubicBezTo>
                  <a:cubicBezTo>
                    <a:pt x="1631155" y="268222"/>
                    <a:pt x="1660179" y="297883"/>
                    <a:pt x="1660179" y="334472"/>
                  </a:cubicBezTo>
                  <a:cubicBezTo>
                    <a:pt x="1660179" y="371061"/>
                    <a:pt x="1631155" y="400722"/>
                    <a:pt x="1595352" y="400722"/>
                  </a:cubicBezTo>
                  <a:close/>
                  <a:moveTo>
                    <a:pt x="1396731" y="400722"/>
                  </a:moveTo>
                  <a:cubicBezTo>
                    <a:pt x="1360928" y="400722"/>
                    <a:pt x="1331904" y="371061"/>
                    <a:pt x="1331904" y="334472"/>
                  </a:cubicBezTo>
                  <a:cubicBezTo>
                    <a:pt x="1331904" y="297883"/>
                    <a:pt x="1360928" y="268222"/>
                    <a:pt x="1396731" y="268222"/>
                  </a:cubicBezTo>
                  <a:cubicBezTo>
                    <a:pt x="1432534" y="268222"/>
                    <a:pt x="1461559" y="297883"/>
                    <a:pt x="1461559" y="334472"/>
                  </a:cubicBezTo>
                  <a:cubicBezTo>
                    <a:pt x="1461559" y="371061"/>
                    <a:pt x="1432534" y="400722"/>
                    <a:pt x="1396731" y="400722"/>
                  </a:cubicBezTo>
                  <a:close/>
                  <a:moveTo>
                    <a:pt x="7751077" y="402741"/>
                  </a:moveTo>
                  <a:cubicBezTo>
                    <a:pt x="7715273" y="402741"/>
                    <a:pt x="7686249" y="373080"/>
                    <a:pt x="7686249" y="336491"/>
                  </a:cubicBezTo>
                  <a:cubicBezTo>
                    <a:pt x="7686249" y="299902"/>
                    <a:pt x="7715273" y="270241"/>
                    <a:pt x="7751077" y="270241"/>
                  </a:cubicBezTo>
                  <a:cubicBezTo>
                    <a:pt x="7786880" y="270241"/>
                    <a:pt x="7815905" y="299902"/>
                    <a:pt x="7815905" y="336491"/>
                  </a:cubicBezTo>
                  <a:cubicBezTo>
                    <a:pt x="7815905" y="373080"/>
                    <a:pt x="7786880" y="402741"/>
                    <a:pt x="7751077" y="402741"/>
                  </a:cubicBezTo>
                  <a:close/>
                  <a:moveTo>
                    <a:pt x="7567185" y="402741"/>
                  </a:moveTo>
                  <a:cubicBezTo>
                    <a:pt x="7531382" y="402741"/>
                    <a:pt x="7502357" y="373080"/>
                    <a:pt x="7502357" y="336491"/>
                  </a:cubicBezTo>
                  <a:cubicBezTo>
                    <a:pt x="7502357" y="299902"/>
                    <a:pt x="7531382" y="270241"/>
                    <a:pt x="7567185" y="270241"/>
                  </a:cubicBezTo>
                  <a:cubicBezTo>
                    <a:pt x="7602989" y="270241"/>
                    <a:pt x="7632013" y="299902"/>
                    <a:pt x="7632013" y="336491"/>
                  </a:cubicBezTo>
                  <a:cubicBezTo>
                    <a:pt x="7632013" y="373080"/>
                    <a:pt x="7602989" y="402741"/>
                    <a:pt x="7567185" y="402741"/>
                  </a:cubicBezTo>
                  <a:close/>
                  <a:moveTo>
                    <a:pt x="7383294" y="402741"/>
                  </a:moveTo>
                  <a:cubicBezTo>
                    <a:pt x="7347490" y="402741"/>
                    <a:pt x="7318466" y="373080"/>
                    <a:pt x="7318466" y="336491"/>
                  </a:cubicBezTo>
                  <a:cubicBezTo>
                    <a:pt x="7318466" y="299902"/>
                    <a:pt x="7347490" y="270241"/>
                    <a:pt x="7383294" y="270241"/>
                  </a:cubicBezTo>
                  <a:cubicBezTo>
                    <a:pt x="7419097" y="270241"/>
                    <a:pt x="7448122" y="299902"/>
                    <a:pt x="7448122" y="336491"/>
                  </a:cubicBezTo>
                  <a:cubicBezTo>
                    <a:pt x="7448122" y="373080"/>
                    <a:pt x="7419097" y="402741"/>
                    <a:pt x="7383294" y="402741"/>
                  </a:cubicBezTo>
                  <a:close/>
                  <a:moveTo>
                    <a:pt x="7199404" y="402741"/>
                  </a:moveTo>
                  <a:cubicBezTo>
                    <a:pt x="7163600" y="402741"/>
                    <a:pt x="7134576" y="373080"/>
                    <a:pt x="7134576" y="336491"/>
                  </a:cubicBezTo>
                  <a:cubicBezTo>
                    <a:pt x="7134576" y="299902"/>
                    <a:pt x="7163600" y="270241"/>
                    <a:pt x="7199404" y="270241"/>
                  </a:cubicBezTo>
                  <a:cubicBezTo>
                    <a:pt x="7235206" y="270241"/>
                    <a:pt x="7264230" y="299902"/>
                    <a:pt x="7264230" y="336491"/>
                  </a:cubicBezTo>
                  <a:cubicBezTo>
                    <a:pt x="7264230" y="373080"/>
                    <a:pt x="7235206" y="402741"/>
                    <a:pt x="7199404" y="402741"/>
                  </a:cubicBezTo>
                  <a:close/>
                  <a:moveTo>
                    <a:pt x="7015512" y="402741"/>
                  </a:moveTo>
                  <a:cubicBezTo>
                    <a:pt x="6979708" y="402741"/>
                    <a:pt x="6950684" y="373080"/>
                    <a:pt x="6950684" y="336491"/>
                  </a:cubicBezTo>
                  <a:cubicBezTo>
                    <a:pt x="6950684" y="299902"/>
                    <a:pt x="6979708" y="270241"/>
                    <a:pt x="7015512" y="270241"/>
                  </a:cubicBezTo>
                  <a:cubicBezTo>
                    <a:pt x="7051316" y="270241"/>
                    <a:pt x="7080340" y="299902"/>
                    <a:pt x="7080340" y="336491"/>
                  </a:cubicBezTo>
                  <a:cubicBezTo>
                    <a:pt x="7080340" y="373080"/>
                    <a:pt x="7051316" y="402741"/>
                    <a:pt x="7015512" y="402741"/>
                  </a:cubicBezTo>
                  <a:close/>
                  <a:moveTo>
                    <a:pt x="6831620" y="402741"/>
                  </a:moveTo>
                  <a:cubicBezTo>
                    <a:pt x="6795816" y="402741"/>
                    <a:pt x="6766792" y="373080"/>
                    <a:pt x="6766792" y="336491"/>
                  </a:cubicBezTo>
                  <a:cubicBezTo>
                    <a:pt x="6766792" y="299902"/>
                    <a:pt x="6795816" y="270241"/>
                    <a:pt x="6831620" y="270241"/>
                  </a:cubicBezTo>
                  <a:cubicBezTo>
                    <a:pt x="6867424" y="270241"/>
                    <a:pt x="6896448" y="299902"/>
                    <a:pt x="6896448" y="336491"/>
                  </a:cubicBezTo>
                  <a:cubicBezTo>
                    <a:pt x="6896448" y="373080"/>
                    <a:pt x="6867424" y="402741"/>
                    <a:pt x="6831620" y="402741"/>
                  </a:cubicBezTo>
                  <a:close/>
                  <a:moveTo>
                    <a:pt x="6633000" y="402741"/>
                  </a:moveTo>
                  <a:cubicBezTo>
                    <a:pt x="6597196" y="402741"/>
                    <a:pt x="6568172" y="373080"/>
                    <a:pt x="6568172" y="336491"/>
                  </a:cubicBezTo>
                  <a:cubicBezTo>
                    <a:pt x="6568172" y="299902"/>
                    <a:pt x="6597196" y="270241"/>
                    <a:pt x="6633000" y="270241"/>
                  </a:cubicBezTo>
                  <a:cubicBezTo>
                    <a:pt x="6668802" y="270241"/>
                    <a:pt x="6697826" y="299902"/>
                    <a:pt x="6697826" y="336491"/>
                  </a:cubicBezTo>
                  <a:cubicBezTo>
                    <a:pt x="6697826" y="373080"/>
                    <a:pt x="6668802" y="402741"/>
                    <a:pt x="6633000" y="402741"/>
                  </a:cubicBezTo>
                  <a:close/>
                  <a:moveTo>
                    <a:pt x="5141831" y="404759"/>
                  </a:moveTo>
                  <a:cubicBezTo>
                    <a:pt x="5106028" y="404759"/>
                    <a:pt x="5077004" y="375098"/>
                    <a:pt x="5077004" y="338509"/>
                  </a:cubicBezTo>
                  <a:cubicBezTo>
                    <a:pt x="5077004" y="301920"/>
                    <a:pt x="5106028" y="272259"/>
                    <a:pt x="5141831" y="272259"/>
                  </a:cubicBezTo>
                  <a:cubicBezTo>
                    <a:pt x="5177635" y="272259"/>
                    <a:pt x="5206659" y="301920"/>
                    <a:pt x="5206659" y="338509"/>
                  </a:cubicBezTo>
                  <a:cubicBezTo>
                    <a:pt x="5206659" y="375098"/>
                    <a:pt x="5177635" y="404759"/>
                    <a:pt x="5141831" y="404759"/>
                  </a:cubicBezTo>
                  <a:close/>
                  <a:moveTo>
                    <a:pt x="4957940" y="404759"/>
                  </a:moveTo>
                  <a:cubicBezTo>
                    <a:pt x="4922136" y="404759"/>
                    <a:pt x="4893112" y="375098"/>
                    <a:pt x="4893112" y="338509"/>
                  </a:cubicBezTo>
                  <a:cubicBezTo>
                    <a:pt x="4893112" y="301920"/>
                    <a:pt x="4922136" y="272259"/>
                    <a:pt x="4957940" y="272259"/>
                  </a:cubicBezTo>
                  <a:cubicBezTo>
                    <a:pt x="4993744" y="272259"/>
                    <a:pt x="5022768" y="301920"/>
                    <a:pt x="5022768" y="338509"/>
                  </a:cubicBezTo>
                  <a:cubicBezTo>
                    <a:pt x="5022768" y="375098"/>
                    <a:pt x="4993744" y="404759"/>
                    <a:pt x="4957940" y="404759"/>
                  </a:cubicBezTo>
                  <a:close/>
                  <a:moveTo>
                    <a:pt x="4774048" y="404759"/>
                  </a:moveTo>
                  <a:cubicBezTo>
                    <a:pt x="4738246" y="404759"/>
                    <a:pt x="4709221" y="375098"/>
                    <a:pt x="4709221" y="338509"/>
                  </a:cubicBezTo>
                  <a:cubicBezTo>
                    <a:pt x="4709221" y="301920"/>
                    <a:pt x="4738246" y="272259"/>
                    <a:pt x="4774048" y="272259"/>
                  </a:cubicBezTo>
                  <a:cubicBezTo>
                    <a:pt x="4809852" y="272259"/>
                    <a:pt x="4838876" y="301920"/>
                    <a:pt x="4838876" y="338509"/>
                  </a:cubicBezTo>
                  <a:cubicBezTo>
                    <a:pt x="4838876" y="375098"/>
                    <a:pt x="4809852" y="404759"/>
                    <a:pt x="4774048" y="404759"/>
                  </a:cubicBezTo>
                  <a:close/>
                  <a:moveTo>
                    <a:pt x="4590158" y="404759"/>
                  </a:moveTo>
                  <a:cubicBezTo>
                    <a:pt x="4554354" y="404759"/>
                    <a:pt x="4525330" y="375098"/>
                    <a:pt x="4525330" y="338509"/>
                  </a:cubicBezTo>
                  <a:cubicBezTo>
                    <a:pt x="4525330" y="301920"/>
                    <a:pt x="4554354" y="272259"/>
                    <a:pt x="4590158" y="272259"/>
                  </a:cubicBezTo>
                  <a:cubicBezTo>
                    <a:pt x="4625961" y="272259"/>
                    <a:pt x="4654986" y="301920"/>
                    <a:pt x="4654986" y="338509"/>
                  </a:cubicBezTo>
                  <a:cubicBezTo>
                    <a:pt x="4654986" y="375098"/>
                    <a:pt x="4625961" y="404759"/>
                    <a:pt x="4590158" y="404759"/>
                  </a:cubicBezTo>
                  <a:close/>
                  <a:moveTo>
                    <a:pt x="4406266" y="404759"/>
                  </a:moveTo>
                  <a:cubicBezTo>
                    <a:pt x="4370463" y="404759"/>
                    <a:pt x="4341439" y="375098"/>
                    <a:pt x="4341439" y="338509"/>
                  </a:cubicBezTo>
                  <a:cubicBezTo>
                    <a:pt x="4341439" y="301920"/>
                    <a:pt x="4370463" y="272259"/>
                    <a:pt x="4406266" y="272259"/>
                  </a:cubicBezTo>
                  <a:cubicBezTo>
                    <a:pt x="4442070" y="272259"/>
                    <a:pt x="4471094" y="301920"/>
                    <a:pt x="4471094" y="338509"/>
                  </a:cubicBezTo>
                  <a:cubicBezTo>
                    <a:pt x="4471094" y="375098"/>
                    <a:pt x="4442070" y="404759"/>
                    <a:pt x="4406266" y="404759"/>
                  </a:cubicBezTo>
                  <a:close/>
                  <a:moveTo>
                    <a:pt x="4222375" y="404759"/>
                  </a:moveTo>
                  <a:cubicBezTo>
                    <a:pt x="4186571" y="404759"/>
                    <a:pt x="4157547" y="375098"/>
                    <a:pt x="4157547" y="338509"/>
                  </a:cubicBezTo>
                  <a:cubicBezTo>
                    <a:pt x="4157547" y="301920"/>
                    <a:pt x="4186571" y="272259"/>
                    <a:pt x="4222375" y="272259"/>
                  </a:cubicBezTo>
                  <a:cubicBezTo>
                    <a:pt x="4258178" y="272259"/>
                    <a:pt x="4287202" y="301920"/>
                    <a:pt x="4287202" y="338509"/>
                  </a:cubicBezTo>
                  <a:cubicBezTo>
                    <a:pt x="4287202" y="375098"/>
                    <a:pt x="4258178" y="404759"/>
                    <a:pt x="4222375" y="404759"/>
                  </a:cubicBezTo>
                  <a:close/>
                  <a:moveTo>
                    <a:pt x="4023753" y="404759"/>
                  </a:moveTo>
                  <a:cubicBezTo>
                    <a:pt x="3987951" y="404759"/>
                    <a:pt x="3958926" y="375098"/>
                    <a:pt x="3958926" y="338509"/>
                  </a:cubicBezTo>
                  <a:cubicBezTo>
                    <a:pt x="3958926" y="301920"/>
                    <a:pt x="3987951" y="272259"/>
                    <a:pt x="4023753" y="272259"/>
                  </a:cubicBezTo>
                  <a:cubicBezTo>
                    <a:pt x="4059557" y="272259"/>
                    <a:pt x="4088581" y="301920"/>
                    <a:pt x="4088581" y="338509"/>
                  </a:cubicBezTo>
                  <a:cubicBezTo>
                    <a:pt x="4088581" y="375098"/>
                    <a:pt x="4059557" y="404759"/>
                    <a:pt x="4023753" y="404759"/>
                  </a:cubicBezTo>
                  <a:close/>
                  <a:moveTo>
                    <a:pt x="1180557" y="407787"/>
                  </a:moveTo>
                  <a:cubicBezTo>
                    <a:pt x="1144753" y="407787"/>
                    <a:pt x="1115729" y="378126"/>
                    <a:pt x="1115729" y="341537"/>
                  </a:cubicBezTo>
                  <a:cubicBezTo>
                    <a:pt x="1115729" y="304948"/>
                    <a:pt x="1144753" y="275287"/>
                    <a:pt x="1180557" y="275287"/>
                  </a:cubicBezTo>
                  <a:cubicBezTo>
                    <a:pt x="1216361" y="275287"/>
                    <a:pt x="1245386" y="304948"/>
                    <a:pt x="1245386" y="341537"/>
                  </a:cubicBezTo>
                  <a:cubicBezTo>
                    <a:pt x="1245386" y="378126"/>
                    <a:pt x="1216361" y="407787"/>
                    <a:pt x="1180557" y="407787"/>
                  </a:cubicBezTo>
                  <a:close/>
                  <a:moveTo>
                    <a:pt x="996666" y="407787"/>
                  </a:moveTo>
                  <a:cubicBezTo>
                    <a:pt x="960862" y="407787"/>
                    <a:pt x="931839" y="378126"/>
                    <a:pt x="931839" y="341537"/>
                  </a:cubicBezTo>
                  <a:cubicBezTo>
                    <a:pt x="931839" y="304948"/>
                    <a:pt x="960862" y="275287"/>
                    <a:pt x="996666" y="275287"/>
                  </a:cubicBezTo>
                  <a:cubicBezTo>
                    <a:pt x="1032469" y="275287"/>
                    <a:pt x="1061494" y="304948"/>
                    <a:pt x="1061494" y="341537"/>
                  </a:cubicBezTo>
                  <a:cubicBezTo>
                    <a:pt x="1061494" y="378126"/>
                    <a:pt x="1032469" y="407787"/>
                    <a:pt x="996666" y="407787"/>
                  </a:cubicBezTo>
                  <a:close/>
                  <a:moveTo>
                    <a:pt x="812774" y="407787"/>
                  </a:moveTo>
                  <a:cubicBezTo>
                    <a:pt x="776971" y="407787"/>
                    <a:pt x="747946" y="378126"/>
                    <a:pt x="747946" y="341537"/>
                  </a:cubicBezTo>
                  <a:cubicBezTo>
                    <a:pt x="747946" y="304948"/>
                    <a:pt x="776971" y="275287"/>
                    <a:pt x="812774" y="275287"/>
                  </a:cubicBezTo>
                  <a:cubicBezTo>
                    <a:pt x="848579" y="275287"/>
                    <a:pt x="877601" y="304948"/>
                    <a:pt x="877601" y="341537"/>
                  </a:cubicBezTo>
                  <a:cubicBezTo>
                    <a:pt x="877601" y="378126"/>
                    <a:pt x="848579" y="407787"/>
                    <a:pt x="812774" y="407787"/>
                  </a:cubicBezTo>
                  <a:close/>
                  <a:moveTo>
                    <a:pt x="628883" y="407787"/>
                  </a:moveTo>
                  <a:cubicBezTo>
                    <a:pt x="593080" y="407787"/>
                    <a:pt x="564056" y="378126"/>
                    <a:pt x="564056" y="341537"/>
                  </a:cubicBezTo>
                  <a:cubicBezTo>
                    <a:pt x="564056" y="304948"/>
                    <a:pt x="593080" y="275287"/>
                    <a:pt x="628883" y="275287"/>
                  </a:cubicBezTo>
                  <a:cubicBezTo>
                    <a:pt x="664687" y="275287"/>
                    <a:pt x="693711" y="304948"/>
                    <a:pt x="693711" y="341537"/>
                  </a:cubicBezTo>
                  <a:cubicBezTo>
                    <a:pt x="693711" y="378126"/>
                    <a:pt x="664687" y="407787"/>
                    <a:pt x="628883" y="407787"/>
                  </a:cubicBezTo>
                  <a:close/>
                  <a:moveTo>
                    <a:pt x="444992" y="407787"/>
                  </a:moveTo>
                  <a:cubicBezTo>
                    <a:pt x="409189" y="407787"/>
                    <a:pt x="380164" y="378126"/>
                    <a:pt x="380164" y="341537"/>
                  </a:cubicBezTo>
                  <a:cubicBezTo>
                    <a:pt x="380164" y="304948"/>
                    <a:pt x="409189" y="275287"/>
                    <a:pt x="444992" y="275287"/>
                  </a:cubicBezTo>
                  <a:cubicBezTo>
                    <a:pt x="480795" y="275287"/>
                    <a:pt x="509819" y="304948"/>
                    <a:pt x="509819" y="341537"/>
                  </a:cubicBezTo>
                  <a:cubicBezTo>
                    <a:pt x="509819" y="378126"/>
                    <a:pt x="480795" y="407787"/>
                    <a:pt x="444992" y="407787"/>
                  </a:cubicBezTo>
                  <a:close/>
                  <a:moveTo>
                    <a:pt x="261100" y="407787"/>
                  </a:moveTo>
                  <a:cubicBezTo>
                    <a:pt x="225297" y="407787"/>
                    <a:pt x="196273" y="378126"/>
                    <a:pt x="196273" y="341537"/>
                  </a:cubicBezTo>
                  <a:cubicBezTo>
                    <a:pt x="196273" y="304948"/>
                    <a:pt x="225297" y="275287"/>
                    <a:pt x="261100" y="275287"/>
                  </a:cubicBezTo>
                  <a:cubicBezTo>
                    <a:pt x="296904" y="275287"/>
                    <a:pt x="325928" y="304948"/>
                    <a:pt x="325928" y="341537"/>
                  </a:cubicBezTo>
                  <a:cubicBezTo>
                    <a:pt x="325928" y="378126"/>
                    <a:pt x="296904" y="407787"/>
                    <a:pt x="261100" y="407787"/>
                  </a:cubicBezTo>
                  <a:close/>
                  <a:moveTo>
                    <a:pt x="6454772" y="615298"/>
                  </a:moveTo>
                  <a:cubicBezTo>
                    <a:pt x="6418968" y="615298"/>
                    <a:pt x="6389944" y="585637"/>
                    <a:pt x="6389944" y="549048"/>
                  </a:cubicBezTo>
                  <a:cubicBezTo>
                    <a:pt x="6389944" y="512459"/>
                    <a:pt x="6418968" y="482798"/>
                    <a:pt x="6454772" y="482798"/>
                  </a:cubicBezTo>
                  <a:cubicBezTo>
                    <a:pt x="6490575" y="482798"/>
                    <a:pt x="6519600" y="512459"/>
                    <a:pt x="6519600" y="549048"/>
                  </a:cubicBezTo>
                  <a:cubicBezTo>
                    <a:pt x="6519600" y="585637"/>
                    <a:pt x="6490575" y="615298"/>
                    <a:pt x="6454772" y="615298"/>
                  </a:cubicBezTo>
                  <a:close/>
                  <a:moveTo>
                    <a:pt x="6270880" y="615298"/>
                  </a:moveTo>
                  <a:cubicBezTo>
                    <a:pt x="6235077" y="615298"/>
                    <a:pt x="6206052" y="585637"/>
                    <a:pt x="6206052" y="549048"/>
                  </a:cubicBezTo>
                  <a:cubicBezTo>
                    <a:pt x="6206052" y="512459"/>
                    <a:pt x="6235077" y="482798"/>
                    <a:pt x="6270880" y="482798"/>
                  </a:cubicBezTo>
                  <a:cubicBezTo>
                    <a:pt x="6306684" y="482798"/>
                    <a:pt x="6335708" y="512459"/>
                    <a:pt x="6335708" y="549048"/>
                  </a:cubicBezTo>
                  <a:cubicBezTo>
                    <a:pt x="6335708" y="585637"/>
                    <a:pt x="6306684" y="615298"/>
                    <a:pt x="6270880" y="615298"/>
                  </a:cubicBezTo>
                  <a:close/>
                  <a:moveTo>
                    <a:pt x="6086990" y="615298"/>
                  </a:moveTo>
                  <a:cubicBezTo>
                    <a:pt x="6051186" y="615298"/>
                    <a:pt x="6022162" y="585637"/>
                    <a:pt x="6022162" y="549048"/>
                  </a:cubicBezTo>
                  <a:cubicBezTo>
                    <a:pt x="6022162" y="512459"/>
                    <a:pt x="6051186" y="482798"/>
                    <a:pt x="6086990" y="482798"/>
                  </a:cubicBezTo>
                  <a:cubicBezTo>
                    <a:pt x="6122793" y="482798"/>
                    <a:pt x="6151817" y="512459"/>
                    <a:pt x="6151817" y="549048"/>
                  </a:cubicBezTo>
                  <a:cubicBezTo>
                    <a:pt x="6151817" y="585637"/>
                    <a:pt x="6122793" y="615298"/>
                    <a:pt x="6086990" y="615298"/>
                  </a:cubicBezTo>
                  <a:close/>
                  <a:moveTo>
                    <a:pt x="5903098" y="615298"/>
                  </a:moveTo>
                  <a:cubicBezTo>
                    <a:pt x="5867295" y="615298"/>
                    <a:pt x="5838270" y="585637"/>
                    <a:pt x="5838270" y="549048"/>
                  </a:cubicBezTo>
                  <a:cubicBezTo>
                    <a:pt x="5838270" y="512459"/>
                    <a:pt x="5867295" y="482798"/>
                    <a:pt x="5903098" y="482798"/>
                  </a:cubicBezTo>
                  <a:cubicBezTo>
                    <a:pt x="5938902" y="482798"/>
                    <a:pt x="5967926" y="512459"/>
                    <a:pt x="5967926" y="549048"/>
                  </a:cubicBezTo>
                  <a:cubicBezTo>
                    <a:pt x="5967926" y="585637"/>
                    <a:pt x="5938902" y="615298"/>
                    <a:pt x="5903098" y="615298"/>
                  </a:cubicBezTo>
                  <a:close/>
                  <a:moveTo>
                    <a:pt x="5719207" y="615298"/>
                  </a:moveTo>
                  <a:cubicBezTo>
                    <a:pt x="5683403" y="615298"/>
                    <a:pt x="5654379" y="585637"/>
                    <a:pt x="5654379" y="549048"/>
                  </a:cubicBezTo>
                  <a:cubicBezTo>
                    <a:pt x="5654379" y="512459"/>
                    <a:pt x="5683403" y="482798"/>
                    <a:pt x="5719207" y="482798"/>
                  </a:cubicBezTo>
                  <a:cubicBezTo>
                    <a:pt x="5755009" y="482798"/>
                    <a:pt x="5784034" y="512459"/>
                    <a:pt x="5784034" y="549048"/>
                  </a:cubicBezTo>
                  <a:cubicBezTo>
                    <a:pt x="5784034" y="585637"/>
                    <a:pt x="5755009" y="615298"/>
                    <a:pt x="5719207" y="615298"/>
                  </a:cubicBezTo>
                  <a:close/>
                  <a:moveTo>
                    <a:pt x="5535315" y="615298"/>
                  </a:moveTo>
                  <a:cubicBezTo>
                    <a:pt x="5499511" y="615298"/>
                    <a:pt x="5470487" y="585637"/>
                    <a:pt x="5470487" y="549048"/>
                  </a:cubicBezTo>
                  <a:cubicBezTo>
                    <a:pt x="5470487" y="512459"/>
                    <a:pt x="5499511" y="482798"/>
                    <a:pt x="5535315" y="482798"/>
                  </a:cubicBezTo>
                  <a:cubicBezTo>
                    <a:pt x="5571119" y="482798"/>
                    <a:pt x="5600143" y="512459"/>
                    <a:pt x="5600143" y="549048"/>
                  </a:cubicBezTo>
                  <a:cubicBezTo>
                    <a:pt x="5600143" y="585637"/>
                    <a:pt x="5571119" y="615298"/>
                    <a:pt x="5535315" y="615298"/>
                  </a:cubicBezTo>
                  <a:close/>
                  <a:moveTo>
                    <a:pt x="5336695" y="615298"/>
                  </a:moveTo>
                  <a:cubicBezTo>
                    <a:pt x="5300891" y="615298"/>
                    <a:pt x="5271867" y="585637"/>
                    <a:pt x="5271867" y="549048"/>
                  </a:cubicBezTo>
                  <a:cubicBezTo>
                    <a:pt x="5271867" y="512459"/>
                    <a:pt x="5300891" y="482798"/>
                    <a:pt x="5336695" y="482798"/>
                  </a:cubicBezTo>
                  <a:cubicBezTo>
                    <a:pt x="5372498" y="482798"/>
                    <a:pt x="5401522" y="512459"/>
                    <a:pt x="5401522" y="549048"/>
                  </a:cubicBezTo>
                  <a:cubicBezTo>
                    <a:pt x="5401522" y="585637"/>
                    <a:pt x="5372498" y="615298"/>
                    <a:pt x="5336695" y="615298"/>
                  </a:cubicBezTo>
                  <a:close/>
                  <a:moveTo>
                    <a:pt x="3839600" y="617316"/>
                  </a:moveTo>
                  <a:cubicBezTo>
                    <a:pt x="3803797" y="617316"/>
                    <a:pt x="3774772" y="587655"/>
                    <a:pt x="3774772" y="551066"/>
                  </a:cubicBezTo>
                  <a:cubicBezTo>
                    <a:pt x="3774772" y="514477"/>
                    <a:pt x="3803797" y="484816"/>
                    <a:pt x="3839600" y="484816"/>
                  </a:cubicBezTo>
                  <a:cubicBezTo>
                    <a:pt x="3875403" y="484816"/>
                    <a:pt x="3904427" y="514477"/>
                    <a:pt x="3904427" y="551066"/>
                  </a:cubicBezTo>
                  <a:cubicBezTo>
                    <a:pt x="3904427" y="587655"/>
                    <a:pt x="3875403" y="617316"/>
                    <a:pt x="3839600" y="617316"/>
                  </a:cubicBezTo>
                  <a:close/>
                  <a:moveTo>
                    <a:pt x="3655709" y="617316"/>
                  </a:moveTo>
                  <a:cubicBezTo>
                    <a:pt x="3619905" y="617316"/>
                    <a:pt x="3590881" y="587655"/>
                    <a:pt x="3590881" y="551066"/>
                  </a:cubicBezTo>
                  <a:cubicBezTo>
                    <a:pt x="3590881" y="514477"/>
                    <a:pt x="3619905" y="484816"/>
                    <a:pt x="3655709" y="484816"/>
                  </a:cubicBezTo>
                  <a:cubicBezTo>
                    <a:pt x="3691512" y="484816"/>
                    <a:pt x="3720536" y="514477"/>
                    <a:pt x="3720536" y="551066"/>
                  </a:cubicBezTo>
                  <a:cubicBezTo>
                    <a:pt x="3720536" y="587655"/>
                    <a:pt x="3691512" y="617316"/>
                    <a:pt x="3655709" y="617316"/>
                  </a:cubicBezTo>
                  <a:close/>
                  <a:moveTo>
                    <a:pt x="3471818" y="617316"/>
                  </a:moveTo>
                  <a:cubicBezTo>
                    <a:pt x="3436014" y="617316"/>
                    <a:pt x="3406990" y="587655"/>
                    <a:pt x="3406990" y="551066"/>
                  </a:cubicBezTo>
                  <a:cubicBezTo>
                    <a:pt x="3406990" y="514477"/>
                    <a:pt x="3436014" y="484816"/>
                    <a:pt x="3471818" y="484816"/>
                  </a:cubicBezTo>
                  <a:cubicBezTo>
                    <a:pt x="3507621" y="484816"/>
                    <a:pt x="3536645" y="514477"/>
                    <a:pt x="3536645" y="551066"/>
                  </a:cubicBezTo>
                  <a:cubicBezTo>
                    <a:pt x="3536645" y="587655"/>
                    <a:pt x="3507621" y="617316"/>
                    <a:pt x="3471818" y="617316"/>
                  </a:cubicBezTo>
                  <a:close/>
                  <a:moveTo>
                    <a:pt x="3287926" y="617316"/>
                  </a:moveTo>
                  <a:cubicBezTo>
                    <a:pt x="3252122" y="617316"/>
                    <a:pt x="3223098" y="587655"/>
                    <a:pt x="3223098" y="551066"/>
                  </a:cubicBezTo>
                  <a:cubicBezTo>
                    <a:pt x="3223098" y="514477"/>
                    <a:pt x="3252122" y="484816"/>
                    <a:pt x="3287926" y="484816"/>
                  </a:cubicBezTo>
                  <a:cubicBezTo>
                    <a:pt x="3323730" y="484816"/>
                    <a:pt x="3352754" y="514477"/>
                    <a:pt x="3352754" y="551066"/>
                  </a:cubicBezTo>
                  <a:cubicBezTo>
                    <a:pt x="3352754" y="587655"/>
                    <a:pt x="3323730" y="617316"/>
                    <a:pt x="3287926" y="617316"/>
                  </a:cubicBezTo>
                  <a:close/>
                  <a:moveTo>
                    <a:pt x="3104034" y="617316"/>
                  </a:moveTo>
                  <a:cubicBezTo>
                    <a:pt x="3068231" y="617316"/>
                    <a:pt x="3039206" y="587655"/>
                    <a:pt x="3039206" y="551066"/>
                  </a:cubicBezTo>
                  <a:cubicBezTo>
                    <a:pt x="3039206" y="514477"/>
                    <a:pt x="3068231" y="484816"/>
                    <a:pt x="3104034" y="484816"/>
                  </a:cubicBezTo>
                  <a:cubicBezTo>
                    <a:pt x="3139837" y="484816"/>
                    <a:pt x="3168861" y="514477"/>
                    <a:pt x="3168861" y="551066"/>
                  </a:cubicBezTo>
                  <a:cubicBezTo>
                    <a:pt x="3168861" y="587655"/>
                    <a:pt x="3139837" y="617316"/>
                    <a:pt x="3104034" y="617316"/>
                  </a:cubicBezTo>
                  <a:close/>
                  <a:moveTo>
                    <a:pt x="2920143" y="617316"/>
                  </a:moveTo>
                  <a:cubicBezTo>
                    <a:pt x="2884339" y="617316"/>
                    <a:pt x="2855315" y="587655"/>
                    <a:pt x="2855315" y="551066"/>
                  </a:cubicBezTo>
                  <a:cubicBezTo>
                    <a:pt x="2855315" y="514477"/>
                    <a:pt x="2884339" y="484816"/>
                    <a:pt x="2920143" y="484816"/>
                  </a:cubicBezTo>
                  <a:cubicBezTo>
                    <a:pt x="2955946" y="484816"/>
                    <a:pt x="2984970" y="514477"/>
                    <a:pt x="2984970" y="551066"/>
                  </a:cubicBezTo>
                  <a:cubicBezTo>
                    <a:pt x="2984970" y="587655"/>
                    <a:pt x="2955946" y="617316"/>
                    <a:pt x="2920143" y="617316"/>
                  </a:cubicBezTo>
                  <a:close/>
                  <a:moveTo>
                    <a:pt x="2721523" y="617316"/>
                  </a:moveTo>
                  <a:cubicBezTo>
                    <a:pt x="2685719" y="617316"/>
                    <a:pt x="2656695" y="587655"/>
                    <a:pt x="2656695" y="551066"/>
                  </a:cubicBezTo>
                  <a:cubicBezTo>
                    <a:pt x="2656695" y="514477"/>
                    <a:pt x="2685719" y="484816"/>
                    <a:pt x="2721523" y="484816"/>
                  </a:cubicBezTo>
                  <a:cubicBezTo>
                    <a:pt x="2757326" y="484816"/>
                    <a:pt x="2786350" y="514477"/>
                    <a:pt x="2786350" y="551066"/>
                  </a:cubicBezTo>
                  <a:cubicBezTo>
                    <a:pt x="2786350" y="587655"/>
                    <a:pt x="2757326" y="617316"/>
                    <a:pt x="2721523" y="617316"/>
                  </a:cubicBezTo>
                  <a:close/>
                  <a:moveTo>
                    <a:pt x="2523126" y="618325"/>
                  </a:moveTo>
                  <a:cubicBezTo>
                    <a:pt x="2487322" y="618325"/>
                    <a:pt x="2458298" y="588664"/>
                    <a:pt x="2458298" y="552075"/>
                  </a:cubicBezTo>
                  <a:cubicBezTo>
                    <a:pt x="2458298" y="515486"/>
                    <a:pt x="2487322" y="485825"/>
                    <a:pt x="2523126" y="485825"/>
                  </a:cubicBezTo>
                  <a:cubicBezTo>
                    <a:pt x="2558929" y="485825"/>
                    <a:pt x="2587953" y="515486"/>
                    <a:pt x="2587953" y="552075"/>
                  </a:cubicBezTo>
                  <a:cubicBezTo>
                    <a:pt x="2587953" y="588664"/>
                    <a:pt x="2558929" y="618325"/>
                    <a:pt x="2523126" y="618325"/>
                  </a:cubicBezTo>
                  <a:close/>
                  <a:moveTo>
                    <a:pt x="2339234" y="618325"/>
                  </a:moveTo>
                  <a:cubicBezTo>
                    <a:pt x="2303430" y="618325"/>
                    <a:pt x="2274406" y="588664"/>
                    <a:pt x="2274406" y="552075"/>
                  </a:cubicBezTo>
                  <a:cubicBezTo>
                    <a:pt x="2274406" y="515486"/>
                    <a:pt x="2303430" y="485825"/>
                    <a:pt x="2339234" y="485825"/>
                  </a:cubicBezTo>
                  <a:cubicBezTo>
                    <a:pt x="2375038" y="485825"/>
                    <a:pt x="2404062" y="515486"/>
                    <a:pt x="2404062" y="552075"/>
                  </a:cubicBezTo>
                  <a:cubicBezTo>
                    <a:pt x="2404062" y="588664"/>
                    <a:pt x="2375038" y="618325"/>
                    <a:pt x="2339234" y="618325"/>
                  </a:cubicBezTo>
                  <a:close/>
                  <a:moveTo>
                    <a:pt x="2155343" y="618325"/>
                  </a:moveTo>
                  <a:cubicBezTo>
                    <a:pt x="2119540" y="618325"/>
                    <a:pt x="2090515" y="588664"/>
                    <a:pt x="2090515" y="552075"/>
                  </a:cubicBezTo>
                  <a:cubicBezTo>
                    <a:pt x="2090515" y="515486"/>
                    <a:pt x="2119540" y="485825"/>
                    <a:pt x="2155343" y="485825"/>
                  </a:cubicBezTo>
                  <a:cubicBezTo>
                    <a:pt x="2191146" y="485825"/>
                    <a:pt x="2220170" y="515486"/>
                    <a:pt x="2220170" y="552075"/>
                  </a:cubicBezTo>
                  <a:cubicBezTo>
                    <a:pt x="2220170" y="588664"/>
                    <a:pt x="2191146" y="618325"/>
                    <a:pt x="2155343" y="618325"/>
                  </a:cubicBezTo>
                  <a:close/>
                  <a:moveTo>
                    <a:pt x="1971452" y="618325"/>
                  </a:moveTo>
                  <a:cubicBezTo>
                    <a:pt x="1935648" y="618325"/>
                    <a:pt x="1906624" y="588664"/>
                    <a:pt x="1906624" y="552075"/>
                  </a:cubicBezTo>
                  <a:cubicBezTo>
                    <a:pt x="1906624" y="515486"/>
                    <a:pt x="1935648" y="485825"/>
                    <a:pt x="1971452" y="485825"/>
                  </a:cubicBezTo>
                  <a:cubicBezTo>
                    <a:pt x="2007255" y="485825"/>
                    <a:pt x="2036280" y="515486"/>
                    <a:pt x="2036280" y="552075"/>
                  </a:cubicBezTo>
                  <a:cubicBezTo>
                    <a:pt x="2036280" y="588664"/>
                    <a:pt x="2007255" y="618325"/>
                    <a:pt x="1971452" y="618325"/>
                  </a:cubicBezTo>
                  <a:close/>
                  <a:moveTo>
                    <a:pt x="1787561" y="618325"/>
                  </a:moveTo>
                  <a:cubicBezTo>
                    <a:pt x="1751756" y="618325"/>
                    <a:pt x="1722733" y="588664"/>
                    <a:pt x="1722733" y="552075"/>
                  </a:cubicBezTo>
                  <a:cubicBezTo>
                    <a:pt x="1722733" y="515486"/>
                    <a:pt x="1751756" y="485825"/>
                    <a:pt x="1787561" y="485825"/>
                  </a:cubicBezTo>
                  <a:cubicBezTo>
                    <a:pt x="1823363" y="485825"/>
                    <a:pt x="1852388" y="515486"/>
                    <a:pt x="1852388" y="552075"/>
                  </a:cubicBezTo>
                  <a:cubicBezTo>
                    <a:pt x="1852388" y="588664"/>
                    <a:pt x="1823363" y="618325"/>
                    <a:pt x="1787561" y="618325"/>
                  </a:cubicBezTo>
                  <a:close/>
                  <a:moveTo>
                    <a:pt x="1603668" y="618325"/>
                  </a:moveTo>
                  <a:cubicBezTo>
                    <a:pt x="1567865" y="618325"/>
                    <a:pt x="1538841" y="588664"/>
                    <a:pt x="1538841" y="552075"/>
                  </a:cubicBezTo>
                  <a:cubicBezTo>
                    <a:pt x="1538841" y="515486"/>
                    <a:pt x="1567865" y="485825"/>
                    <a:pt x="1603668" y="485825"/>
                  </a:cubicBezTo>
                  <a:cubicBezTo>
                    <a:pt x="1639472" y="485825"/>
                    <a:pt x="1668496" y="515486"/>
                    <a:pt x="1668496" y="552075"/>
                  </a:cubicBezTo>
                  <a:cubicBezTo>
                    <a:pt x="1668496" y="588664"/>
                    <a:pt x="1639472" y="618325"/>
                    <a:pt x="1603668" y="618325"/>
                  </a:cubicBezTo>
                  <a:close/>
                  <a:moveTo>
                    <a:pt x="1405048" y="618325"/>
                  </a:moveTo>
                  <a:cubicBezTo>
                    <a:pt x="1369246" y="618325"/>
                    <a:pt x="1340221" y="588664"/>
                    <a:pt x="1340221" y="552075"/>
                  </a:cubicBezTo>
                  <a:cubicBezTo>
                    <a:pt x="1340221" y="515486"/>
                    <a:pt x="1369246" y="485825"/>
                    <a:pt x="1405048" y="485825"/>
                  </a:cubicBezTo>
                  <a:cubicBezTo>
                    <a:pt x="1440851" y="485825"/>
                    <a:pt x="1469876" y="515486"/>
                    <a:pt x="1469876" y="552075"/>
                  </a:cubicBezTo>
                  <a:cubicBezTo>
                    <a:pt x="1469876" y="588664"/>
                    <a:pt x="1440851" y="618325"/>
                    <a:pt x="1405048" y="618325"/>
                  </a:cubicBezTo>
                  <a:close/>
                  <a:moveTo>
                    <a:pt x="7759394" y="620344"/>
                  </a:moveTo>
                  <a:cubicBezTo>
                    <a:pt x="7723590" y="620344"/>
                    <a:pt x="7694566" y="590683"/>
                    <a:pt x="7694566" y="554094"/>
                  </a:cubicBezTo>
                  <a:cubicBezTo>
                    <a:pt x="7694566" y="517505"/>
                    <a:pt x="7723590" y="487844"/>
                    <a:pt x="7759394" y="487844"/>
                  </a:cubicBezTo>
                  <a:cubicBezTo>
                    <a:pt x="7795198" y="487844"/>
                    <a:pt x="7824222" y="517505"/>
                    <a:pt x="7824222" y="554094"/>
                  </a:cubicBezTo>
                  <a:cubicBezTo>
                    <a:pt x="7824222" y="590683"/>
                    <a:pt x="7795198" y="620344"/>
                    <a:pt x="7759394" y="620344"/>
                  </a:cubicBezTo>
                  <a:close/>
                  <a:moveTo>
                    <a:pt x="7575503" y="620344"/>
                  </a:moveTo>
                  <a:cubicBezTo>
                    <a:pt x="7539700" y="620344"/>
                    <a:pt x="7510676" y="590683"/>
                    <a:pt x="7510676" y="554094"/>
                  </a:cubicBezTo>
                  <a:cubicBezTo>
                    <a:pt x="7510676" y="517505"/>
                    <a:pt x="7539700" y="487844"/>
                    <a:pt x="7575503" y="487844"/>
                  </a:cubicBezTo>
                  <a:cubicBezTo>
                    <a:pt x="7611306" y="487844"/>
                    <a:pt x="7640330" y="517505"/>
                    <a:pt x="7640330" y="554094"/>
                  </a:cubicBezTo>
                  <a:cubicBezTo>
                    <a:pt x="7640330" y="590683"/>
                    <a:pt x="7611306" y="620344"/>
                    <a:pt x="7575503" y="620344"/>
                  </a:cubicBezTo>
                  <a:close/>
                  <a:moveTo>
                    <a:pt x="7391612" y="620344"/>
                  </a:moveTo>
                  <a:cubicBezTo>
                    <a:pt x="7355809" y="620344"/>
                    <a:pt x="7326784" y="590683"/>
                    <a:pt x="7326784" y="554094"/>
                  </a:cubicBezTo>
                  <a:cubicBezTo>
                    <a:pt x="7326784" y="517505"/>
                    <a:pt x="7355809" y="487844"/>
                    <a:pt x="7391612" y="487844"/>
                  </a:cubicBezTo>
                  <a:cubicBezTo>
                    <a:pt x="7427415" y="487844"/>
                    <a:pt x="7456440" y="517505"/>
                    <a:pt x="7456440" y="554094"/>
                  </a:cubicBezTo>
                  <a:cubicBezTo>
                    <a:pt x="7456440" y="590683"/>
                    <a:pt x="7427415" y="620344"/>
                    <a:pt x="7391612" y="620344"/>
                  </a:cubicBezTo>
                  <a:close/>
                  <a:moveTo>
                    <a:pt x="7207720" y="620344"/>
                  </a:moveTo>
                  <a:cubicBezTo>
                    <a:pt x="7171917" y="620344"/>
                    <a:pt x="7142893" y="590683"/>
                    <a:pt x="7142893" y="554094"/>
                  </a:cubicBezTo>
                  <a:cubicBezTo>
                    <a:pt x="7142893" y="517505"/>
                    <a:pt x="7171917" y="487844"/>
                    <a:pt x="7207720" y="487844"/>
                  </a:cubicBezTo>
                  <a:cubicBezTo>
                    <a:pt x="7243524" y="487844"/>
                    <a:pt x="7272548" y="517505"/>
                    <a:pt x="7272548" y="554094"/>
                  </a:cubicBezTo>
                  <a:cubicBezTo>
                    <a:pt x="7272548" y="590683"/>
                    <a:pt x="7243524" y="620344"/>
                    <a:pt x="7207720" y="620344"/>
                  </a:cubicBezTo>
                  <a:close/>
                  <a:moveTo>
                    <a:pt x="7023828" y="620344"/>
                  </a:moveTo>
                  <a:cubicBezTo>
                    <a:pt x="6988026" y="620344"/>
                    <a:pt x="6959001" y="590683"/>
                    <a:pt x="6959001" y="554094"/>
                  </a:cubicBezTo>
                  <a:cubicBezTo>
                    <a:pt x="6959001" y="517505"/>
                    <a:pt x="6988026" y="487844"/>
                    <a:pt x="7023828" y="487844"/>
                  </a:cubicBezTo>
                  <a:cubicBezTo>
                    <a:pt x="7059632" y="487844"/>
                    <a:pt x="7088656" y="517505"/>
                    <a:pt x="7088656" y="554094"/>
                  </a:cubicBezTo>
                  <a:cubicBezTo>
                    <a:pt x="7088656" y="590683"/>
                    <a:pt x="7059632" y="620344"/>
                    <a:pt x="7023828" y="620344"/>
                  </a:cubicBezTo>
                  <a:close/>
                  <a:moveTo>
                    <a:pt x="6839937" y="620344"/>
                  </a:moveTo>
                  <a:cubicBezTo>
                    <a:pt x="6804134" y="620344"/>
                    <a:pt x="6775110" y="590683"/>
                    <a:pt x="6775110" y="554094"/>
                  </a:cubicBezTo>
                  <a:cubicBezTo>
                    <a:pt x="6775110" y="517505"/>
                    <a:pt x="6804134" y="487844"/>
                    <a:pt x="6839937" y="487844"/>
                  </a:cubicBezTo>
                  <a:cubicBezTo>
                    <a:pt x="6875741" y="487844"/>
                    <a:pt x="6904765" y="517505"/>
                    <a:pt x="6904765" y="554094"/>
                  </a:cubicBezTo>
                  <a:cubicBezTo>
                    <a:pt x="6904765" y="590683"/>
                    <a:pt x="6875741" y="620344"/>
                    <a:pt x="6839937" y="620344"/>
                  </a:cubicBezTo>
                  <a:close/>
                  <a:moveTo>
                    <a:pt x="6641318" y="620344"/>
                  </a:moveTo>
                  <a:cubicBezTo>
                    <a:pt x="6605514" y="620344"/>
                    <a:pt x="6576490" y="590683"/>
                    <a:pt x="6576490" y="554094"/>
                  </a:cubicBezTo>
                  <a:cubicBezTo>
                    <a:pt x="6576490" y="517505"/>
                    <a:pt x="6605514" y="487844"/>
                    <a:pt x="6641318" y="487844"/>
                  </a:cubicBezTo>
                  <a:cubicBezTo>
                    <a:pt x="6677120" y="487844"/>
                    <a:pt x="6706144" y="517505"/>
                    <a:pt x="6706144" y="554094"/>
                  </a:cubicBezTo>
                  <a:cubicBezTo>
                    <a:pt x="6706144" y="590683"/>
                    <a:pt x="6677120" y="620344"/>
                    <a:pt x="6641318" y="620344"/>
                  </a:cubicBezTo>
                  <a:close/>
                  <a:moveTo>
                    <a:pt x="5150149" y="622362"/>
                  </a:moveTo>
                  <a:cubicBezTo>
                    <a:pt x="5114345" y="622362"/>
                    <a:pt x="5085321" y="592701"/>
                    <a:pt x="5085321" y="556112"/>
                  </a:cubicBezTo>
                  <a:cubicBezTo>
                    <a:pt x="5085321" y="519523"/>
                    <a:pt x="5114345" y="489862"/>
                    <a:pt x="5150149" y="489862"/>
                  </a:cubicBezTo>
                  <a:cubicBezTo>
                    <a:pt x="5185953" y="489862"/>
                    <a:pt x="5214976" y="519523"/>
                    <a:pt x="5214976" y="556112"/>
                  </a:cubicBezTo>
                  <a:cubicBezTo>
                    <a:pt x="5214976" y="592701"/>
                    <a:pt x="5185953" y="622362"/>
                    <a:pt x="5150149" y="622362"/>
                  </a:cubicBezTo>
                  <a:close/>
                  <a:moveTo>
                    <a:pt x="4966257" y="622362"/>
                  </a:moveTo>
                  <a:cubicBezTo>
                    <a:pt x="4930454" y="622362"/>
                    <a:pt x="4901430" y="592701"/>
                    <a:pt x="4901430" y="556112"/>
                  </a:cubicBezTo>
                  <a:cubicBezTo>
                    <a:pt x="4901430" y="519523"/>
                    <a:pt x="4930454" y="489862"/>
                    <a:pt x="4966257" y="489862"/>
                  </a:cubicBezTo>
                  <a:cubicBezTo>
                    <a:pt x="5002061" y="489862"/>
                    <a:pt x="5031085" y="519523"/>
                    <a:pt x="5031085" y="556112"/>
                  </a:cubicBezTo>
                  <a:cubicBezTo>
                    <a:pt x="5031085" y="592701"/>
                    <a:pt x="5002061" y="622362"/>
                    <a:pt x="4966257" y="622362"/>
                  </a:cubicBezTo>
                  <a:close/>
                  <a:moveTo>
                    <a:pt x="4782366" y="622362"/>
                  </a:moveTo>
                  <a:cubicBezTo>
                    <a:pt x="4746563" y="622362"/>
                    <a:pt x="4717539" y="592701"/>
                    <a:pt x="4717539" y="556112"/>
                  </a:cubicBezTo>
                  <a:cubicBezTo>
                    <a:pt x="4717539" y="519523"/>
                    <a:pt x="4746563" y="489862"/>
                    <a:pt x="4782366" y="489862"/>
                  </a:cubicBezTo>
                  <a:cubicBezTo>
                    <a:pt x="4818169" y="489862"/>
                    <a:pt x="4847193" y="519523"/>
                    <a:pt x="4847193" y="556112"/>
                  </a:cubicBezTo>
                  <a:cubicBezTo>
                    <a:pt x="4847193" y="592701"/>
                    <a:pt x="4818169" y="622362"/>
                    <a:pt x="4782366" y="622362"/>
                  </a:cubicBezTo>
                  <a:close/>
                  <a:moveTo>
                    <a:pt x="4598475" y="622362"/>
                  </a:moveTo>
                  <a:cubicBezTo>
                    <a:pt x="4562671" y="622362"/>
                    <a:pt x="4533648" y="592701"/>
                    <a:pt x="4533648" y="556112"/>
                  </a:cubicBezTo>
                  <a:cubicBezTo>
                    <a:pt x="4533648" y="519523"/>
                    <a:pt x="4562671" y="489862"/>
                    <a:pt x="4598475" y="489862"/>
                  </a:cubicBezTo>
                  <a:cubicBezTo>
                    <a:pt x="4634278" y="489862"/>
                    <a:pt x="4663303" y="519523"/>
                    <a:pt x="4663303" y="556112"/>
                  </a:cubicBezTo>
                  <a:cubicBezTo>
                    <a:pt x="4663303" y="592701"/>
                    <a:pt x="4634278" y="622362"/>
                    <a:pt x="4598475" y="622362"/>
                  </a:cubicBezTo>
                  <a:close/>
                  <a:moveTo>
                    <a:pt x="4414583" y="622362"/>
                  </a:moveTo>
                  <a:cubicBezTo>
                    <a:pt x="4378779" y="622362"/>
                    <a:pt x="4349755" y="592701"/>
                    <a:pt x="4349755" y="556112"/>
                  </a:cubicBezTo>
                  <a:cubicBezTo>
                    <a:pt x="4349755" y="519523"/>
                    <a:pt x="4378779" y="489862"/>
                    <a:pt x="4414583" y="489862"/>
                  </a:cubicBezTo>
                  <a:cubicBezTo>
                    <a:pt x="4450386" y="489862"/>
                    <a:pt x="4479410" y="519523"/>
                    <a:pt x="4479410" y="556112"/>
                  </a:cubicBezTo>
                  <a:cubicBezTo>
                    <a:pt x="4479410" y="592701"/>
                    <a:pt x="4450386" y="622362"/>
                    <a:pt x="4414583" y="622362"/>
                  </a:cubicBezTo>
                  <a:close/>
                  <a:moveTo>
                    <a:pt x="4230691" y="622362"/>
                  </a:moveTo>
                  <a:cubicBezTo>
                    <a:pt x="4194888" y="622362"/>
                    <a:pt x="4165863" y="592701"/>
                    <a:pt x="4165863" y="556112"/>
                  </a:cubicBezTo>
                  <a:cubicBezTo>
                    <a:pt x="4165863" y="519523"/>
                    <a:pt x="4194888" y="489862"/>
                    <a:pt x="4230691" y="489862"/>
                  </a:cubicBezTo>
                  <a:cubicBezTo>
                    <a:pt x="4266495" y="489862"/>
                    <a:pt x="4295519" y="519523"/>
                    <a:pt x="4295519" y="556112"/>
                  </a:cubicBezTo>
                  <a:cubicBezTo>
                    <a:pt x="4295519" y="592701"/>
                    <a:pt x="4266495" y="622362"/>
                    <a:pt x="4230691" y="622362"/>
                  </a:cubicBezTo>
                  <a:close/>
                  <a:moveTo>
                    <a:pt x="4032071" y="622362"/>
                  </a:moveTo>
                  <a:cubicBezTo>
                    <a:pt x="3996268" y="622362"/>
                    <a:pt x="3967243" y="592701"/>
                    <a:pt x="3967243" y="556112"/>
                  </a:cubicBezTo>
                  <a:cubicBezTo>
                    <a:pt x="3967243" y="519523"/>
                    <a:pt x="3996268" y="489862"/>
                    <a:pt x="4032071" y="489862"/>
                  </a:cubicBezTo>
                  <a:cubicBezTo>
                    <a:pt x="4067874" y="489862"/>
                    <a:pt x="4096898" y="519523"/>
                    <a:pt x="4096898" y="556112"/>
                  </a:cubicBezTo>
                  <a:cubicBezTo>
                    <a:pt x="4096898" y="592701"/>
                    <a:pt x="4067874" y="622362"/>
                    <a:pt x="4032071" y="622362"/>
                  </a:cubicBezTo>
                  <a:close/>
                  <a:moveTo>
                    <a:pt x="1188874" y="625390"/>
                  </a:moveTo>
                  <a:cubicBezTo>
                    <a:pt x="1153071" y="625390"/>
                    <a:pt x="1124047" y="595729"/>
                    <a:pt x="1124047" y="559140"/>
                  </a:cubicBezTo>
                  <a:cubicBezTo>
                    <a:pt x="1124047" y="522551"/>
                    <a:pt x="1153071" y="492890"/>
                    <a:pt x="1188874" y="492890"/>
                  </a:cubicBezTo>
                  <a:cubicBezTo>
                    <a:pt x="1224678" y="492890"/>
                    <a:pt x="1253702" y="522551"/>
                    <a:pt x="1253702" y="559140"/>
                  </a:cubicBezTo>
                  <a:cubicBezTo>
                    <a:pt x="1253702" y="595729"/>
                    <a:pt x="1224678" y="625390"/>
                    <a:pt x="1188874" y="625390"/>
                  </a:cubicBezTo>
                  <a:close/>
                  <a:moveTo>
                    <a:pt x="1004983" y="625390"/>
                  </a:moveTo>
                  <a:cubicBezTo>
                    <a:pt x="969180" y="625390"/>
                    <a:pt x="940155" y="595729"/>
                    <a:pt x="940155" y="559140"/>
                  </a:cubicBezTo>
                  <a:cubicBezTo>
                    <a:pt x="940155" y="522551"/>
                    <a:pt x="969180" y="492890"/>
                    <a:pt x="1004983" y="492890"/>
                  </a:cubicBezTo>
                  <a:cubicBezTo>
                    <a:pt x="1040786" y="492890"/>
                    <a:pt x="1069811" y="522551"/>
                    <a:pt x="1069811" y="559140"/>
                  </a:cubicBezTo>
                  <a:cubicBezTo>
                    <a:pt x="1069811" y="595729"/>
                    <a:pt x="1040786" y="625390"/>
                    <a:pt x="1004983" y="625390"/>
                  </a:cubicBezTo>
                  <a:close/>
                  <a:moveTo>
                    <a:pt x="821092" y="625390"/>
                  </a:moveTo>
                  <a:cubicBezTo>
                    <a:pt x="785288" y="625390"/>
                    <a:pt x="756264" y="595729"/>
                    <a:pt x="756264" y="559140"/>
                  </a:cubicBezTo>
                  <a:cubicBezTo>
                    <a:pt x="756264" y="522551"/>
                    <a:pt x="785288" y="492890"/>
                    <a:pt x="821092" y="492890"/>
                  </a:cubicBezTo>
                  <a:cubicBezTo>
                    <a:pt x="856895" y="492890"/>
                    <a:pt x="885920" y="522551"/>
                    <a:pt x="885920" y="559140"/>
                  </a:cubicBezTo>
                  <a:cubicBezTo>
                    <a:pt x="885920" y="595729"/>
                    <a:pt x="856895" y="625390"/>
                    <a:pt x="821092" y="625390"/>
                  </a:cubicBezTo>
                  <a:close/>
                  <a:moveTo>
                    <a:pt x="637202" y="625390"/>
                  </a:moveTo>
                  <a:cubicBezTo>
                    <a:pt x="601397" y="625390"/>
                    <a:pt x="572374" y="595729"/>
                    <a:pt x="572374" y="559140"/>
                  </a:cubicBezTo>
                  <a:cubicBezTo>
                    <a:pt x="572374" y="522551"/>
                    <a:pt x="601397" y="492890"/>
                    <a:pt x="637202" y="492890"/>
                  </a:cubicBezTo>
                  <a:cubicBezTo>
                    <a:pt x="673004" y="492890"/>
                    <a:pt x="702030" y="522551"/>
                    <a:pt x="702030" y="559140"/>
                  </a:cubicBezTo>
                  <a:cubicBezTo>
                    <a:pt x="702030" y="595729"/>
                    <a:pt x="673004" y="625390"/>
                    <a:pt x="637202" y="625390"/>
                  </a:cubicBezTo>
                  <a:close/>
                  <a:moveTo>
                    <a:pt x="453308" y="625390"/>
                  </a:moveTo>
                  <a:cubicBezTo>
                    <a:pt x="417506" y="625390"/>
                    <a:pt x="388481" y="595729"/>
                    <a:pt x="388481" y="559140"/>
                  </a:cubicBezTo>
                  <a:cubicBezTo>
                    <a:pt x="388481" y="522551"/>
                    <a:pt x="417506" y="492890"/>
                    <a:pt x="453308" y="492890"/>
                  </a:cubicBezTo>
                  <a:cubicBezTo>
                    <a:pt x="489112" y="492890"/>
                    <a:pt x="518136" y="522551"/>
                    <a:pt x="518136" y="559140"/>
                  </a:cubicBezTo>
                  <a:cubicBezTo>
                    <a:pt x="518136" y="595729"/>
                    <a:pt x="489112" y="625390"/>
                    <a:pt x="453308" y="625390"/>
                  </a:cubicBezTo>
                  <a:close/>
                  <a:moveTo>
                    <a:pt x="269417" y="625390"/>
                  </a:moveTo>
                  <a:cubicBezTo>
                    <a:pt x="233614" y="625390"/>
                    <a:pt x="204589" y="595729"/>
                    <a:pt x="204589" y="559140"/>
                  </a:cubicBezTo>
                  <a:cubicBezTo>
                    <a:pt x="204589" y="522551"/>
                    <a:pt x="233614" y="492890"/>
                    <a:pt x="269417" y="492890"/>
                  </a:cubicBezTo>
                  <a:cubicBezTo>
                    <a:pt x="305220" y="492890"/>
                    <a:pt x="334245" y="522551"/>
                    <a:pt x="334245" y="559140"/>
                  </a:cubicBezTo>
                  <a:cubicBezTo>
                    <a:pt x="334245" y="595729"/>
                    <a:pt x="305220" y="625390"/>
                    <a:pt x="269417" y="625390"/>
                  </a:cubicBezTo>
                  <a:close/>
                  <a:moveTo>
                    <a:pt x="70797" y="625390"/>
                  </a:moveTo>
                  <a:cubicBezTo>
                    <a:pt x="34993" y="625390"/>
                    <a:pt x="5970" y="595729"/>
                    <a:pt x="5970" y="559140"/>
                  </a:cubicBezTo>
                  <a:cubicBezTo>
                    <a:pt x="5970" y="522551"/>
                    <a:pt x="34993" y="492890"/>
                    <a:pt x="70797" y="492890"/>
                  </a:cubicBezTo>
                  <a:cubicBezTo>
                    <a:pt x="106601" y="492890"/>
                    <a:pt x="135625" y="522551"/>
                    <a:pt x="135625" y="559140"/>
                  </a:cubicBezTo>
                  <a:cubicBezTo>
                    <a:pt x="135625" y="595729"/>
                    <a:pt x="106601" y="625390"/>
                    <a:pt x="70797" y="625390"/>
                  </a:cubicBezTo>
                  <a:close/>
                  <a:moveTo>
                    <a:pt x="6454772" y="832900"/>
                  </a:moveTo>
                  <a:cubicBezTo>
                    <a:pt x="6418968" y="832900"/>
                    <a:pt x="6389944" y="803239"/>
                    <a:pt x="6389944" y="766650"/>
                  </a:cubicBezTo>
                  <a:cubicBezTo>
                    <a:pt x="6389944" y="730061"/>
                    <a:pt x="6418968" y="700400"/>
                    <a:pt x="6454772" y="700400"/>
                  </a:cubicBezTo>
                  <a:cubicBezTo>
                    <a:pt x="6490575" y="700400"/>
                    <a:pt x="6519600" y="730061"/>
                    <a:pt x="6519600" y="766650"/>
                  </a:cubicBezTo>
                  <a:cubicBezTo>
                    <a:pt x="6519600" y="803239"/>
                    <a:pt x="6490575" y="832900"/>
                    <a:pt x="6454772" y="832900"/>
                  </a:cubicBezTo>
                  <a:close/>
                  <a:moveTo>
                    <a:pt x="6270880" y="832900"/>
                  </a:moveTo>
                  <a:cubicBezTo>
                    <a:pt x="6235077" y="832900"/>
                    <a:pt x="6206052" y="803239"/>
                    <a:pt x="6206052" y="766650"/>
                  </a:cubicBezTo>
                  <a:cubicBezTo>
                    <a:pt x="6206052" y="730061"/>
                    <a:pt x="6235077" y="700400"/>
                    <a:pt x="6270880" y="700400"/>
                  </a:cubicBezTo>
                  <a:cubicBezTo>
                    <a:pt x="6306684" y="700400"/>
                    <a:pt x="6335708" y="730061"/>
                    <a:pt x="6335708" y="766650"/>
                  </a:cubicBezTo>
                  <a:cubicBezTo>
                    <a:pt x="6335708" y="803239"/>
                    <a:pt x="6306684" y="832900"/>
                    <a:pt x="6270880" y="832900"/>
                  </a:cubicBezTo>
                  <a:close/>
                  <a:moveTo>
                    <a:pt x="6086990" y="832900"/>
                  </a:moveTo>
                  <a:cubicBezTo>
                    <a:pt x="6051186" y="832900"/>
                    <a:pt x="6022162" y="803239"/>
                    <a:pt x="6022162" y="766650"/>
                  </a:cubicBezTo>
                  <a:cubicBezTo>
                    <a:pt x="6022162" y="730061"/>
                    <a:pt x="6051186" y="700400"/>
                    <a:pt x="6086990" y="700400"/>
                  </a:cubicBezTo>
                  <a:cubicBezTo>
                    <a:pt x="6122793" y="700400"/>
                    <a:pt x="6151817" y="730061"/>
                    <a:pt x="6151817" y="766650"/>
                  </a:cubicBezTo>
                  <a:cubicBezTo>
                    <a:pt x="6151817" y="803239"/>
                    <a:pt x="6122793" y="832900"/>
                    <a:pt x="6086990" y="832900"/>
                  </a:cubicBezTo>
                  <a:close/>
                  <a:moveTo>
                    <a:pt x="5903098" y="832900"/>
                  </a:moveTo>
                  <a:cubicBezTo>
                    <a:pt x="5867295" y="832900"/>
                    <a:pt x="5838270" y="803239"/>
                    <a:pt x="5838270" y="766650"/>
                  </a:cubicBezTo>
                  <a:cubicBezTo>
                    <a:pt x="5838270" y="730061"/>
                    <a:pt x="5867295" y="700400"/>
                    <a:pt x="5903098" y="700400"/>
                  </a:cubicBezTo>
                  <a:cubicBezTo>
                    <a:pt x="5938902" y="700400"/>
                    <a:pt x="5967926" y="730061"/>
                    <a:pt x="5967926" y="766650"/>
                  </a:cubicBezTo>
                  <a:cubicBezTo>
                    <a:pt x="5967926" y="803239"/>
                    <a:pt x="5938902" y="832900"/>
                    <a:pt x="5903098" y="832900"/>
                  </a:cubicBezTo>
                  <a:close/>
                  <a:moveTo>
                    <a:pt x="5719207" y="832900"/>
                  </a:moveTo>
                  <a:cubicBezTo>
                    <a:pt x="5683403" y="832900"/>
                    <a:pt x="5654379" y="803239"/>
                    <a:pt x="5654379" y="766650"/>
                  </a:cubicBezTo>
                  <a:cubicBezTo>
                    <a:pt x="5654379" y="730061"/>
                    <a:pt x="5683403" y="700400"/>
                    <a:pt x="5719207" y="700400"/>
                  </a:cubicBezTo>
                  <a:cubicBezTo>
                    <a:pt x="5755009" y="700400"/>
                    <a:pt x="5784034" y="730061"/>
                    <a:pt x="5784034" y="766650"/>
                  </a:cubicBezTo>
                  <a:cubicBezTo>
                    <a:pt x="5784034" y="803239"/>
                    <a:pt x="5755009" y="832900"/>
                    <a:pt x="5719207" y="832900"/>
                  </a:cubicBezTo>
                  <a:close/>
                  <a:moveTo>
                    <a:pt x="5535315" y="832900"/>
                  </a:moveTo>
                  <a:cubicBezTo>
                    <a:pt x="5499511" y="832900"/>
                    <a:pt x="5470487" y="803239"/>
                    <a:pt x="5470487" y="766650"/>
                  </a:cubicBezTo>
                  <a:cubicBezTo>
                    <a:pt x="5470487" y="730061"/>
                    <a:pt x="5499511" y="700400"/>
                    <a:pt x="5535315" y="700400"/>
                  </a:cubicBezTo>
                  <a:cubicBezTo>
                    <a:pt x="5571119" y="700400"/>
                    <a:pt x="5600143" y="730061"/>
                    <a:pt x="5600143" y="766650"/>
                  </a:cubicBezTo>
                  <a:cubicBezTo>
                    <a:pt x="5600143" y="803239"/>
                    <a:pt x="5571119" y="832900"/>
                    <a:pt x="5535315" y="832900"/>
                  </a:cubicBezTo>
                  <a:close/>
                  <a:moveTo>
                    <a:pt x="5336695" y="832900"/>
                  </a:moveTo>
                  <a:cubicBezTo>
                    <a:pt x="5300891" y="832900"/>
                    <a:pt x="5271867" y="803239"/>
                    <a:pt x="5271867" y="766650"/>
                  </a:cubicBezTo>
                  <a:cubicBezTo>
                    <a:pt x="5271867" y="730061"/>
                    <a:pt x="5300891" y="700400"/>
                    <a:pt x="5336695" y="700400"/>
                  </a:cubicBezTo>
                  <a:cubicBezTo>
                    <a:pt x="5372498" y="700400"/>
                    <a:pt x="5401522" y="730061"/>
                    <a:pt x="5401522" y="766650"/>
                  </a:cubicBezTo>
                  <a:cubicBezTo>
                    <a:pt x="5401522" y="803239"/>
                    <a:pt x="5372498" y="832900"/>
                    <a:pt x="5336695" y="832900"/>
                  </a:cubicBezTo>
                  <a:close/>
                  <a:moveTo>
                    <a:pt x="3839600" y="834918"/>
                  </a:moveTo>
                  <a:cubicBezTo>
                    <a:pt x="3803797" y="834918"/>
                    <a:pt x="3774772" y="805257"/>
                    <a:pt x="3774772" y="768668"/>
                  </a:cubicBezTo>
                  <a:cubicBezTo>
                    <a:pt x="3774772" y="732079"/>
                    <a:pt x="3803797" y="702418"/>
                    <a:pt x="3839600" y="702418"/>
                  </a:cubicBezTo>
                  <a:cubicBezTo>
                    <a:pt x="3875403" y="702418"/>
                    <a:pt x="3904427" y="732079"/>
                    <a:pt x="3904427" y="768668"/>
                  </a:cubicBezTo>
                  <a:cubicBezTo>
                    <a:pt x="3904427" y="805257"/>
                    <a:pt x="3875403" y="834918"/>
                    <a:pt x="3839600" y="834918"/>
                  </a:cubicBezTo>
                  <a:close/>
                  <a:moveTo>
                    <a:pt x="3655709" y="834918"/>
                  </a:moveTo>
                  <a:cubicBezTo>
                    <a:pt x="3619905" y="834918"/>
                    <a:pt x="3590881" y="805257"/>
                    <a:pt x="3590881" y="768668"/>
                  </a:cubicBezTo>
                  <a:cubicBezTo>
                    <a:pt x="3590881" y="732079"/>
                    <a:pt x="3619905" y="702418"/>
                    <a:pt x="3655709" y="702418"/>
                  </a:cubicBezTo>
                  <a:cubicBezTo>
                    <a:pt x="3691512" y="702418"/>
                    <a:pt x="3720536" y="732079"/>
                    <a:pt x="3720536" y="768668"/>
                  </a:cubicBezTo>
                  <a:cubicBezTo>
                    <a:pt x="3720536" y="805257"/>
                    <a:pt x="3691512" y="834918"/>
                    <a:pt x="3655709" y="834918"/>
                  </a:cubicBezTo>
                  <a:close/>
                  <a:moveTo>
                    <a:pt x="3471818" y="834918"/>
                  </a:moveTo>
                  <a:cubicBezTo>
                    <a:pt x="3436014" y="834918"/>
                    <a:pt x="3406990" y="805257"/>
                    <a:pt x="3406990" y="768668"/>
                  </a:cubicBezTo>
                  <a:cubicBezTo>
                    <a:pt x="3406990" y="732079"/>
                    <a:pt x="3436014" y="702418"/>
                    <a:pt x="3471818" y="702418"/>
                  </a:cubicBezTo>
                  <a:cubicBezTo>
                    <a:pt x="3507621" y="702418"/>
                    <a:pt x="3536645" y="732079"/>
                    <a:pt x="3536645" y="768668"/>
                  </a:cubicBezTo>
                  <a:cubicBezTo>
                    <a:pt x="3536645" y="805257"/>
                    <a:pt x="3507621" y="834918"/>
                    <a:pt x="3471818" y="834918"/>
                  </a:cubicBezTo>
                  <a:close/>
                  <a:moveTo>
                    <a:pt x="3287926" y="834918"/>
                  </a:moveTo>
                  <a:cubicBezTo>
                    <a:pt x="3252122" y="834918"/>
                    <a:pt x="3223098" y="805257"/>
                    <a:pt x="3223098" y="768668"/>
                  </a:cubicBezTo>
                  <a:cubicBezTo>
                    <a:pt x="3223098" y="732079"/>
                    <a:pt x="3252122" y="702418"/>
                    <a:pt x="3287926" y="702418"/>
                  </a:cubicBezTo>
                  <a:cubicBezTo>
                    <a:pt x="3323730" y="702418"/>
                    <a:pt x="3352754" y="732079"/>
                    <a:pt x="3352754" y="768668"/>
                  </a:cubicBezTo>
                  <a:cubicBezTo>
                    <a:pt x="3352754" y="805257"/>
                    <a:pt x="3323730" y="834918"/>
                    <a:pt x="3287926" y="834918"/>
                  </a:cubicBezTo>
                  <a:close/>
                  <a:moveTo>
                    <a:pt x="3104034" y="834918"/>
                  </a:moveTo>
                  <a:cubicBezTo>
                    <a:pt x="3068231" y="834918"/>
                    <a:pt x="3039206" y="805257"/>
                    <a:pt x="3039206" y="768668"/>
                  </a:cubicBezTo>
                  <a:cubicBezTo>
                    <a:pt x="3039206" y="732079"/>
                    <a:pt x="3068231" y="702418"/>
                    <a:pt x="3104034" y="702418"/>
                  </a:cubicBezTo>
                  <a:cubicBezTo>
                    <a:pt x="3139837" y="702418"/>
                    <a:pt x="3168861" y="732079"/>
                    <a:pt x="3168861" y="768668"/>
                  </a:cubicBezTo>
                  <a:cubicBezTo>
                    <a:pt x="3168861" y="805257"/>
                    <a:pt x="3139837" y="834918"/>
                    <a:pt x="3104034" y="834918"/>
                  </a:cubicBezTo>
                  <a:close/>
                  <a:moveTo>
                    <a:pt x="2920143" y="834918"/>
                  </a:moveTo>
                  <a:cubicBezTo>
                    <a:pt x="2884339" y="834918"/>
                    <a:pt x="2855315" y="805257"/>
                    <a:pt x="2855315" y="768668"/>
                  </a:cubicBezTo>
                  <a:cubicBezTo>
                    <a:pt x="2855315" y="732079"/>
                    <a:pt x="2884339" y="702418"/>
                    <a:pt x="2920143" y="702418"/>
                  </a:cubicBezTo>
                  <a:cubicBezTo>
                    <a:pt x="2955946" y="702418"/>
                    <a:pt x="2984970" y="732079"/>
                    <a:pt x="2984970" y="768668"/>
                  </a:cubicBezTo>
                  <a:cubicBezTo>
                    <a:pt x="2984970" y="805257"/>
                    <a:pt x="2955946" y="834918"/>
                    <a:pt x="2920143" y="834918"/>
                  </a:cubicBezTo>
                  <a:close/>
                  <a:moveTo>
                    <a:pt x="2721523" y="834918"/>
                  </a:moveTo>
                  <a:cubicBezTo>
                    <a:pt x="2685719" y="834918"/>
                    <a:pt x="2656695" y="805257"/>
                    <a:pt x="2656695" y="768668"/>
                  </a:cubicBezTo>
                  <a:cubicBezTo>
                    <a:pt x="2656695" y="732079"/>
                    <a:pt x="2685719" y="702418"/>
                    <a:pt x="2721523" y="702418"/>
                  </a:cubicBezTo>
                  <a:cubicBezTo>
                    <a:pt x="2757326" y="702418"/>
                    <a:pt x="2786350" y="732079"/>
                    <a:pt x="2786350" y="768668"/>
                  </a:cubicBezTo>
                  <a:cubicBezTo>
                    <a:pt x="2786350" y="805257"/>
                    <a:pt x="2757326" y="834918"/>
                    <a:pt x="2721523" y="834918"/>
                  </a:cubicBezTo>
                  <a:close/>
                  <a:moveTo>
                    <a:pt x="2523126" y="835927"/>
                  </a:moveTo>
                  <a:cubicBezTo>
                    <a:pt x="2487322" y="835927"/>
                    <a:pt x="2458298" y="806266"/>
                    <a:pt x="2458298" y="769677"/>
                  </a:cubicBezTo>
                  <a:cubicBezTo>
                    <a:pt x="2458298" y="733088"/>
                    <a:pt x="2487322" y="703427"/>
                    <a:pt x="2523126" y="703427"/>
                  </a:cubicBezTo>
                  <a:cubicBezTo>
                    <a:pt x="2558929" y="703427"/>
                    <a:pt x="2587953" y="733088"/>
                    <a:pt x="2587953" y="769677"/>
                  </a:cubicBezTo>
                  <a:cubicBezTo>
                    <a:pt x="2587953" y="806266"/>
                    <a:pt x="2558929" y="835927"/>
                    <a:pt x="2523126" y="835927"/>
                  </a:cubicBezTo>
                  <a:close/>
                  <a:moveTo>
                    <a:pt x="2339234" y="835927"/>
                  </a:moveTo>
                  <a:cubicBezTo>
                    <a:pt x="2303430" y="835927"/>
                    <a:pt x="2274406" y="806266"/>
                    <a:pt x="2274406" y="769677"/>
                  </a:cubicBezTo>
                  <a:cubicBezTo>
                    <a:pt x="2274406" y="733088"/>
                    <a:pt x="2303430" y="703427"/>
                    <a:pt x="2339234" y="703427"/>
                  </a:cubicBezTo>
                  <a:cubicBezTo>
                    <a:pt x="2375038" y="703427"/>
                    <a:pt x="2404062" y="733088"/>
                    <a:pt x="2404062" y="769677"/>
                  </a:cubicBezTo>
                  <a:cubicBezTo>
                    <a:pt x="2404062" y="806266"/>
                    <a:pt x="2375038" y="835927"/>
                    <a:pt x="2339234" y="835927"/>
                  </a:cubicBezTo>
                  <a:close/>
                  <a:moveTo>
                    <a:pt x="2155343" y="835927"/>
                  </a:moveTo>
                  <a:cubicBezTo>
                    <a:pt x="2119540" y="835927"/>
                    <a:pt x="2090515" y="806266"/>
                    <a:pt x="2090515" y="769677"/>
                  </a:cubicBezTo>
                  <a:cubicBezTo>
                    <a:pt x="2090515" y="733088"/>
                    <a:pt x="2119540" y="703427"/>
                    <a:pt x="2155343" y="703427"/>
                  </a:cubicBezTo>
                  <a:cubicBezTo>
                    <a:pt x="2191146" y="703427"/>
                    <a:pt x="2220170" y="733088"/>
                    <a:pt x="2220170" y="769677"/>
                  </a:cubicBezTo>
                  <a:cubicBezTo>
                    <a:pt x="2220170" y="806266"/>
                    <a:pt x="2191146" y="835927"/>
                    <a:pt x="2155343" y="835927"/>
                  </a:cubicBezTo>
                  <a:close/>
                  <a:moveTo>
                    <a:pt x="1971452" y="835927"/>
                  </a:moveTo>
                  <a:cubicBezTo>
                    <a:pt x="1935648" y="835927"/>
                    <a:pt x="1906624" y="806266"/>
                    <a:pt x="1906624" y="769677"/>
                  </a:cubicBezTo>
                  <a:cubicBezTo>
                    <a:pt x="1906624" y="733088"/>
                    <a:pt x="1935648" y="703427"/>
                    <a:pt x="1971452" y="703427"/>
                  </a:cubicBezTo>
                  <a:cubicBezTo>
                    <a:pt x="2007255" y="703427"/>
                    <a:pt x="2036280" y="733088"/>
                    <a:pt x="2036280" y="769677"/>
                  </a:cubicBezTo>
                  <a:cubicBezTo>
                    <a:pt x="2036280" y="806266"/>
                    <a:pt x="2007255" y="835927"/>
                    <a:pt x="1971452" y="835927"/>
                  </a:cubicBezTo>
                  <a:close/>
                  <a:moveTo>
                    <a:pt x="1787561" y="835927"/>
                  </a:moveTo>
                  <a:cubicBezTo>
                    <a:pt x="1751756" y="835927"/>
                    <a:pt x="1722733" y="806266"/>
                    <a:pt x="1722733" y="769677"/>
                  </a:cubicBezTo>
                  <a:cubicBezTo>
                    <a:pt x="1722733" y="733088"/>
                    <a:pt x="1751756" y="703427"/>
                    <a:pt x="1787561" y="703427"/>
                  </a:cubicBezTo>
                  <a:cubicBezTo>
                    <a:pt x="1823363" y="703427"/>
                    <a:pt x="1852388" y="733088"/>
                    <a:pt x="1852388" y="769677"/>
                  </a:cubicBezTo>
                  <a:cubicBezTo>
                    <a:pt x="1852388" y="806266"/>
                    <a:pt x="1823363" y="835927"/>
                    <a:pt x="1787561" y="835927"/>
                  </a:cubicBezTo>
                  <a:close/>
                  <a:moveTo>
                    <a:pt x="1603668" y="835927"/>
                  </a:moveTo>
                  <a:cubicBezTo>
                    <a:pt x="1567865" y="835927"/>
                    <a:pt x="1538841" y="806266"/>
                    <a:pt x="1538841" y="769677"/>
                  </a:cubicBezTo>
                  <a:cubicBezTo>
                    <a:pt x="1538841" y="733088"/>
                    <a:pt x="1567865" y="703427"/>
                    <a:pt x="1603668" y="703427"/>
                  </a:cubicBezTo>
                  <a:cubicBezTo>
                    <a:pt x="1639472" y="703427"/>
                    <a:pt x="1668496" y="733088"/>
                    <a:pt x="1668496" y="769677"/>
                  </a:cubicBezTo>
                  <a:cubicBezTo>
                    <a:pt x="1668496" y="806266"/>
                    <a:pt x="1639472" y="835927"/>
                    <a:pt x="1603668" y="835927"/>
                  </a:cubicBezTo>
                  <a:close/>
                  <a:moveTo>
                    <a:pt x="1405048" y="835927"/>
                  </a:moveTo>
                  <a:cubicBezTo>
                    <a:pt x="1369246" y="835927"/>
                    <a:pt x="1340221" y="806266"/>
                    <a:pt x="1340221" y="769677"/>
                  </a:cubicBezTo>
                  <a:cubicBezTo>
                    <a:pt x="1340221" y="733088"/>
                    <a:pt x="1369246" y="703427"/>
                    <a:pt x="1405048" y="703427"/>
                  </a:cubicBezTo>
                  <a:cubicBezTo>
                    <a:pt x="1440851" y="703427"/>
                    <a:pt x="1469876" y="733088"/>
                    <a:pt x="1469876" y="769677"/>
                  </a:cubicBezTo>
                  <a:cubicBezTo>
                    <a:pt x="1469876" y="806266"/>
                    <a:pt x="1440851" y="835927"/>
                    <a:pt x="1405048" y="835927"/>
                  </a:cubicBezTo>
                  <a:close/>
                  <a:moveTo>
                    <a:pt x="7759394" y="837946"/>
                  </a:moveTo>
                  <a:cubicBezTo>
                    <a:pt x="7723590" y="837946"/>
                    <a:pt x="7694566" y="808285"/>
                    <a:pt x="7694566" y="771696"/>
                  </a:cubicBezTo>
                  <a:cubicBezTo>
                    <a:pt x="7694566" y="735107"/>
                    <a:pt x="7723590" y="705446"/>
                    <a:pt x="7759394" y="705446"/>
                  </a:cubicBezTo>
                  <a:cubicBezTo>
                    <a:pt x="7795198" y="705446"/>
                    <a:pt x="7824222" y="735107"/>
                    <a:pt x="7824222" y="771696"/>
                  </a:cubicBezTo>
                  <a:cubicBezTo>
                    <a:pt x="7824222" y="808285"/>
                    <a:pt x="7795198" y="837946"/>
                    <a:pt x="7759394" y="837946"/>
                  </a:cubicBezTo>
                  <a:close/>
                  <a:moveTo>
                    <a:pt x="7575503" y="837946"/>
                  </a:moveTo>
                  <a:cubicBezTo>
                    <a:pt x="7539700" y="837946"/>
                    <a:pt x="7510676" y="808285"/>
                    <a:pt x="7510676" y="771696"/>
                  </a:cubicBezTo>
                  <a:cubicBezTo>
                    <a:pt x="7510676" y="735107"/>
                    <a:pt x="7539700" y="705446"/>
                    <a:pt x="7575503" y="705446"/>
                  </a:cubicBezTo>
                  <a:cubicBezTo>
                    <a:pt x="7611306" y="705446"/>
                    <a:pt x="7640330" y="735107"/>
                    <a:pt x="7640330" y="771696"/>
                  </a:cubicBezTo>
                  <a:cubicBezTo>
                    <a:pt x="7640330" y="808285"/>
                    <a:pt x="7611306" y="837946"/>
                    <a:pt x="7575503" y="837946"/>
                  </a:cubicBezTo>
                  <a:close/>
                  <a:moveTo>
                    <a:pt x="7391612" y="837946"/>
                  </a:moveTo>
                  <a:cubicBezTo>
                    <a:pt x="7355809" y="837946"/>
                    <a:pt x="7326784" y="808285"/>
                    <a:pt x="7326784" y="771696"/>
                  </a:cubicBezTo>
                  <a:cubicBezTo>
                    <a:pt x="7326784" y="735107"/>
                    <a:pt x="7355809" y="705446"/>
                    <a:pt x="7391612" y="705446"/>
                  </a:cubicBezTo>
                  <a:cubicBezTo>
                    <a:pt x="7427415" y="705446"/>
                    <a:pt x="7456440" y="735107"/>
                    <a:pt x="7456440" y="771696"/>
                  </a:cubicBezTo>
                  <a:cubicBezTo>
                    <a:pt x="7456440" y="808285"/>
                    <a:pt x="7427415" y="837946"/>
                    <a:pt x="7391612" y="837946"/>
                  </a:cubicBezTo>
                  <a:close/>
                  <a:moveTo>
                    <a:pt x="7207720" y="837946"/>
                  </a:moveTo>
                  <a:cubicBezTo>
                    <a:pt x="7171917" y="837946"/>
                    <a:pt x="7142893" y="808285"/>
                    <a:pt x="7142893" y="771696"/>
                  </a:cubicBezTo>
                  <a:cubicBezTo>
                    <a:pt x="7142893" y="735107"/>
                    <a:pt x="7171917" y="705446"/>
                    <a:pt x="7207720" y="705446"/>
                  </a:cubicBezTo>
                  <a:cubicBezTo>
                    <a:pt x="7243524" y="705446"/>
                    <a:pt x="7272548" y="735107"/>
                    <a:pt x="7272548" y="771696"/>
                  </a:cubicBezTo>
                  <a:cubicBezTo>
                    <a:pt x="7272548" y="808285"/>
                    <a:pt x="7243524" y="837946"/>
                    <a:pt x="7207720" y="837946"/>
                  </a:cubicBezTo>
                  <a:close/>
                  <a:moveTo>
                    <a:pt x="7023828" y="837946"/>
                  </a:moveTo>
                  <a:cubicBezTo>
                    <a:pt x="6988026" y="837946"/>
                    <a:pt x="6959001" y="808285"/>
                    <a:pt x="6959001" y="771696"/>
                  </a:cubicBezTo>
                  <a:cubicBezTo>
                    <a:pt x="6959001" y="735107"/>
                    <a:pt x="6988026" y="705446"/>
                    <a:pt x="7023828" y="705446"/>
                  </a:cubicBezTo>
                  <a:cubicBezTo>
                    <a:pt x="7059632" y="705446"/>
                    <a:pt x="7088656" y="735107"/>
                    <a:pt x="7088656" y="771696"/>
                  </a:cubicBezTo>
                  <a:cubicBezTo>
                    <a:pt x="7088656" y="808285"/>
                    <a:pt x="7059632" y="837946"/>
                    <a:pt x="7023828" y="837946"/>
                  </a:cubicBezTo>
                  <a:close/>
                  <a:moveTo>
                    <a:pt x="6839937" y="837946"/>
                  </a:moveTo>
                  <a:cubicBezTo>
                    <a:pt x="6804134" y="837946"/>
                    <a:pt x="6775110" y="808285"/>
                    <a:pt x="6775110" y="771696"/>
                  </a:cubicBezTo>
                  <a:cubicBezTo>
                    <a:pt x="6775110" y="735107"/>
                    <a:pt x="6804134" y="705446"/>
                    <a:pt x="6839937" y="705446"/>
                  </a:cubicBezTo>
                  <a:cubicBezTo>
                    <a:pt x="6875741" y="705446"/>
                    <a:pt x="6904765" y="735107"/>
                    <a:pt x="6904765" y="771696"/>
                  </a:cubicBezTo>
                  <a:cubicBezTo>
                    <a:pt x="6904765" y="808285"/>
                    <a:pt x="6875741" y="837946"/>
                    <a:pt x="6839937" y="837946"/>
                  </a:cubicBezTo>
                  <a:close/>
                  <a:moveTo>
                    <a:pt x="6641318" y="837946"/>
                  </a:moveTo>
                  <a:cubicBezTo>
                    <a:pt x="6605514" y="837946"/>
                    <a:pt x="6576490" y="808285"/>
                    <a:pt x="6576490" y="771696"/>
                  </a:cubicBezTo>
                  <a:cubicBezTo>
                    <a:pt x="6576490" y="735107"/>
                    <a:pt x="6605514" y="705446"/>
                    <a:pt x="6641318" y="705446"/>
                  </a:cubicBezTo>
                  <a:cubicBezTo>
                    <a:pt x="6677120" y="705446"/>
                    <a:pt x="6706144" y="735107"/>
                    <a:pt x="6706144" y="771696"/>
                  </a:cubicBezTo>
                  <a:cubicBezTo>
                    <a:pt x="6706144" y="808285"/>
                    <a:pt x="6677120" y="837946"/>
                    <a:pt x="6641318" y="837946"/>
                  </a:cubicBezTo>
                  <a:close/>
                  <a:moveTo>
                    <a:pt x="5150149" y="839964"/>
                  </a:moveTo>
                  <a:cubicBezTo>
                    <a:pt x="5114345" y="839964"/>
                    <a:pt x="5085321" y="810303"/>
                    <a:pt x="5085321" y="773714"/>
                  </a:cubicBezTo>
                  <a:cubicBezTo>
                    <a:pt x="5085321" y="737125"/>
                    <a:pt x="5114345" y="707464"/>
                    <a:pt x="5150149" y="707464"/>
                  </a:cubicBezTo>
                  <a:cubicBezTo>
                    <a:pt x="5185953" y="707464"/>
                    <a:pt x="5214976" y="737125"/>
                    <a:pt x="5214976" y="773714"/>
                  </a:cubicBezTo>
                  <a:cubicBezTo>
                    <a:pt x="5214976" y="810303"/>
                    <a:pt x="5185953" y="839964"/>
                    <a:pt x="5150149" y="839964"/>
                  </a:cubicBezTo>
                  <a:close/>
                  <a:moveTo>
                    <a:pt x="4966257" y="839964"/>
                  </a:moveTo>
                  <a:cubicBezTo>
                    <a:pt x="4930454" y="839964"/>
                    <a:pt x="4901430" y="810303"/>
                    <a:pt x="4901430" y="773714"/>
                  </a:cubicBezTo>
                  <a:cubicBezTo>
                    <a:pt x="4901430" y="737125"/>
                    <a:pt x="4930454" y="707464"/>
                    <a:pt x="4966257" y="707464"/>
                  </a:cubicBezTo>
                  <a:cubicBezTo>
                    <a:pt x="5002061" y="707464"/>
                    <a:pt x="5031085" y="737125"/>
                    <a:pt x="5031085" y="773714"/>
                  </a:cubicBezTo>
                  <a:cubicBezTo>
                    <a:pt x="5031085" y="810303"/>
                    <a:pt x="5002061" y="839964"/>
                    <a:pt x="4966257" y="839964"/>
                  </a:cubicBezTo>
                  <a:close/>
                  <a:moveTo>
                    <a:pt x="4782366" y="839964"/>
                  </a:moveTo>
                  <a:cubicBezTo>
                    <a:pt x="4746563" y="839964"/>
                    <a:pt x="4717539" y="810303"/>
                    <a:pt x="4717539" y="773714"/>
                  </a:cubicBezTo>
                  <a:cubicBezTo>
                    <a:pt x="4717539" y="737125"/>
                    <a:pt x="4746563" y="707464"/>
                    <a:pt x="4782366" y="707464"/>
                  </a:cubicBezTo>
                  <a:cubicBezTo>
                    <a:pt x="4818169" y="707464"/>
                    <a:pt x="4847193" y="737125"/>
                    <a:pt x="4847193" y="773714"/>
                  </a:cubicBezTo>
                  <a:cubicBezTo>
                    <a:pt x="4847193" y="810303"/>
                    <a:pt x="4818169" y="839964"/>
                    <a:pt x="4782366" y="839964"/>
                  </a:cubicBezTo>
                  <a:close/>
                  <a:moveTo>
                    <a:pt x="4598475" y="839964"/>
                  </a:moveTo>
                  <a:cubicBezTo>
                    <a:pt x="4562671" y="839964"/>
                    <a:pt x="4533648" y="810303"/>
                    <a:pt x="4533648" y="773714"/>
                  </a:cubicBezTo>
                  <a:cubicBezTo>
                    <a:pt x="4533648" y="737125"/>
                    <a:pt x="4562671" y="707464"/>
                    <a:pt x="4598475" y="707464"/>
                  </a:cubicBezTo>
                  <a:cubicBezTo>
                    <a:pt x="4634278" y="707464"/>
                    <a:pt x="4663303" y="737125"/>
                    <a:pt x="4663303" y="773714"/>
                  </a:cubicBezTo>
                  <a:cubicBezTo>
                    <a:pt x="4663303" y="810303"/>
                    <a:pt x="4634278" y="839964"/>
                    <a:pt x="4598475" y="839964"/>
                  </a:cubicBezTo>
                  <a:close/>
                  <a:moveTo>
                    <a:pt x="4414583" y="839964"/>
                  </a:moveTo>
                  <a:cubicBezTo>
                    <a:pt x="4378779" y="839964"/>
                    <a:pt x="4349755" y="810303"/>
                    <a:pt x="4349755" y="773714"/>
                  </a:cubicBezTo>
                  <a:cubicBezTo>
                    <a:pt x="4349755" y="737125"/>
                    <a:pt x="4378779" y="707464"/>
                    <a:pt x="4414583" y="707464"/>
                  </a:cubicBezTo>
                  <a:cubicBezTo>
                    <a:pt x="4450386" y="707464"/>
                    <a:pt x="4479410" y="737125"/>
                    <a:pt x="4479410" y="773714"/>
                  </a:cubicBezTo>
                  <a:cubicBezTo>
                    <a:pt x="4479410" y="810303"/>
                    <a:pt x="4450386" y="839964"/>
                    <a:pt x="4414583" y="839964"/>
                  </a:cubicBezTo>
                  <a:close/>
                  <a:moveTo>
                    <a:pt x="4230691" y="839964"/>
                  </a:moveTo>
                  <a:cubicBezTo>
                    <a:pt x="4194888" y="839964"/>
                    <a:pt x="4165863" y="810303"/>
                    <a:pt x="4165863" y="773714"/>
                  </a:cubicBezTo>
                  <a:cubicBezTo>
                    <a:pt x="4165863" y="737125"/>
                    <a:pt x="4194888" y="707464"/>
                    <a:pt x="4230691" y="707464"/>
                  </a:cubicBezTo>
                  <a:cubicBezTo>
                    <a:pt x="4266495" y="707464"/>
                    <a:pt x="4295519" y="737125"/>
                    <a:pt x="4295519" y="773714"/>
                  </a:cubicBezTo>
                  <a:cubicBezTo>
                    <a:pt x="4295519" y="810303"/>
                    <a:pt x="4266495" y="839964"/>
                    <a:pt x="4230691" y="839964"/>
                  </a:cubicBezTo>
                  <a:close/>
                  <a:moveTo>
                    <a:pt x="4032071" y="839964"/>
                  </a:moveTo>
                  <a:cubicBezTo>
                    <a:pt x="3996268" y="839964"/>
                    <a:pt x="3967243" y="810303"/>
                    <a:pt x="3967243" y="773714"/>
                  </a:cubicBezTo>
                  <a:cubicBezTo>
                    <a:pt x="3967243" y="737125"/>
                    <a:pt x="3996268" y="707464"/>
                    <a:pt x="4032071" y="707464"/>
                  </a:cubicBezTo>
                  <a:cubicBezTo>
                    <a:pt x="4067874" y="707464"/>
                    <a:pt x="4096898" y="737125"/>
                    <a:pt x="4096898" y="773714"/>
                  </a:cubicBezTo>
                  <a:cubicBezTo>
                    <a:pt x="4096898" y="810303"/>
                    <a:pt x="4067874" y="839964"/>
                    <a:pt x="4032071" y="839964"/>
                  </a:cubicBezTo>
                  <a:close/>
                  <a:moveTo>
                    <a:pt x="1188874" y="842992"/>
                  </a:moveTo>
                  <a:cubicBezTo>
                    <a:pt x="1153071" y="842992"/>
                    <a:pt x="1124047" y="813331"/>
                    <a:pt x="1124047" y="776742"/>
                  </a:cubicBezTo>
                  <a:cubicBezTo>
                    <a:pt x="1124047" y="740153"/>
                    <a:pt x="1153071" y="710492"/>
                    <a:pt x="1188874" y="710492"/>
                  </a:cubicBezTo>
                  <a:cubicBezTo>
                    <a:pt x="1224678" y="710492"/>
                    <a:pt x="1253702" y="740153"/>
                    <a:pt x="1253702" y="776742"/>
                  </a:cubicBezTo>
                  <a:cubicBezTo>
                    <a:pt x="1253702" y="813331"/>
                    <a:pt x="1224678" y="842992"/>
                    <a:pt x="1188874" y="842992"/>
                  </a:cubicBezTo>
                  <a:close/>
                  <a:moveTo>
                    <a:pt x="1004983" y="842992"/>
                  </a:moveTo>
                  <a:cubicBezTo>
                    <a:pt x="969180" y="842992"/>
                    <a:pt x="940155" y="813331"/>
                    <a:pt x="940155" y="776742"/>
                  </a:cubicBezTo>
                  <a:cubicBezTo>
                    <a:pt x="940155" y="740153"/>
                    <a:pt x="969180" y="710492"/>
                    <a:pt x="1004983" y="710492"/>
                  </a:cubicBezTo>
                  <a:cubicBezTo>
                    <a:pt x="1040786" y="710492"/>
                    <a:pt x="1069811" y="740153"/>
                    <a:pt x="1069811" y="776742"/>
                  </a:cubicBezTo>
                  <a:cubicBezTo>
                    <a:pt x="1069811" y="813331"/>
                    <a:pt x="1040786" y="842992"/>
                    <a:pt x="1004983" y="842992"/>
                  </a:cubicBezTo>
                  <a:close/>
                  <a:moveTo>
                    <a:pt x="821092" y="842992"/>
                  </a:moveTo>
                  <a:cubicBezTo>
                    <a:pt x="785288" y="842992"/>
                    <a:pt x="756264" y="813331"/>
                    <a:pt x="756264" y="776742"/>
                  </a:cubicBezTo>
                  <a:cubicBezTo>
                    <a:pt x="756264" y="740153"/>
                    <a:pt x="785288" y="710492"/>
                    <a:pt x="821092" y="710492"/>
                  </a:cubicBezTo>
                  <a:cubicBezTo>
                    <a:pt x="856895" y="710492"/>
                    <a:pt x="885920" y="740153"/>
                    <a:pt x="885920" y="776742"/>
                  </a:cubicBezTo>
                  <a:cubicBezTo>
                    <a:pt x="885920" y="813331"/>
                    <a:pt x="856895" y="842992"/>
                    <a:pt x="821092" y="842992"/>
                  </a:cubicBezTo>
                  <a:close/>
                  <a:moveTo>
                    <a:pt x="637202" y="842992"/>
                  </a:moveTo>
                  <a:cubicBezTo>
                    <a:pt x="601397" y="842992"/>
                    <a:pt x="572374" y="813331"/>
                    <a:pt x="572374" y="776742"/>
                  </a:cubicBezTo>
                  <a:cubicBezTo>
                    <a:pt x="572374" y="740153"/>
                    <a:pt x="601397" y="710492"/>
                    <a:pt x="637202" y="710492"/>
                  </a:cubicBezTo>
                  <a:cubicBezTo>
                    <a:pt x="673004" y="710492"/>
                    <a:pt x="702030" y="740153"/>
                    <a:pt x="702030" y="776742"/>
                  </a:cubicBezTo>
                  <a:cubicBezTo>
                    <a:pt x="702030" y="813331"/>
                    <a:pt x="673004" y="842992"/>
                    <a:pt x="637202" y="842992"/>
                  </a:cubicBezTo>
                  <a:close/>
                  <a:moveTo>
                    <a:pt x="453308" y="842992"/>
                  </a:moveTo>
                  <a:cubicBezTo>
                    <a:pt x="417506" y="842992"/>
                    <a:pt x="388481" y="813331"/>
                    <a:pt x="388481" y="776742"/>
                  </a:cubicBezTo>
                  <a:cubicBezTo>
                    <a:pt x="388481" y="740153"/>
                    <a:pt x="417506" y="710492"/>
                    <a:pt x="453308" y="710492"/>
                  </a:cubicBezTo>
                  <a:cubicBezTo>
                    <a:pt x="489112" y="710492"/>
                    <a:pt x="518136" y="740153"/>
                    <a:pt x="518136" y="776742"/>
                  </a:cubicBezTo>
                  <a:cubicBezTo>
                    <a:pt x="518136" y="813331"/>
                    <a:pt x="489112" y="842992"/>
                    <a:pt x="453308" y="842992"/>
                  </a:cubicBezTo>
                  <a:close/>
                  <a:moveTo>
                    <a:pt x="269417" y="842992"/>
                  </a:moveTo>
                  <a:cubicBezTo>
                    <a:pt x="233614" y="842992"/>
                    <a:pt x="204589" y="813331"/>
                    <a:pt x="204589" y="776742"/>
                  </a:cubicBezTo>
                  <a:cubicBezTo>
                    <a:pt x="204589" y="740153"/>
                    <a:pt x="233614" y="710492"/>
                    <a:pt x="269417" y="710492"/>
                  </a:cubicBezTo>
                  <a:cubicBezTo>
                    <a:pt x="305220" y="710492"/>
                    <a:pt x="334245" y="740153"/>
                    <a:pt x="334245" y="776742"/>
                  </a:cubicBezTo>
                  <a:cubicBezTo>
                    <a:pt x="334245" y="813331"/>
                    <a:pt x="305220" y="842992"/>
                    <a:pt x="269417" y="842992"/>
                  </a:cubicBezTo>
                  <a:close/>
                  <a:moveTo>
                    <a:pt x="70797" y="842992"/>
                  </a:moveTo>
                  <a:cubicBezTo>
                    <a:pt x="34993" y="842992"/>
                    <a:pt x="5970" y="813331"/>
                    <a:pt x="5970" y="776742"/>
                  </a:cubicBezTo>
                  <a:cubicBezTo>
                    <a:pt x="5970" y="740153"/>
                    <a:pt x="34993" y="710492"/>
                    <a:pt x="70797" y="710492"/>
                  </a:cubicBezTo>
                  <a:cubicBezTo>
                    <a:pt x="106601" y="710492"/>
                    <a:pt x="135625" y="740153"/>
                    <a:pt x="135625" y="776742"/>
                  </a:cubicBezTo>
                  <a:cubicBezTo>
                    <a:pt x="135625" y="813331"/>
                    <a:pt x="106601" y="842992"/>
                    <a:pt x="70797" y="842992"/>
                  </a:cubicBezTo>
                  <a:close/>
                  <a:moveTo>
                    <a:pt x="6454772" y="1044076"/>
                  </a:moveTo>
                  <a:cubicBezTo>
                    <a:pt x="6418968" y="1044076"/>
                    <a:pt x="6389944" y="1014415"/>
                    <a:pt x="6389944" y="977826"/>
                  </a:cubicBezTo>
                  <a:cubicBezTo>
                    <a:pt x="6389944" y="941237"/>
                    <a:pt x="6418968" y="911576"/>
                    <a:pt x="6454772" y="911576"/>
                  </a:cubicBezTo>
                  <a:cubicBezTo>
                    <a:pt x="6490575" y="911576"/>
                    <a:pt x="6519600" y="941237"/>
                    <a:pt x="6519600" y="977826"/>
                  </a:cubicBezTo>
                  <a:cubicBezTo>
                    <a:pt x="6519600" y="1014415"/>
                    <a:pt x="6490575" y="1044076"/>
                    <a:pt x="6454772" y="1044076"/>
                  </a:cubicBezTo>
                  <a:close/>
                  <a:moveTo>
                    <a:pt x="6270880" y="1044076"/>
                  </a:moveTo>
                  <a:cubicBezTo>
                    <a:pt x="6235077" y="1044076"/>
                    <a:pt x="6206052" y="1014415"/>
                    <a:pt x="6206052" y="977826"/>
                  </a:cubicBezTo>
                  <a:cubicBezTo>
                    <a:pt x="6206052" y="941237"/>
                    <a:pt x="6235077" y="911576"/>
                    <a:pt x="6270880" y="911576"/>
                  </a:cubicBezTo>
                  <a:cubicBezTo>
                    <a:pt x="6306684" y="911576"/>
                    <a:pt x="6335708" y="941237"/>
                    <a:pt x="6335708" y="977826"/>
                  </a:cubicBezTo>
                  <a:cubicBezTo>
                    <a:pt x="6335708" y="1014415"/>
                    <a:pt x="6306684" y="1044076"/>
                    <a:pt x="6270880" y="1044076"/>
                  </a:cubicBezTo>
                  <a:close/>
                  <a:moveTo>
                    <a:pt x="6086990" y="1044076"/>
                  </a:moveTo>
                  <a:cubicBezTo>
                    <a:pt x="6051186" y="1044076"/>
                    <a:pt x="6022162" y="1014415"/>
                    <a:pt x="6022162" y="977826"/>
                  </a:cubicBezTo>
                  <a:cubicBezTo>
                    <a:pt x="6022162" y="941237"/>
                    <a:pt x="6051186" y="911576"/>
                    <a:pt x="6086990" y="911576"/>
                  </a:cubicBezTo>
                  <a:cubicBezTo>
                    <a:pt x="6122793" y="911576"/>
                    <a:pt x="6151817" y="941237"/>
                    <a:pt x="6151817" y="977826"/>
                  </a:cubicBezTo>
                  <a:cubicBezTo>
                    <a:pt x="6151817" y="1014415"/>
                    <a:pt x="6122793" y="1044076"/>
                    <a:pt x="6086990" y="1044076"/>
                  </a:cubicBezTo>
                  <a:close/>
                  <a:moveTo>
                    <a:pt x="5903098" y="1044076"/>
                  </a:moveTo>
                  <a:cubicBezTo>
                    <a:pt x="5867295" y="1044076"/>
                    <a:pt x="5838270" y="1014415"/>
                    <a:pt x="5838270" y="977826"/>
                  </a:cubicBezTo>
                  <a:cubicBezTo>
                    <a:pt x="5838270" y="941237"/>
                    <a:pt x="5867295" y="911576"/>
                    <a:pt x="5903098" y="911576"/>
                  </a:cubicBezTo>
                  <a:cubicBezTo>
                    <a:pt x="5938902" y="911576"/>
                    <a:pt x="5967926" y="941237"/>
                    <a:pt x="5967926" y="977826"/>
                  </a:cubicBezTo>
                  <a:cubicBezTo>
                    <a:pt x="5967926" y="1014415"/>
                    <a:pt x="5938902" y="1044076"/>
                    <a:pt x="5903098" y="1044076"/>
                  </a:cubicBezTo>
                  <a:close/>
                  <a:moveTo>
                    <a:pt x="5719207" y="1044076"/>
                  </a:moveTo>
                  <a:cubicBezTo>
                    <a:pt x="5683403" y="1044076"/>
                    <a:pt x="5654379" y="1014415"/>
                    <a:pt x="5654379" y="977826"/>
                  </a:cubicBezTo>
                  <a:cubicBezTo>
                    <a:pt x="5654379" y="941237"/>
                    <a:pt x="5683403" y="911576"/>
                    <a:pt x="5719207" y="911576"/>
                  </a:cubicBezTo>
                  <a:cubicBezTo>
                    <a:pt x="5755009" y="911576"/>
                    <a:pt x="5784034" y="941237"/>
                    <a:pt x="5784034" y="977826"/>
                  </a:cubicBezTo>
                  <a:cubicBezTo>
                    <a:pt x="5784034" y="1014415"/>
                    <a:pt x="5755009" y="1044076"/>
                    <a:pt x="5719207" y="1044076"/>
                  </a:cubicBezTo>
                  <a:close/>
                  <a:moveTo>
                    <a:pt x="5535315" y="1044076"/>
                  </a:moveTo>
                  <a:cubicBezTo>
                    <a:pt x="5499511" y="1044076"/>
                    <a:pt x="5470487" y="1014415"/>
                    <a:pt x="5470487" y="977826"/>
                  </a:cubicBezTo>
                  <a:cubicBezTo>
                    <a:pt x="5470487" y="941237"/>
                    <a:pt x="5499511" y="911576"/>
                    <a:pt x="5535315" y="911576"/>
                  </a:cubicBezTo>
                  <a:cubicBezTo>
                    <a:pt x="5571119" y="911576"/>
                    <a:pt x="5600143" y="941237"/>
                    <a:pt x="5600143" y="977826"/>
                  </a:cubicBezTo>
                  <a:cubicBezTo>
                    <a:pt x="5600143" y="1014415"/>
                    <a:pt x="5571119" y="1044076"/>
                    <a:pt x="5535315" y="1044076"/>
                  </a:cubicBezTo>
                  <a:close/>
                  <a:moveTo>
                    <a:pt x="5336695" y="1044076"/>
                  </a:moveTo>
                  <a:cubicBezTo>
                    <a:pt x="5300891" y="1044076"/>
                    <a:pt x="5271867" y="1014415"/>
                    <a:pt x="5271867" y="977826"/>
                  </a:cubicBezTo>
                  <a:cubicBezTo>
                    <a:pt x="5271867" y="941237"/>
                    <a:pt x="5300891" y="911576"/>
                    <a:pt x="5336695" y="911576"/>
                  </a:cubicBezTo>
                  <a:cubicBezTo>
                    <a:pt x="5372498" y="911576"/>
                    <a:pt x="5401522" y="941237"/>
                    <a:pt x="5401522" y="977826"/>
                  </a:cubicBezTo>
                  <a:cubicBezTo>
                    <a:pt x="5401522" y="1014415"/>
                    <a:pt x="5372498" y="1044076"/>
                    <a:pt x="5336695" y="1044076"/>
                  </a:cubicBezTo>
                  <a:close/>
                  <a:moveTo>
                    <a:pt x="3839600" y="1046094"/>
                  </a:moveTo>
                  <a:cubicBezTo>
                    <a:pt x="3803797" y="1046094"/>
                    <a:pt x="3774772" y="1016433"/>
                    <a:pt x="3774772" y="979844"/>
                  </a:cubicBezTo>
                  <a:cubicBezTo>
                    <a:pt x="3774772" y="943255"/>
                    <a:pt x="3803797" y="913594"/>
                    <a:pt x="3839600" y="913594"/>
                  </a:cubicBezTo>
                  <a:cubicBezTo>
                    <a:pt x="3875403" y="913594"/>
                    <a:pt x="3904427" y="943255"/>
                    <a:pt x="3904427" y="979844"/>
                  </a:cubicBezTo>
                  <a:cubicBezTo>
                    <a:pt x="3904427" y="1016433"/>
                    <a:pt x="3875403" y="1046094"/>
                    <a:pt x="3839600" y="1046094"/>
                  </a:cubicBezTo>
                  <a:close/>
                  <a:moveTo>
                    <a:pt x="3655709" y="1046094"/>
                  </a:moveTo>
                  <a:cubicBezTo>
                    <a:pt x="3619905" y="1046094"/>
                    <a:pt x="3590881" y="1016433"/>
                    <a:pt x="3590881" y="979844"/>
                  </a:cubicBezTo>
                  <a:cubicBezTo>
                    <a:pt x="3590881" y="943255"/>
                    <a:pt x="3619905" y="913594"/>
                    <a:pt x="3655709" y="913594"/>
                  </a:cubicBezTo>
                  <a:cubicBezTo>
                    <a:pt x="3691512" y="913594"/>
                    <a:pt x="3720536" y="943255"/>
                    <a:pt x="3720536" y="979844"/>
                  </a:cubicBezTo>
                  <a:cubicBezTo>
                    <a:pt x="3720536" y="1016433"/>
                    <a:pt x="3691512" y="1046094"/>
                    <a:pt x="3655709" y="1046094"/>
                  </a:cubicBezTo>
                  <a:close/>
                  <a:moveTo>
                    <a:pt x="3471818" y="1046094"/>
                  </a:moveTo>
                  <a:cubicBezTo>
                    <a:pt x="3436014" y="1046094"/>
                    <a:pt x="3406990" y="1016433"/>
                    <a:pt x="3406990" y="979844"/>
                  </a:cubicBezTo>
                  <a:cubicBezTo>
                    <a:pt x="3406990" y="943255"/>
                    <a:pt x="3436014" y="913594"/>
                    <a:pt x="3471818" y="913594"/>
                  </a:cubicBezTo>
                  <a:cubicBezTo>
                    <a:pt x="3507621" y="913594"/>
                    <a:pt x="3536645" y="943255"/>
                    <a:pt x="3536645" y="979844"/>
                  </a:cubicBezTo>
                  <a:cubicBezTo>
                    <a:pt x="3536645" y="1016433"/>
                    <a:pt x="3507621" y="1046094"/>
                    <a:pt x="3471818" y="1046094"/>
                  </a:cubicBezTo>
                  <a:close/>
                  <a:moveTo>
                    <a:pt x="3287926" y="1046094"/>
                  </a:moveTo>
                  <a:cubicBezTo>
                    <a:pt x="3252122" y="1046094"/>
                    <a:pt x="3223098" y="1016433"/>
                    <a:pt x="3223098" y="979844"/>
                  </a:cubicBezTo>
                  <a:cubicBezTo>
                    <a:pt x="3223098" y="943255"/>
                    <a:pt x="3252122" y="913594"/>
                    <a:pt x="3287926" y="913594"/>
                  </a:cubicBezTo>
                  <a:cubicBezTo>
                    <a:pt x="3323730" y="913594"/>
                    <a:pt x="3352754" y="943255"/>
                    <a:pt x="3352754" y="979844"/>
                  </a:cubicBezTo>
                  <a:cubicBezTo>
                    <a:pt x="3352754" y="1016433"/>
                    <a:pt x="3323730" y="1046094"/>
                    <a:pt x="3287926" y="1046094"/>
                  </a:cubicBezTo>
                  <a:close/>
                  <a:moveTo>
                    <a:pt x="3104034" y="1046094"/>
                  </a:moveTo>
                  <a:cubicBezTo>
                    <a:pt x="3068231" y="1046094"/>
                    <a:pt x="3039206" y="1016433"/>
                    <a:pt x="3039206" y="979844"/>
                  </a:cubicBezTo>
                  <a:cubicBezTo>
                    <a:pt x="3039206" y="943255"/>
                    <a:pt x="3068231" y="913594"/>
                    <a:pt x="3104034" y="913594"/>
                  </a:cubicBezTo>
                  <a:cubicBezTo>
                    <a:pt x="3139837" y="913594"/>
                    <a:pt x="3168861" y="943255"/>
                    <a:pt x="3168861" y="979844"/>
                  </a:cubicBezTo>
                  <a:cubicBezTo>
                    <a:pt x="3168861" y="1016433"/>
                    <a:pt x="3139837" y="1046094"/>
                    <a:pt x="3104034" y="1046094"/>
                  </a:cubicBezTo>
                  <a:close/>
                  <a:moveTo>
                    <a:pt x="2920143" y="1046094"/>
                  </a:moveTo>
                  <a:cubicBezTo>
                    <a:pt x="2884339" y="1046094"/>
                    <a:pt x="2855315" y="1016433"/>
                    <a:pt x="2855315" y="979844"/>
                  </a:cubicBezTo>
                  <a:cubicBezTo>
                    <a:pt x="2855315" y="943255"/>
                    <a:pt x="2884339" y="913594"/>
                    <a:pt x="2920143" y="913594"/>
                  </a:cubicBezTo>
                  <a:cubicBezTo>
                    <a:pt x="2955946" y="913594"/>
                    <a:pt x="2984970" y="943255"/>
                    <a:pt x="2984970" y="979844"/>
                  </a:cubicBezTo>
                  <a:cubicBezTo>
                    <a:pt x="2984970" y="1016433"/>
                    <a:pt x="2955946" y="1046094"/>
                    <a:pt x="2920143" y="1046094"/>
                  </a:cubicBezTo>
                  <a:close/>
                  <a:moveTo>
                    <a:pt x="2721523" y="1046094"/>
                  </a:moveTo>
                  <a:cubicBezTo>
                    <a:pt x="2685719" y="1046094"/>
                    <a:pt x="2656695" y="1016433"/>
                    <a:pt x="2656695" y="979844"/>
                  </a:cubicBezTo>
                  <a:cubicBezTo>
                    <a:pt x="2656695" y="943255"/>
                    <a:pt x="2685719" y="913594"/>
                    <a:pt x="2721523" y="913594"/>
                  </a:cubicBezTo>
                  <a:cubicBezTo>
                    <a:pt x="2757326" y="913594"/>
                    <a:pt x="2786350" y="943255"/>
                    <a:pt x="2786350" y="979844"/>
                  </a:cubicBezTo>
                  <a:cubicBezTo>
                    <a:pt x="2786350" y="1016433"/>
                    <a:pt x="2757326" y="1046094"/>
                    <a:pt x="2721523" y="1046094"/>
                  </a:cubicBezTo>
                  <a:close/>
                  <a:moveTo>
                    <a:pt x="2523126" y="1047103"/>
                  </a:moveTo>
                  <a:cubicBezTo>
                    <a:pt x="2487322" y="1047103"/>
                    <a:pt x="2458298" y="1017442"/>
                    <a:pt x="2458298" y="980853"/>
                  </a:cubicBezTo>
                  <a:cubicBezTo>
                    <a:pt x="2458298" y="944264"/>
                    <a:pt x="2487322" y="914603"/>
                    <a:pt x="2523126" y="914603"/>
                  </a:cubicBezTo>
                  <a:cubicBezTo>
                    <a:pt x="2558929" y="914603"/>
                    <a:pt x="2587953" y="944264"/>
                    <a:pt x="2587953" y="980853"/>
                  </a:cubicBezTo>
                  <a:cubicBezTo>
                    <a:pt x="2587953" y="1017442"/>
                    <a:pt x="2558929" y="1047103"/>
                    <a:pt x="2523126" y="1047103"/>
                  </a:cubicBezTo>
                  <a:close/>
                  <a:moveTo>
                    <a:pt x="2339234" y="1047103"/>
                  </a:moveTo>
                  <a:cubicBezTo>
                    <a:pt x="2303430" y="1047103"/>
                    <a:pt x="2274406" y="1017442"/>
                    <a:pt x="2274406" y="980853"/>
                  </a:cubicBezTo>
                  <a:cubicBezTo>
                    <a:pt x="2274406" y="944264"/>
                    <a:pt x="2303430" y="914603"/>
                    <a:pt x="2339234" y="914603"/>
                  </a:cubicBezTo>
                  <a:cubicBezTo>
                    <a:pt x="2375038" y="914603"/>
                    <a:pt x="2404062" y="944264"/>
                    <a:pt x="2404062" y="980853"/>
                  </a:cubicBezTo>
                  <a:cubicBezTo>
                    <a:pt x="2404062" y="1017442"/>
                    <a:pt x="2375038" y="1047103"/>
                    <a:pt x="2339234" y="1047103"/>
                  </a:cubicBezTo>
                  <a:close/>
                  <a:moveTo>
                    <a:pt x="2155343" y="1047103"/>
                  </a:moveTo>
                  <a:cubicBezTo>
                    <a:pt x="2119540" y="1047103"/>
                    <a:pt x="2090515" y="1017442"/>
                    <a:pt x="2090515" y="980853"/>
                  </a:cubicBezTo>
                  <a:cubicBezTo>
                    <a:pt x="2090515" y="944264"/>
                    <a:pt x="2119540" y="914603"/>
                    <a:pt x="2155343" y="914603"/>
                  </a:cubicBezTo>
                  <a:cubicBezTo>
                    <a:pt x="2191146" y="914603"/>
                    <a:pt x="2220170" y="944264"/>
                    <a:pt x="2220170" y="980853"/>
                  </a:cubicBezTo>
                  <a:cubicBezTo>
                    <a:pt x="2220170" y="1017442"/>
                    <a:pt x="2191146" y="1047103"/>
                    <a:pt x="2155343" y="1047103"/>
                  </a:cubicBezTo>
                  <a:close/>
                  <a:moveTo>
                    <a:pt x="1971452" y="1047103"/>
                  </a:moveTo>
                  <a:cubicBezTo>
                    <a:pt x="1935648" y="1047103"/>
                    <a:pt x="1906624" y="1017442"/>
                    <a:pt x="1906624" y="980853"/>
                  </a:cubicBezTo>
                  <a:cubicBezTo>
                    <a:pt x="1906624" y="944264"/>
                    <a:pt x="1935648" y="914603"/>
                    <a:pt x="1971452" y="914603"/>
                  </a:cubicBezTo>
                  <a:cubicBezTo>
                    <a:pt x="2007255" y="914603"/>
                    <a:pt x="2036280" y="944264"/>
                    <a:pt x="2036280" y="980853"/>
                  </a:cubicBezTo>
                  <a:cubicBezTo>
                    <a:pt x="2036280" y="1017442"/>
                    <a:pt x="2007255" y="1047103"/>
                    <a:pt x="1971452" y="1047103"/>
                  </a:cubicBezTo>
                  <a:close/>
                  <a:moveTo>
                    <a:pt x="1787561" y="1047103"/>
                  </a:moveTo>
                  <a:cubicBezTo>
                    <a:pt x="1751756" y="1047103"/>
                    <a:pt x="1722733" y="1017442"/>
                    <a:pt x="1722733" y="980853"/>
                  </a:cubicBezTo>
                  <a:cubicBezTo>
                    <a:pt x="1722733" y="944264"/>
                    <a:pt x="1751756" y="914603"/>
                    <a:pt x="1787561" y="914603"/>
                  </a:cubicBezTo>
                  <a:cubicBezTo>
                    <a:pt x="1823363" y="914603"/>
                    <a:pt x="1852388" y="944264"/>
                    <a:pt x="1852388" y="980853"/>
                  </a:cubicBezTo>
                  <a:cubicBezTo>
                    <a:pt x="1852388" y="1017442"/>
                    <a:pt x="1823363" y="1047103"/>
                    <a:pt x="1787561" y="1047103"/>
                  </a:cubicBezTo>
                  <a:close/>
                  <a:moveTo>
                    <a:pt x="1603668" y="1047103"/>
                  </a:moveTo>
                  <a:cubicBezTo>
                    <a:pt x="1567865" y="1047103"/>
                    <a:pt x="1538841" y="1017442"/>
                    <a:pt x="1538841" y="980853"/>
                  </a:cubicBezTo>
                  <a:cubicBezTo>
                    <a:pt x="1538841" y="944264"/>
                    <a:pt x="1567865" y="914603"/>
                    <a:pt x="1603668" y="914603"/>
                  </a:cubicBezTo>
                  <a:cubicBezTo>
                    <a:pt x="1639472" y="914603"/>
                    <a:pt x="1668496" y="944264"/>
                    <a:pt x="1668496" y="980853"/>
                  </a:cubicBezTo>
                  <a:cubicBezTo>
                    <a:pt x="1668496" y="1017442"/>
                    <a:pt x="1639472" y="1047103"/>
                    <a:pt x="1603668" y="1047103"/>
                  </a:cubicBezTo>
                  <a:close/>
                  <a:moveTo>
                    <a:pt x="1405048" y="1047103"/>
                  </a:moveTo>
                  <a:cubicBezTo>
                    <a:pt x="1369246" y="1047103"/>
                    <a:pt x="1340221" y="1017442"/>
                    <a:pt x="1340221" y="980853"/>
                  </a:cubicBezTo>
                  <a:cubicBezTo>
                    <a:pt x="1340221" y="944264"/>
                    <a:pt x="1369246" y="914603"/>
                    <a:pt x="1405048" y="914603"/>
                  </a:cubicBezTo>
                  <a:cubicBezTo>
                    <a:pt x="1440851" y="914603"/>
                    <a:pt x="1469876" y="944264"/>
                    <a:pt x="1469876" y="980853"/>
                  </a:cubicBezTo>
                  <a:cubicBezTo>
                    <a:pt x="1469876" y="1017442"/>
                    <a:pt x="1440851" y="1047103"/>
                    <a:pt x="1405048" y="1047103"/>
                  </a:cubicBezTo>
                  <a:close/>
                  <a:moveTo>
                    <a:pt x="7759394" y="1049122"/>
                  </a:moveTo>
                  <a:cubicBezTo>
                    <a:pt x="7723590" y="1049122"/>
                    <a:pt x="7694566" y="1019461"/>
                    <a:pt x="7694566" y="982872"/>
                  </a:cubicBezTo>
                  <a:cubicBezTo>
                    <a:pt x="7694566" y="946283"/>
                    <a:pt x="7723590" y="916622"/>
                    <a:pt x="7759394" y="916622"/>
                  </a:cubicBezTo>
                  <a:cubicBezTo>
                    <a:pt x="7795198" y="916622"/>
                    <a:pt x="7824222" y="946283"/>
                    <a:pt x="7824222" y="982872"/>
                  </a:cubicBezTo>
                  <a:cubicBezTo>
                    <a:pt x="7824222" y="1019461"/>
                    <a:pt x="7795198" y="1049122"/>
                    <a:pt x="7759394" y="1049122"/>
                  </a:cubicBezTo>
                  <a:close/>
                  <a:moveTo>
                    <a:pt x="7575503" y="1049122"/>
                  </a:moveTo>
                  <a:cubicBezTo>
                    <a:pt x="7539700" y="1049122"/>
                    <a:pt x="7510676" y="1019461"/>
                    <a:pt x="7510676" y="982872"/>
                  </a:cubicBezTo>
                  <a:cubicBezTo>
                    <a:pt x="7510676" y="946283"/>
                    <a:pt x="7539700" y="916622"/>
                    <a:pt x="7575503" y="916622"/>
                  </a:cubicBezTo>
                  <a:cubicBezTo>
                    <a:pt x="7611306" y="916622"/>
                    <a:pt x="7640330" y="946283"/>
                    <a:pt x="7640330" y="982872"/>
                  </a:cubicBezTo>
                  <a:cubicBezTo>
                    <a:pt x="7640330" y="1019461"/>
                    <a:pt x="7611306" y="1049122"/>
                    <a:pt x="7575503" y="1049122"/>
                  </a:cubicBezTo>
                  <a:close/>
                  <a:moveTo>
                    <a:pt x="7391612" y="1049122"/>
                  </a:moveTo>
                  <a:cubicBezTo>
                    <a:pt x="7355809" y="1049122"/>
                    <a:pt x="7326784" y="1019461"/>
                    <a:pt x="7326784" y="982872"/>
                  </a:cubicBezTo>
                  <a:cubicBezTo>
                    <a:pt x="7326784" y="946283"/>
                    <a:pt x="7355809" y="916622"/>
                    <a:pt x="7391612" y="916622"/>
                  </a:cubicBezTo>
                  <a:cubicBezTo>
                    <a:pt x="7427415" y="916622"/>
                    <a:pt x="7456440" y="946283"/>
                    <a:pt x="7456440" y="982872"/>
                  </a:cubicBezTo>
                  <a:cubicBezTo>
                    <a:pt x="7456440" y="1019461"/>
                    <a:pt x="7427415" y="1049122"/>
                    <a:pt x="7391612" y="1049122"/>
                  </a:cubicBezTo>
                  <a:close/>
                  <a:moveTo>
                    <a:pt x="7207720" y="1049122"/>
                  </a:moveTo>
                  <a:cubicBezTo>
                    <a:pt x="7171917" y="1049122"/>
                    <a:pt x="7142893" y="1019461"/>
                    <a:pt x="7142893" y="982872"/>
                  </a:cubicBezTo>
                  <a:cubicBezTo>
                    <a:pt x="7142893" y="946283"/>
                    <a:pt x="7171917" y="916622"/>
                    <a:pt x="7207720" y="916622"/>
                  </a:cubicBezTo>
                  <a:cubicBezTo>
                    <a:pt x="7243524" y="916622"/>
                    <a:pt x="7272548" y="946283"/>
                    <a:pt x="7272548" y="982872"/>
                  </a:cubicBezTo>
                  <a:cubicBezTo>
                    <a:pt x="7272548" y="1019461"/>
                    <a:pt x="7243524" y="1049122"/>
                    <a:pt x="7207720" y="1049122"/>
                  </a:cubicBezTo>
                  <a:close/>
                  <a:moveTo>
                    <a:pt x="7023828" y="1049122"/>
                  </a:moveTo>
                  <a:cubicBezTo>
                    <a:pt x="6988026" y="1049122"/>
                    <a:pt x="6959001" y="1019461"/>
                    <a:pt x="6959001" y="982872"/>
                  </a:cubicBezTo>
                  <a:cubicBezTo>
                    <a:pt x="6959001" y="946283"/>
                    <a:pt x="6988026" y="916622"/>
                    <a:pt x="7023828" y="916622"/>
                  </a:cubicBezTo>
                  <a:cubicBezTo>
                    <a:pt x="7059632" y="916622"/>
                    <a:pt x="7088656" y="946283"/>
                    <a:pt x="7088656" y="982872"/>
                  </a:cubicBezTo>
                  <a:cubicBezTo>
                    <a:pt x="7088656" y="1019461"/>
                    <a:pt x="7059632" y="1049122"/>
                    <a:pt x="7023828" y="1049122"/>
                  </a:cubicBezTo>
                  <a:close/>
                  <a:moveTo>
                    <a:pt x="6839937" y="1049122"/>
                  </a:moveTo>
                  <a:cubicBezTo>
                    <a:pt x="6804134" y="1049122"/>
                    <a:pt x="6775110" y="1019461"/>
                    <a:pt x="6775110" y="982872"/>
                  </a:cubicBezTo>
                  <a:cubicBezTo>
                    <a:pt x="6775110" y="946283"/>
                    <a:pt x="6804134" y="916622"/>
                    <a:pt x="6839937" y="916622"/>
                  </a:cubicBezTo>
                  <a:cubicBezTo>
                    <a:pt x="6875741" y="916622"/>
                    <a:pt x="6904765" y="946283"/>
                    <a:pt x="6904765" y="982872"/>
                  </a:cubicBezTo>
                  <a:cubicBezTo>
                    <a:pt x="6904765" y="1019461"/>
                    <a:pt x="6875741" y="1049122"/>
                    <a:pt x="6839937" y="1049122"/>
                  </a:cubicBezTo>
                  <a:close/>
                  <a:moveTo>
                    <a:pt x="6641318" y="1049122"/>
                  </a:moveTo>
                  <a:cubicBezTo>
                    <a:pt x="6605514" y="1049122"/>
                    <a:pt x="6576490" y="1019461"/>
                    <a:pt x="6576490" y="982872"/>
                  </a:cubicBezTo>
                  <a:cubicBezTo>
                    <a:pt x="6576490" y="946283"/>
                    <a:pt x="6605514" y="916622"/>
                    <a:pt x="6641318" y="916622"/>
                  </a:cubicBezTo>
                  <a:cubicBezTo>
                    <a:pt x="6677120" y="916622"/>
                    <a:pt x="6706144" y="946283"/>
                    <a:pt x="6706144" y="982872"/>
                  </a:cubicBezTo>
                  <a:cubicBezTo>
                    <a:pt x="6706144" y="1019461"/>
                    <a:pt x="6677120" y="1049122"/>
                    <a:pt x="6641318" y="1049122"/>
                  </a:cubicBezTo>
                  <a:close/>
                  <a:moveTo>
                    <a:pt x="5150149" y="1051140"/>
                  </a:moveTo>
                  <a:cubicBezTo>
                    <a:pt x="5114345" y="1051140"/>
                    <a:pt x="5085321" y="1021479"/>
                    <a:pt x="5085321" y="984890"/>
                  </a:cubicBezTo>
                  <a:cubicBezTo>
                    <a:pt x="5085321" y="948301"/>
                    <a:pt x="5114345" y="918640"/>
                    <a:pt x="5150149" y="918640"/>
                  </a:cubicBezTo>
                  <a:cubicBezTo>
                    <a:pt x="5185953" y="918640"/>
                    <a:pt x="5214976" y="948301"/>
                    <a:pt x="5214976" y="984890"/>
                  </a:cubicBezTo>
                  <a:cubicBezTo>
                    <a:pt x="5214976" y="1021479"/>
                    <a:pt x="5185953" y="1051140"/>
                    <a:pt x="5150149" y="1051140"/>
                  </a:cubicBezTo>
                  <a:close/>
                  <a:moveTo>
                    <a:pt x="4966257" y="1051140"/>
                  </a:moveTo>
                  <a:cubicBezTo>
                    <a:pt x="4930454" y="1051140"/>
                    <a:pt x="4901430" y="1021479"/>
                    <a:pt x="4901430" y="984890"/>
                  </a:cubicBezTo>
                  <a:cubicBezTo>
                    <a:pt x="4901430" y="948301"/>
                    <a:pt x="4930454" y="918640"/>
                    <a:pt x="4966257" y="918640"/>
                  </a:cubicBezTo>
                  <a:cubicBezTo>
                    <a:pt x="5002061" y="918640"/>
                    <a:pt x="5031085" y="948301"/>
                    <a:pt x="5031085" y="984890"/>
                  </a:cubicBezTo>
                  <a:cubicBezTo>
                    <a:pt x="5031085" y="1021479"/>
                    <a:pt x="5002061" y="1051140"/>
                    <a:pt x="4966257" y="1051140"/>
                  </a:cubicBezTo>
                  <a:close/>
                  <a:moveTo>
                    <a:pt x="4782366" y="1051140"/>
                  </a:moveTo>
                  <a:cubicBezTo>
                    <a:pt x="4746563" y="1051140"/>
                    <a:pt x="4717539" y="1021479"/>
                    <a:pt x="4717539" y="984890"/>
                  </a:cubicBezTo>
                  <a:cubicBezTo>
                    <a:pt x="4717539" y="948301"/>
                    <a:pt x="4746563" y="918640"/>
                    <a:pt x="4782366" y="918640"/>
                  </a:cubicBezTo>
                  <a:cubicBezTo>
                    <a:pt x="4818169" y="918640"/>
                    <a:pt x="4847193" y="948301"/>
                    <a:pt x="4847193" y="984890"/>
                  </a:cubicBezTo>
                  <a:cubicBezTo>
                    <a:pt x="4847193" y="1021479"/>
                    <a:pt x="4818169" y="1051140"/>
                    <a:pt x="4782366" y="1051140"/>
                  </a:cubicBezTo>
                  <a:close/>
                  <a:moveTo>
                    <a:pt x="4598475" y="1051140"/>
                  </a:moveTo>
                  <a:cubicBezTo>
                    <a:pt x="4562671" y="1051140"/>
                    <a:pt x="4533648" y="1021479"/>
                    <a:pt x="4533648" y="984890"/>
                  </a:cubicBezTo>
                  <a:cubicBezTo>
                    <a:pt x="4533648" y="948301"/>
                    <a:pt x="4562671" y="918640"/>
                    <a:pt x="4598475" y="918640"/>
                  </a:cubicBezTo>
                  <a:cubicBezTo>
                    <a:pt x="4634278" y="918640"/>
                    <a:pt x="4663303" y="948301"/>
                    <a:pt x="4663303" y="984890"/>
                  </a:cubicBezTo>
                  <a:cubicBezTo>
                    <a:pt x="4663303" y="1021479"/>
                    <a:pt x="4634278" y="1051140"/>
                    <a:pt x="4598475" y="1051140"/>
                  </a:cubicBezTo>
                  <a:close/>
                  <a:moveTo>
                    <a:pt x="4414583" y="1051140"/>
                  </a:moveTo>
                  <a:cubicBezTo>
                    <a:pt x="4378779" y="1051140"/>
                    <a:pt x="4349755" y="1021479"/>
                    <a:pt x="4349755" y="984890"/>
                  </a:cubicBezTo>
                  <a:cubicBezTo>
                    <a:pt x="4349755" y="948301"/>
                    <a:pt x="4378779" y="918640"/>
                    <a:pt x="4414583" y="918640"/>
                  </a:cubicBezTo>
                  <a:cubicBezTo>
                    <a:pt x="4450386" y="918640"/>
                    <a:pt x="4479410" y="948301"/>
                    <a:pt x="4479410" y="984890"/>
                  </a:cubicBezTo>
                  <a:cubicBezTo>
                    <a:pt x="4479410" y="1021479"/>
                    <a:pt x="4450386" y="1051140"/>
                    <a:pt x="4414583" y="1051140"/>
                  </a:cubicBezTo>
                  <a:close/>
                  <a:moveTo>
                    <a:pt x="4230691" y="1051140"/>
                  </a:moveTo>
                  <a:cubicBezTo>
                    <a:pt x="4194888" y="1051140"/>
                    <a:pt x="4165863" y="1021479"/>
                    <a:pt x="4165863" y="984890"/>
                  </a:cubicBezTo>
                  <a:cubicBezTo>
                    <a:pt x="4165863" y="948301"/>
                    <a:pt x="4194888" y="918640"/>
                    <a:pt x="4230691" y="918640"/>
                  </a:cubicBezTo>
                  <a:cubicBezTo>
                    <a:pt x="4266495" y="918640"/>
                    <a:pt x="4295519" y="948301"/>
                    <a:pt x="4295519" y="984890"/>
                  </a:cubicBezTo>
                  <a:cubicBezTo>
                    <a:pt x="4295519" y="1021479"/>
                    <a:pt x="4266495" y="1051140"/>
                    <a:pt x="4230691" y="1051140"/>
                  </a:cubicBezTo>
                  <a:close/>
                  <a:moveTo>
                    <a:pt x="4032071" y="1051140"/>
                  </a:moveTo>
                  <a:cubicBezTo>
                    <a:pt x="3996268" y="1051140"/>
                    <a:pt x="3967243" y="1021479"/>
                    <a:pt x="3967243" y="984890"/>
                  </a:cubicBezTo>
                  <a:cubicBezTo>
                    <a:pt x="3967243" y="948301"/>
                    <a:pt x="3996268" y="918640"/>
                    <a:pt x="4032071" y="918640"/>
                  </a:cubicBezTo>
                  <a:cubicBezTo>
                    <a:pt x="4067874" y="918640"/>
                    <a:pt x="4096898" y="948301"/>
                    <a:pt x="4096898" y="984890"/>
                  </a:cubicBezTo>
                  <a:cubicBezTo>
                    <a:pt x="4096898" y="1021479"/>
                    <a:pt x="4067874" y="1051140"/>
                    <a:pt x="4032071" y="1051140"/>
                  </a:cubicBezTo>
                  <a:close/>
                  <a:moveTo>
                    <a:pt x="1188874" y="1054168"/>
                  </a:moveTo>
                  <a:cubicBezTo>
                    <a:pt x="1153071" y="1054168"/>
                    <a:pt x="1124047" y="1024507"/>
                    <a:pt x="1124047" y="987918"/>
                  </a:cubicBezTo>
                  <a:cubicBezTo>
                    <a:pt x="1124047" y="951329"/>
                    <a:pt x="1153071" y="921668"/>
                    <a:pt x="1188874" y="921668"/>
                  </a:cubicBezTo>
                  <a:cubicBezTo>
                    <a:pt x="1224678" y="921668"/>
                    <a:pt x="1253702" y="951329"/>
                    <a:pt x="1253702" y="987918"/>
                  </a:cubicBezTo>
                  <a:cubicBezTo>
                    <a:pt x="1253702" y="1024507"/>
                    <a:pt x="1224678" y="1054168"/>
                    <a:pt x="1188874" y="1054168"/>
                  </a:cubicBezTo>
                  <a:close/>
                  <a:moveTo>
                    <a:pt x="1004983" y="1054168"/>
                  </a:moveTo>
                  <a:cubicBezTo>
                    <a:pt x="969180" y="1054168"/>
                    <a:pt x="940155" y="1024507"/>
                    <a:pt x="940155" y="987918"/>
                  </a:cubicBezTo>
                  <a:cubicBezTo>
                    <a:pt x="940155" y="951329"/>
                    <a:pt x="969180" y="921668"/>
                    <a:pt x="1004983" y="921668"/>
                  </a:cubicBezTo>
                  <a:cubicBezTo>
                    <a:pt x="1040786" y="921668"/>
                    <a:pt x="1069811" y="951329"/>
                    <a:pt x="1069811" y="987918"/>
                  </a:cubicBezTo>
                  <a:cubicBezTo>
                    <a:pt x="1069811" y="1024507"/>
                    <a:pt x="1040786" y="1054168"/>
                    <a:pt x="1004983" y="1054168"/>
                  </a:cubicBezTo>
                  <a:close/>
                  <a:moveTo>
                    <a:pt x="821092" y="1054168"/>
                  </a:moveTo>
                  <a:cubicBezTo>
                    <a:pt x="785288" y="1054168"/>
                    <a:pt x="756264" y="1024507"/>
                    <a:pt x="756264" y="987918"/>
                  </a:cubicBezTo>
                  <a:cubicBezTo>
                    <a:pt x="756264" y="951329"/>
                    <a:pt x="785288" y="921668"/>
                    <a:pt x="821092" y="921668"/>
                  </a:cubicBezTo>
                  <a:cubicBezTo>
                    <a:pt x="856895" y="921668"/>
                    <a:pt x="885920" y="951329"/>
                    <a:pt x="885920" y="987918"/>
                  </a:cubicBezTo>
                  <a:cubicBezTo>
                    <a:pt x="885920" y="1024507"/>
                    <a:pt x="856895" y="1054168"/>
                    <a:pt x="821092" y="1054168"/>
                  </a:cubicBezTo>
                  <a:close/>
                  <a:moveTo>
                    <a:pt x="637202" y="1054168"/>
                  </a:moveTo>
                  <a:cubicBezTo>
                    <a:pt x="601397" y="1054168"/>
                    <a:pt x="572374" y="1024507"/>
                    <a:pt x="572374" y="987918"/>
                  </a:cubicBezTo>
                  <a:cubicBezTo>
                    <a:pt x="572374" y="951329"/>
                    <a:pt x="601397" y="921668"/>
                    <a:pt x="637202" y="921668"/>
                  </a:cubicBezTo>
                  <a:cubicBezTo>
                    <a:pt x="673004" y="921668"/>
                    <a:pt x="702030" y="951329"/>
                    <a:pt x="702030" y="987918"/>
                  </a:cubicBezTo>
                  <a:cubicBezTo>
                    <a:pt x="702030" y="1024507"/>
                    <a:pt x="673004" y="1054168"/>
                    <a:pt x="637202" y="1054168"/>
                  </a:cubicBezTo>
                  <a:close/>
                  <a:moveTo>
                    <a:pt x="453308" y="1054168"/>
                  </a:moveTo>
                  <a:cubicBezTo>
                    <a:pt x="417506" y="1054168"/>
                    <a:pt x="388481" y="1024507"/>
                    <a:pt x="388481" y="987918"/>
                  </a:cubicBezTo>
                  <a:cubicBezTo>
                    <a:pt x="388481" y="951329"/>
                    <a:pt x="417506" y="921668"/>
                    <a:pt x="453308" y="921668"/>
                  </a:cubicBezTo>
                  <a:cubicBezTo>
                    <a:pt x="489112" y="921668"/>
                    <a:pt x="518136" y="951329"/>
                    <a:pt x="518136" y="987918"/>
                  </a:cubicBezTo>
                  <a:cubicBezTo>
                    <a:pt x="518136" y="1024507"/>
                    <a:pt x="489112" y="1054168"/>
                    <a:pt x="453308" y="1054168"/>
                  </a:cubicBezTo>
                  <a:close/>
                  <a:moveTo>
                    <a:pt x="269417" y="1054168"/>
                  </a:moveTo>
                  <a:cubicBezTo>
                    <a:pt x="233614" y="1054168"/>
                    <a:pt x="204589" y="1024507"/>
                    <a:pt x="204589" y="987918"/>
                  </a:cubicBezTo>
                  <a:cubicBezTo>
                    <a:pt x="204589" y="951329"/>
                    <a:pt x="233614" y="921668"/>
                    <a:pt x="269417" y="921668"/>
                  </a:cubicBezTo>
                  <a:cubicBezTo>
                    <a:pt x="305220" y="921668"/>
                    <a:pt x="334245" y="951329"/>
                    <a:pt x="334245" y="987918"/>
                  </a:cubicBezTo>
                  <a:cubicBezTo>
                    <a:pt x="334245" y="1024507"/>
                    <a:pt x="305220" y="1054168"/>
                    <a:pt x="269417" y="1054168"/>
                  </a:cubicBezTo>
                  <a:close/>
                  <a:moveTo>
                    <a:pt x="70797" y="1054168"/>
                  </a:moveTo>
                  <a:cubicBezTo>
                    <a:pt x="34993" y="1054168"/>
                    <a:pt x="5970" y="1024507"/>
                    <a:pt x="5970" y="987918"/>
                  </a:cubicBezTo>
                  <a:cubicBezTo>
                    <a:pt x="5970" y="951329"/>
                    <a:pt x="34993" y="921668"/>
                    <a:pt x="70797" y="921668"/>
                  </a:cubicBezTo>
                  <a:cubicBezTo>
                    <a:pt x="106601" y="921668"/>
                    <a:pt x="135625" y="951329"/>
                    <a:pt x="135625" y="987918"/>
                  </a:cubicBezTo>
                  <a:cubicBezTo>
                    <a:pt x="135625" y="1024507"/>
                    <a:pt x="106601" y="1054168"/>
                    <a:pt x="70797" y="1054168"/>
                  </a:cubicBezTo>
                  <a:close/>
                  <a:moveTo>
                    <a:pt x="6454772" y="1261679"/>
                  </a:moveTo>
                  <a:cubicBezTo>
                    <a:pt x="6418968" y="1261679"/>
                    <a:pt x="6389944" y="1232018"/>
                    <a:pt x="6389944" y="1195429"/>
                  </a:cubicBezTo>
                  <a:cubicBezTo>
                    <a:pt x="6389944" y="1158840"/>
                    <a:pt x="6418968" y="1129179"/>
                    <a:pt x="6454772" y="1129179"/>
                  </a:cubicBezTo>
                  <a:cubicBezTo>
                    <a:pt x="6490575" y="1129179"/>
                    <a:pt x="6519600" y="1158840"/>
                    <a:pt x="6519600" y="1195429"/>
                  </a:cubicBezTo>
                  <a:cubicBezTo>
                    <a:pt x="6519600" y="1232018"/>
                    <a:pt x="6490575" y="1261679"/>
                    <a:pt x="6454772" y="1261679"/>
                  </a:cubicBezTo>
                  <a:close/>
                  <a:moveTo>
                    <a:pt x="6270880" y="1261679"/>
                  </a:moveTo>
                  <a:cubicBezTo>
                    <a:pt x="6235077" y="1261679"/>
                    <a:pt x="6206052" y="1232018"/>
                    <a:pt x="6206052" y="1195429"/>
                  </a:cubicBezTo>
                  <a:cubicBezTo>
                    <a:pt x="6206052" y="1158840"/>
                    <a:pt x="6235077" y="1129179"/>
                    <a:pt x="6270880" y="1129179"/>
                  </a:cubicBezTo>
                  <a:cubicBezTo>
                    <a:pt x="6306684" y="1129179"/>
                    <a:pt x="6335708" y="1158840"/>
                    <a:pt x="6335708" y="1195429"/>
                  </a:cubicBezTo>
                  <a:cubicBezTo>
                    <a:pt x="6335708" y="1232018"/>
                    <a:pt x="6306684" y="1261679"/>
                    <a:pt x="6270880" y="1261679"/>
                  </a:cubicBezTo>
                  <a:close/>
                  <a:moveTo>
                    <a:pt x="6086990" y="1261679"/>
                  </a:moveTo>
                  <a:cubicBezTo>
                    <a:pt x="6051186" y="1261679"/>
                    <a:pt x="6022162" y="1232018"/>
                    <a:pt x="6022162" y="1195429"/>
                  </a:cubicBezTo>
                  <a:cubicBezTo>
                    <a:pt x="6022162" y="1158840"/>
                    <a:pt x="6051186" y="1129179"/>
                    <a:pt x="6086990" y="1129179"/>
                  </a:cubicBezTo>
                  <a:cubicBezTo>
                    <a:pt x="6122793" y="1129179"/>
                    <a:pt x="6151817" y="1158840"/>
                    <a:pt x="6151817" y="1195429"/>
                  </a:cubicBezTo>
                  <a:cubicBezTo>
                    <a:pt x="6151817" y="1232018"/>
                    <a:pt x="6122793" y="1261679"/>
                    <a:pt x="6086990" y="1261679"/>
                  </a:cubicBezTo>
                  <a:close/>
                  <a:moveTo>
                    <a:pt x="5903098" y="1261679"/>
                  </a:moveTo>
                  <a:cubicBezTo>
                    <a:pt x="5867295" y="1261679"/>
                    <a:pt x="5838270" y="1232018"/>
                    <a:pt x="5838270" y="1195429"/>
                  </a:cubicBezTo>
                  <a:cubicBezTo>
                    <a:pt x="5838270" y="1158840"/>
                    <a:pt x="5867295" y="1129179"/>
                    <a:pt x="5903098" y="1129179"/>
                  </a:cubicBezTo>
                  <a:cubicBezTo>
                    <a:pt x="5938902" y="1129179"/>
                    <a:pt x="5967926" y="1158840"/>
                    <a:pt x="5967926" y="1195429"/>
                  </a:cubicBezTo>
                  <a:cubicBezTo>
                    <a:pt x="5967926" y="1232018"/>
                    <a:pt x="5938902" y="1261679"/>
                    <a:pt x="5903098" y="1261679"/>
                  </a:cubicBezTo>
                  <a:close/>
                  <a:moveTo>
                    <a:pt x="5719207" y="1261679"/>
                  </a:moveTo>
                  <a:cubicBezTo>
                    <a:pt x="5683403" y="1261679"/>
                    <a:pt x="5654379" y="1232018"/>
                    <a:pt x="5654379" y="1195429"/>
                  </a:cubicBezTo>
                  <a:cubicBezTo>
                    <a:pt x="5654379" y="1158840"/>
                    <a:pt x="5683403" y="1129179"/>
                    <a:pt x="5719207" y="1129179"/>
                  </a:cubicBezTo>
                  <a:cubicBezTo>
                    <a:pt x="5755009" y="1129179"/>
                    <a:pt x="5784034" y="1158840"/>
                    <a:pt x="5784034" y="1195429"/>
                  </a:cubicBezTo>
                  <a:cubicBezTo>
                    <a:pt x="5784034" y="1232018"/>
                    <a:pt x="5755009" y="1261679"/>
                    <a:pt x="5719207" y="1261679"/>
                  </a:cubicBezTo>
                  <a:close/>
                  <a:moveTo>
                    <a:pt x="5535315" y="1261679"/>
                  </a:moveTo>
                  <a:cubicBezTo>
                    <a:pt x="5499511" y="1261679"/>
                    <a:pt x="5470487" y="1232018"/>
                    <a:pt x="5470487" y="1195429"/>
                  </a:cubicBezTo>
                  <a:cubicBezTo>
                    <a:pt x="5470487" y="1158840"/>
                    <a:pt x="5499511" y="1129179"/>
                    <a:pt x="5535315" y="1129179"/>
                  </a:cubicBezTo>
                  <a:cubicBezTo>
                    <a:pt x="5571119" y="1129179"/>
                    <a:pt x="5600143" y="1158840"/>
                    <a:pt x="5600143" y="1195429"/>
                  </a:cubicBezTo>
                  <a:cubicBezTo>
                    <a:pt x="5600143" y="1232018"/>
                    <a:pt x="5571119" y="1261679"/>
                    <a:pt x="5535315" y="1261679"/>
                  </a:cubicBezTo>
                  <a:close/>
                  <a:moveTo>
                    <a:pt x="5336695" y="1261679"/>
                  </a:moveTo>
                  <a:cubicBezTo>
                    <a:pt x="5300891" y="1261679"/>
                    <a:pt x="5271867" y="1232018"/>
                    <a:pt x="5271867" y="1195429"/>
                  </a:cubicBezTo>
                  <a:cubicBezTo>
                    <a:pt x="5271867" y="1158840"/>
                    <a:pt x="5300891" y="1129179"/>
                    <a:pt x="5336695" y="1129179"/>
                  </a:cubicBezTo>
                  <a:cubicBezTo>
                    <a:pt x="5372498" y="1129179"/>
                    <a:pt x="5401522" y="1158840"/>
                    <a:pt x="5401522" y="1195429"/>
                  </a:cubicBezTo>
                  <a:cubicBezTo>
                    <a:pt x="5401522" y="1232018"/>
                    <a:pt x="5372498" y="1261679"/>
                    <a:pt x="5336695" y="1261679"/>
                  </a:cubicBezTo>
                  <a:close/>
                  <a:moveTo>
                    <a:pt x="3839600" y="1263697"/>
                  </a:moveTo>
                  <a:cubicBezTo>
                    <a:pt x="3803797" y="1263697"/>
                    <a:pt x="3774772" y="1234036"/>
                    <a:pt x="3774772" y="1197447"/>
                  </a:cubicBezTo>
                  <a:cubicBezTo>
                    <a:pt x="3774772" y="1160858"/>
                    <a:pt x="3803797" y="1131197"/>
                    <a:pt x="3839600" y="1131197"/>
                  </a:cubicBezTo>
                  <a:cubicBezTo>
                    <a:pt x="3875403" y="1131197"/>
                    <a:pt x="3904427" y="1160858"/>
                    <a:pt x="3904427" y="1197447"/>
                  </a:cubicBezTo>
                  <a:cubicBezTo>
                    <a:pt x="3904427" y="1234036"/>
                    <a:pt x="3875403" y="1263697"/>
                    <a:pt x="3839600" y="1263697"/>
                  </a:cubicBezTo>
                  <a:close/>
                  <a:moveTo>
                    <a:pt x="3655709" y="1263697"/>
                  </a:moveTo>
                  <a:cubicBezTo>
                    <a:pt x="3619905" y="1263697"/>
                    <a:pt x="3590881" y="1234036"/>
                    <a:pt x="3590881" y="1197447"/>
                  </a:cubicBezTo>
                  <a:cubicBezTo>
                    <a:pt x="3590881" y="1160858"/>
                    <a:pt x="3619905" y="1131197"/>
                    <a:pt x="3655709" y="1131197"/>
                  </a:cubicBezTo>
                  <a:cubicBezTo>
                    <a:pt x="3691512" y="1131197"/>
                    <a:pt x="3720536" y="1160858"/>
                    <a:pt x="3720536" y="1197447"/>
                  </a:cubicBezTo>
                  <a:cubicBezTo>
                    <a:pt x="3720536" y="1234036"/>
                    <a:pt x="3691512" y="1263697"/>
                    <a:pt x="3655709" y="1263697"/>
                  </a:cubicBezTo>
                  <a:close/>
                  <a:moveTo>
                    <a:pt x="3471818" y="1263697"/>
                  </a:moveTo>
                  <a:cubicBezTo>
                    <a:pt x="3436014" y="1263697"/>
                    <a:pt x="3406990" y="1234036"/>
                    <a:pt x="3406990" y="1197447"/>
                  </a:cubicBezTo>
                  <a:cubicBezTo>
                    <a:pt x="3406990" y="1160858"/>
                    <a:pt x="3436014" y="1131197"/>
                    <a:pt x="3471818" y="1131197"/>
                  </a:cubicBezTo>
                  <a:cubicBezTo>
                    <a:pt x="3507621" y="1131197"/>
                    <a:pt x="3536645" y="1160858"/>
                    <a:pt x="3536645" y="1197447"/>
                  </a:cubicBezTo>
                  <a:cubicBezTo>
                    <a:pt x="3536645" y="1234036"/>
                    <a:pt x="3507621" y="1263697"/>
                    <a:pt x="3471818" y="1263697"/>
                  </a:cubicBezTo>
                  <a:close/>
                  <a:moveTo>
                    <a:pt x="3287926" y="1263697"/>
                  </a:moveTo>
                  <a:cubicBezTo>
                    <a:pt x="3252122" y="1263697"/>
                    <a:pt x="3223098" y="1234036"/>
                    <a:pt x="3223098" y="1197447"/>
                  </a:cubicBezTo>
                  <a:cubicBezTo>
                    <a:pt x="3223098" y="1160858"/>
                    <a:pt x="3252122" y="1131197"/>
                    <a:pt x="3287926" y="1131197"/>
                  </a:cubicBezTo>
                  <a:cubicBezTo>
                    <a:pt x="3323730" y="1131197"/>
                    <a:pt x="3352754" y="1160858"/>
                    <a:pt x="3352754" y="1197447"/>
                  </a:cubicBezTo>
                  <a:cubicBezTo>
                    <a:pt x="3352754" y="1234036"/>
                    <a:pt x="3323730" y="1263697"/>
                    <a:pt x="3287926" y="1263697"/>
                  </a:cubicBezTo>
                  <a:close/>
                  <a:moveTo>
                    <a:pt x="3104034" y="1263697"/>
                  </a:moveTo>
                  <a:cubicBezTo>
                    <a:pt x="3068231" y="1263697"/>
                    <a:pt x="3039206" y="1234036"/>
                    <a:pt x="3039206" y="1197447"/>
                  </a:cubicBezTo>
                  <a:cubicBezTo>
                    <a:pt x="3039206" y="1160858"/>
                    <a:pt x="3068231" y="1131197"/>
                    <a:pt x="3104034" y="1131197"/>
                  </a:cubicBezTo>
                  <a:cubicBezTo>
                    <a:pt x="3139837" y="1131197"/>
                    <a:pt x="3168861" y="1160858"/>
                    <a:pt x="3168861" y="1197447"/>
                  </a:cubicBezTo>
                  <a:cubicBezTo>
                    <a:pt x="3168861" y="1234036"/>
                    <a:pt x="3139837" y="1263697"/>
                    <a:pt x="3104034" y="1263697"/>
                  </a:cubicBezTo>
                  <a:close/>
                  <a:moveTo>
                    <a:pt x="2920143" y="1263697"/>
                  </a:moveTo>
                  <a:cubicBezTo>
                    <a:pt x="2884339" y="1263697"/>
                    <a:pt x="2855315" y="1234036"/>
                    <a:pt x="2855315" y="1197447"/>
                  </a:cubicBezTo>
                  <a:cubicBezTo>
                    <a:pt x="2855315" y="1160858"/>
                    <a:pt x="2884339" y="1131197"/>
                    <a:pt x="2920143" y="1131197"/>
                  </a:cubicBezTo>
                  <a:cubicBezTo>
                    <a:pt x="2955946" y="1131197"/>
                    <a:pt x="2984970" y="1160858"/>
                    <a:pt x="2984970" y="1197447"/>
                  </a:cubicBezTo>
                  <a:cubicBezTo>
                    <a:pt x="2984970" y="1234036"/>
                    <a:pt x="2955946" y="1263697"/>
                    <a:pt x="2920143" y="1263697"/>
                  </a:cubicBezTo>
                  <a:close/>
                  <a:moveTo>
                    <a:pt x="2721523" y="1263697"/>
                  </a:moveTo>
                  <a:cubicBezTo>
                    <a:pt x="2685719" y="1263697"/>
                    <a:pt x="2656695" y="1234036"/>
                    <a:pt x="2656695" y="1197447"/>
                  </a:cubicBezTo>
                  <a:cubicBezTo>
                    <a:pt x="2656695" y="1160858"/>
                    <a:pt x="2685719" y="1131197"/>
                    <a:pt x="2721523" y="1131197"/>
                  </a:cubicBezTo>
                  <a:cubicBezTo>
                    <a:pt x="2757326" y="1131197"/>
                    <a:pt x="2786350" y="1160858"/>
                    <a:pt x="2786350" y="1197447"/>
                  </a:cubicBezTo>
                  <a:cubicBezTo>
                    <a:pt x="2786350" y="1234036"/>
                    <a:pt x="2757326" y="1263697"/>
                    <a:pt x="2721523" y="1263697"/>
                  </a:cubicBezTo>
                  <a:close/>
                  <a:moveTo>
                    <a:pt x="2523126" y="1264706"/>
                  </a:moveTo>
                  <a:cubicBezTo>
                    <a:pt x="2487322" y="1264706"/>
                    <a:pt x="2458298" y="1235045"/>
                    <a:pt x="2458298" y="1198456"/>
                  </a:cubicBezTo>
                  <a:cubicBezTo>
                    <a:pt x="2458298" y="1161867"/>
                    <a:pt x="2487322" y="1132206"/>
                    <a:pt x="2523126" y="1132206"/>
                  </a:cubicBezTo>
                  <a:cubicBezTo>
                    <a:pt x="2558929" y="1132206"/>
                    <a:pt x="2587953" y="1161867"/>
                    <a:pt x="2587953" y="1198456"/>
                  </a:cubicBezTo>
                  <a:cubicBezTo>
                    <a:pt x="2587953" y="1235045"/>
                    <a:pt x="2558929" y="1264706"/>
                    <a:pt x="2523126" y="1264706"/>
                  </a:cubicBezTo>
                  <a:close/>
                  <a:moveTo>
                    <a:pt x="2339234" y="1264706"/>
                  </a:moveTo>
                  <a:cubicBezTo>
                    <a:pt x="2303430" y="1264706"/>
                    <a:pt x="2274406" y="1235045"/>
                    <a:pt x="2274406" y="1198456"/>
                  </a:cubicBezTo>
                  <a:cubicBezTo>
                    <a:pt x="2274406" y="1161867"/>
                    <a:pt x="2303430" y="1132206"/>
                    <a:pt x="2339234" y="1132206"/>
                  </a:cubicBezTo>
                  <a:cubicBezTo>
                    <a:pt x="2375038" y="1132206"/>
                    <a:pt x="2404062" y="1161867"/>
                    <a:pt x="2404062" y="1198456"/>
                  </a:cubicBezTo>
                  <a:cubicBezTo>
                    <a:pt x="2404062" y="1235045"/>
                    <a:pt x="2375038" y="1264706"/>
                    <a:pt x="2339234" y="1264706"/>
                  </a:cubicBezTo>
                  <a:close/>
                  <a:moveTo>
                    <a:pt x="2155343" y="1264706"/>
                  </a:moveTo>
                  <a:cubicBezTo>
                    <a:pt x="2119540" y="1264706"/>
                    <a:pt x="2090515" y="1235045"/>
                    <a:pt x="2090515" y="1198456"/>
                  </a:cubicBezTo>
                  <a:cubicBezTo>
                    <a:pt x="2090515" y="1161867"/>
                    <a:pt x="2119540" y="1132206"/>
                    <a:pt x="2155343" y="1132206"/>
                  </a:cubicBezTo>
                  <a:cubicBezTo>
                    <a:pt x="2191146" y="1132206"/>
                    <a:pt x="2220170" y="1161867"/>
                    <a:pt x="2220170" y="1198456"/>
                  </a:cubicBezTo>
                  <a:cubicBezTo>
                    <a:pt x="2220170" y="1235045"/>
                    <a:pt x="2191146" y="1264706"/>
                    <a:pt x="2155343" y="1264706"/>
                  </a:cubicBezTo>
                  <a:close/>
                  <a:moveTo>
                    <a:pt x="1971452" y="1264706"/>
                  </a:moveTo>
                  <a:cubicBezTo>
                    <a:pt x="1935648" y="1264706"/>
                    <a:pt x="1906624" y="1235045"/>
                    <a:pt x="1906624" y="1198456"/>
                  </a:cubicBezTo>
                  <a:cubicBezTo>
                    <a:pt x="1906624" y="1161867"/>
                    <a:pt x="1935648" y="1132206"/>
                    <a:pt x="1971452" y="1132206"/>
                  </a:cubicBezTo>
                  <a:cubicBezTo>
                    <a:pt x="2007255" y="1132206"/>
                    <a:pt x="2036280" y="1161867"/>
                    <a:pt x="2036280" y="1198456"/>
                  </a:cubicBezTo>
                  <a:cubicBezTo>
                    <a:pt x="2036280" y="1235045"/>
                    <a:pt x="2007255" y="1264706"/>
                    <a:pt x="1971452" y="1264706"/>
                  </a:cubicBezTo>
                  <a:close/>
                  <a:moveTo>
                    <a:pt x="1787561" y="1264706"/>
                  </a:moveTo>
                  <a:cubicBezTo>
                    <a:pt x="1751756" y="1264706"/>
                    <a:pt x="1722733" y="1235045"/>
                    <a:pt x="1722733" y="1198456"/>
                  </a:cubicBezTo>
                  <a:cubicBezTo>
                    <a:pt x="1722733" y="1161867"/>
                    <a:pt x="1751756" y="1132206"/>
                    <a:pt x="1787561" y="1132206"/>
                  </a:cubicBezTo>
                  <a:cubicBezTo>
                    <a:pt x="1823363" y="1132206"/>
                    <a:pt x="1852388" y="1161867"/>
                    <a:pt x="1852388" y="1198456"/>
                  </a:cubicBezTo>
                  <a:cubicBezTo>
                    <a:pt x="1852388" y="1235045"/>
                    <a:pt x="1823363" y="1264706"/>
                    <a:pt x="1787561" y="1264706"/>
                  </a:cubicBezTo>
                  <a:close/>
                  <a:moveTo>
                    <a:pt x="1603668" y="1264706"/>
                  </a:moveTo>
                  <a:cubicBezTo>
                    <a:pt x="1567865" y="1264706"/>
                    <a:pt x="1538841" y="1235045"/>
                    <a:pt x="1538841" y="1198456"/>
                  </a:cubicBezTo>
                  <a:cubicBezTo>
                    <a:pt x="1538841" y="1161867"/>
                    <a:pt x="1567865" y="1132206"/>
                    <a:pt x="1603668" y="1132206"/>
                  </a:cubicBezTo>
                  <a:cubicBezTo>
                    <a:pt x="1639472" y="1132206"/>
                    <a:pt x="1668496" y="1161867"/>
                    <a:pt x="1668496" y="1198456"/>
                  </a:cubicBezTo>
                  <a:cubicBezTo>
                    <a:pt x="1668496" y="1235045"/>
                    <a:pt x="1639472" y="1264706"/>
                    <a:pt x="1603668" y="1264706"/>
                  </a:cubicBezTo>
                  <a:close/>
                  <a:moveTo>
                    <a:pt x="1405048" y="1264706"/>
                  </a:moveTo>
                  <a:cubicBezTo>
                    <a:pt x="1369246" y="1264706"/>
                    <a:pt x="1340221" y="1235045"/>
                    <a:pt x="1340221" y="1198456"/>
                  </a:cubicBezTo>
                  <a:cubicBezTo>
                    <a:pt x="1340221" y="1161867"/>
                    <a:pt x="1369246" y="1132206"/>
                    <a:pt x="1405048" y="1132206"/>
                  </a:cubicBezTo>
                  <a:cubicBezTo>
                    <a:pt x="1440851" y="1132206"/>
                    <a:pt x="1469876" y="1161867"/>
                    <a:pt x="1469876" y="1198456"/>
                  </a:cubicBezTo>
                  <a:cubicBezTo>
                    <a:pt x="1469876" y="1235045"/>
                    <a:pt x="1440851" y="1264706"/>
                    <a:pt x="1405048" y="1264706"/>
                  </a:cubicBezTo>
                  <a:close/>
                  <a:moveTo>
                    <a:pt x="7759394" y="1266725"/>
                  </a:moveTo>
                  <a:cubicBezTo>
                    <a:pt x="7723590" y="1266725"/>
                    <a:pt x="7694566" y="1237064"/>
                    <a:pt x="7694566" y="1200475"/>
                  </a:cubicBezTo>
                  <a:cubicBezTo>
                    <a:pt x="7694566" y="1163886"/>
                    <a:pt x="7723590" y="1134225"/>
                    <a:pt x="7759394" y="1134225"/>
                  </a:cubicBezTo>
                  <a:cubicBezTo>
                    <a:pt x="7795198" y="1134225"/>
                    <a:pt x="7824222" y="1163886"/>
                    <a:pt x="7824222" y="1200475"/>
                  </a:cubicBezTo>
                  <a:cubicBezTo>
                    <a:pt x="7824222" y="1237064"/>
                    <a:pt x="7795198" y="1266725"/>
                    <a:pt x="7759394" y="1266725"/>
                  </a:cubicBezTo>
                  <a:close/>
                  <a:moveTo>
                    <a:pt x="7575503" y="1266725"/>
                  </a:moveTo>
                  <a:cubicBezTo>
                    <a:pt x="7539700" y="1266725"/>
                    <a:pt x="7510676" y="1237064"/>
                    <a:pt x="7510676" y="1200475"/>
                  </a:cubicBezTo>
                  <a:cubicBezTo>
                    <a:pt x="7510676" y="1163886"/>
                    <a:pt x="7539700" y="1134225"/>
                    <a:pt x="7575503" y="1134225"/>
                  </a:cubicBezTo>
                  <a:cubicBezTo>
                    <a:pt x="7611306" y="1134225"/>
                    <a:pt x="7640330" y="1163886"/>
                    <a:pt x="7640330" y="1200475"/>
                  </a:cubicBezTo>
                  <a:cubicBezTo>
                    <a:pt x="7640330" y="1237064"/>
                    <a:pt x="7611306" y="1266725"/>
                    <a:pt x="7575503" y="1266725"/>
                  </a:cubicBezTo>
                  <a:close/>
                  <a:moveTo>
                    <a:pt x="7391612" y="1266725"/>
                  </a:moveTo>
                  <a:cubicBezTo>
                    <a:pt x="7355809" y="1266725"/>
                    <a:pt x="7326784" y="1237064"/>
                    <a:pt x="7326784" y="1200475"/>
                  </a:cubicBezTo>
                  <a:cubicBezTo>
                    <a:pt x="7326784" y="1163886"/>
                    <a:pt x="7355809" y="1134225"/>
                    <a:pt x="7391612" y="1134225"/>
                  </a:cubicBezTo>
                  <a:cubicBezTo>
                    <a:pt x="7427415" y="1134225"/>
                    <a:pt x="7456440" y="1163886"/>
                    <a:pt x="7456440" y="1200475"/>
                  </a:cubicBezTo>
                  <a:cubicBezTo>
                    <a:pt x="7456440" y="1237064"/>
                    <a:pt x="7427415" y="1266725"/>
                    <a:pt x="7391612" y="1266725"/>
                  </a:cubicBezTo>
                  <a:close/>
                  <a:moveTo>
                    <a:pt x="7207720" y="1266725"/>
                  </a:moveTo>
                  <a:cubicBezTo>
                    <a:pt x="7171917" y="1266725"/>
                    <a:pt x="7142893" y="1237064"/>
                    <a:pt x="7142893" y="1200475"/>
                  </a:cubicBezTo>
                  <a:cubicBezTo>
                    <a:pt x="7142893" y="1163886"/>
                    <a:pt x="7171917" y="1134225"/>
                    <a:pt x="7207720" y="1134225"/>
                  </a:cubicBezTo>
                  <a:cubicBezTo>
                    <a:pt x="7243524" y="1134225"/>
                    <a:pt x="7272548" y="1163886"/>
                    <a:pt x="7272548" y="1200475"/>
                  </a:cubicBezTo>
                  <a:cubicBezTo>
                    <a:pt x="7272548" y="1237064"/>
                    <a:pt x="7243524" y="1266725"/>
                    <a:pt x="7207720" y="1266725"/>
                  </a:cubicBezTo>
                  <a:close/>
                  <a:moveTo>
                    <a:pt x="7023828" y="1266725"/>
                  </a:moveTo>
                  <a:cubicBezTo>
                    <a:pt x="6988026" y="1266725"/>
                    <a:pt x="6959001" y="1237064"/>
                    <a:pt x="6959001" y="1200475"/>
                  </a:cubicBezTo>
                  <a:cubicBezTo>
                    <a:pt x="6959001" y="1163886"/>
                    <a:pt x="6988026" y="1134225"/>
                    <a:pt x="7023828" y="1134225"/>
                  </a:cubicBezTo>
                  <a:cubicBezTo>
                    <a:pt x="7059632" y="1134225"/>
                    <a:pt x="7088656" y="1163886"/>
                    <a:pt x="7088656" y="1200475"/>
                  </a:cubicBezTo>
                  <a:cubicBezTo>
                    <a:pt x="7088656" y="1237064"/>
                    <a:pt x="7059632" y="1266725"/>
                    <a:pt x="7023828" y="1266725"/>
                  </a:cubicBezTo>
                  <a:close/>
                  <a:moveTo>
                    <a:pt x="6839937" y="1266725"/>
                  </a:moveTo>
                  <a:cubicBezTo>
                    <a:pt x="6804134" y="1266725"/>
                    <a:pt x="6775110" y="1237064"/>
                    <a:pt x="6775110" y="1200475"/>
                  </a:cubicBezTo>
                  <a:cubicBezTo>
                    <a:pt x="6775110" y="1163886"/>
                    <a:pt x="6804134" y="1134225"/>
                    <a:pt x="6839937" y="1134225"/>
                  </a:cubicBezTo>
                  <a:cubicBezTo>
                    <a:pt x="6875741" y="1134225"/>
                    <a:pt x="6904765" y="1163886"/>
                    <a:pt x="6904765" y="1200475"/>
                  </a:cubicBezTo>
                  <a:cubicBezTo>
                    <a:pt x="6904765" y="1237064"/>
                    <a:pt x="6875741" y="1266725"/>
                    <a:pt x="6839937" y="1266725"/>
                  </a:cubicBezTo>
                  <a:close/>
                  <a:moveTo>
                    <a:pt x="6641318" y="1266725"/>
                  </a:moveTo>
                  <a:cubicBezTo>
                    <a:pt x="6605514" y="1266725"/>
                    <a:pt x="6576490" y="1237064"/>
                    <a:pt x="6576490" y="1200475"/>
                  </a:cubicBezTo>
                  <a:cubicBezTo>
                    <a:pt x="6576490" y="1163886"/>
                    <a:pt x="6605514" y="1134225"/>
                    <a:pt x="6641318" y="1134225"/>
                  </a:cubicBezTo>
                  <a:cubicBezTo>
                    <a:pt x="6677120" y="1134225"/>
                    <a:pt x="6706144" y="1163886"/>
                    <a:pt x="6706144" y="1200475"/>
                  </a:cubicBezTo>
                  <a:cubicBezTo>
                    <a:pt x="6706144" y="1237064"/>
                    <a:pt x="6677120" y="1266725"/>
                    <a:pt x="6641318" y="1266725"/>
                  </a:cubicBezTo>
                  <a:close/>
                  <a:moveTo>
                    <a:pt x="5150149" y="1268743"/>
                  </a:moveTo>
                  <a:cubicBezTo>
                    <a:pt x="5114345" y="1268743"/>
                    <a:pt x="5085321" y="1239082"/>
                    <a:pt x="5085321" y="1202493"/>
                  </a:cubicBezTo>
                  <a:cubicBezTo>
                    <a:pt x="5085321" y="1165904"/>
                    <a:pt x="5114345" y="1136243"/>
                    <a:pt x="5150149" y="1136243"/>
                  </a:cubicBezTo>
                  <a:cubicBezTo>
                    <a:pt x="5185953" y="1136243"/>
                    <a:pt x="5214976" y="1165904"/>
                    <a:pt x="5214976" y="1202493"/>
                  </a:cubicBezTo>
                  <a:cubicBezTo>
                    <a:pt x="5214976" y="1239082"/>
                    <a:pt x="5185953" y="1268743"/>
                    <a:pt x="5150149" y="1268743"/>
                  </a:cubicBezTo>
                  <a:close/>
                  <a:moveTo>
                    <a:pt x="4966257" y="1268743"/>
                  </a:moveTo>
                  <a:cubicBezTo>
                    <a:pt x="4930454" y="1268743"/>
                    <a:pt x="4901430" y="1239082"/>
                    <a:pt x="4901430" y="1202493"/>
                  </a:cubicBezTo>
                  <a:cubicBezTo>
                    <a:pt x="4901430" y="1165904"/>
                    <a:pt x="4930454" y="1136243"/>
                    <a:pt x="4966257" y="1136243"/>
                  </a:cubicBezTo>
                  <a:cubicBezTo>
                    <a:pt x="5002061" y="1136243"/>
                    <a:pt x="5031085" y="1165904"/>
                    <a:pt x="5031085" y="1202493"/>
                  </a:cubicBezTo>
                  <a:cubicBezTo>
                    <a:pt x="5031085" y="1239082"/>
                    <a:pt x="5002061" y="1268743"/>
                    <a:pt x="4966257" y="1268743"/>
                  </a:cubicBezTo>
                  <a:close/>
                  <a:moveTo>
                    <a:pt x="4782366" y="1268743"/>
                  </a:moveTo>
                  <a:cubicBezTo>
                    <a:pt x="4746563" y="1268743"/>
                    <a:pt x="4717539" y="1239082"/>
                    <a:pt x="4717539" y="1202493"/>
                  </a:cubicBezTo>
                  <a:cubicBezTo>
                    <a:pt x="4717539" y="1165904"/>
                    <a:pt x="4746563" y="1136243"/>
                    <a:pt x="4782366" y="1136243"/>
                  </a:cubicBezTo>
                  <a:cubicBezTo>
                    <a:pt x="4818169" y="1136243"/>
                    <a:pt x="4847193" y="1165904"/>
                    <a:pt x="4847193" y="1202493"/>
                  </a:cubicBezTo>
                  <a:cubicBezTo>
                    <a:pt x="4847193" y="1239082"/>
                    <a:pt x="4818169" y="1268743"/>
                    <a:pt x="4782366" y="1268743"/>
                  </a:cubicBezTo>
                  <a:close/>
                  <a:moveTo>
                    <a:pt x="4598475" y="1268743"/>
                  </a:moveTo>
                  <a:cubicBezTo>
                    <a:pt x="4562671" y="1268743"/>
                    <a:pt x="4533648" y="1239082"/>
                    <a:pt x="4533648" y="1202493"/>
                  </a:cubicBezTo>
                  <a:cubicBezTo>
                    <a:pt x="4533648" y="1165904"/>
                    <a:pt x="4562671" y="1136243"/>
                    <a:pt x="4598475" y="1136243"/>
                  </a:cubicBezTo>
                  <a:cubicBezTo>
                    <a:pt x="4634278" y="1136243"/>
                    <a:pt x="4663303" y="1165904"/>
                    <a:pt x="4663303" y="1202493"/>
                  </a:cubicBezTo>
                  <a:cubicBezTo>
                    <a:pt x="4663303" y="1239082"/>
                    <a:pt x="4634278" y="1268743"/>
                    <a:pt x="4598475" y="1268743"/>
                  </a:cubicBezTo>
                  <a:close/>
                  <a:moveTo>
                    <a:pt x="4414583" y="1268743"/>
                  </a:moveTo>
                  <a:cubicBezTo>
                    <a:pt x="4378779" y="1268743"/>
                    <a:pt x="4349755" y="1239082"/>
                    <a:pt x="4349755" y="1202493"/>
                  </a:cubicBezTo>
                  <a:cubicBezTo>
                    <a:pt x="4349755" y="1165904"/>
                    <a:pt x="4378779" y="1136243"/>
                    <a:pt x="4414583" y="1136243"/>
                  </a:cubicBezTo>
                  <a:cubicBezTo>
                    <a:pt x="4450386" y="1136243"/>
                    <a:pt x="4479410" y="1165904"/>
                    <a:pt x="4479410" y="1202493"/>
                  </a:cubicBezTo>
                  <a:cubicBezTo>
                    <a:pt x="4479410" y="1239082"/>
                    <a:pt x="4450386" y="1268743"/>
                    <a:pt x="4414583" y="1268743"/>
                  </a:cubicBezTo>
                  <a:close/>
                  <a:moveTo>
                    <a:pt x="4230691" y="1268743"/>
                  </a:moveTo>
                  <a:cubicBezTo>
                    <a:pt x="4194888" y="1268743"/>
                    <a:pt x="4165863" y="1239082"/>
                    <a:pt x="4165863" y="1202493"/>
                  </a:cubicBezTo>
                  <a:cubicBezTo>
                    <a:pt x="4165863" y="1165904"/>
                    <a:pt x="4194888" y="1136243"/>
                    <a:pt x="4230691" y="1136243"/>
                  </a:cubicBezTo>
                  <a:cubicBezTo>
                    <a:pt x="4266495" y="1136243"/>
                    <a:pt x="4295519" y="1165904"/>
                    <a:pt x="4295519" y="1202493"/>
                  </a:cubicBezTo>
                  <a:cubicBezTo>
                    <a:pt x="4295519" y="1239082"/>
                    <a:pt x="4266495" y="1268743"/>
                    <a:pt x="4230691" y="1268743"/>
                  </a:cubicBezTo>
                  <a:close/>
                  <a:moveTo>
                    <a:pt x="4032071" y="1268743"/>
                  </a:moveTo>
                  <a:cubicBezTo>
                    <a:pt x="3996268" y="1268743"/>
                    <a:pt x="3967243" y="1239082"/>
                    <a:pt x="3967243" y="1202493"/>
                  </a:cubicBezTo>
                  <a:cubicBezTo>
                    <a:pt x="3967243" y="1165904"/>
                    <a:pt x="3996268" y="1136243"/>
                    <a:pt x="4032071" y="1136243"/>
                  </a:cubicBezTo>
                  <a:cubicBezTo>
                    <a:pt x="4067874" y="1136243"/>
                    <a:pt x="4096898" y="1165904"/>
                    <a:pt x="4096898" y="1202493"/>
                  </a:cubicBezTo>
                  <a:cubicBezTo>
                    <a:pt x="4096898" y="1239082"/>
                    <a:pt x="4067874" y="1268743"/>
                    <a:pt x="4032071" y="1268743"/>
                  </a:cubicBezTo>
                  <a:close/>
                  <a:moveTo>
                    <a:pt x="1188874" y="1271771"/>
                  </a:moveTo>
                  <a:cubicBezTo>
                    <a:pt x="1153071" y="1271771"/>
                    <a:pt x="1124047" y="1242110"/>
                    <a:pt x="1124047" y="1205521"/>
                  </a:cubicBezTo>
                  <a:cubicBezTo>
                    <a:pt x="1124047" y="1168932"/>
                    <a:pt x="1153071" y="1139271"/>
                    <a:pt x="1188874" y="1139271"/>
                  </a:cubicBezTo>
                  <a:cubicBezTo>
                    <a:pt x="1224678" y="1139271"/>
                    <a:pt x="1253702" y="1168932"/>
                    <a:pt x="1253702" y="1205521"/>
                  </a:cubicBezTo>
                  <a:cubicBezTo>
                    <a:pt x="1253702" y="1242110"/>
                    <a:pt x="1224678" y="1271771"/>
                    <a:pt x="1188874" y="1271771"/>
                  </a:cubicBezTo>
                  <a:close/>
                  <a:moveTo>
                    <a:pt x="1004983" y="1271771"/>
                  </a:moveTo>
                  <a:cubicBezTo>
                    <a:pt x="969180" y="1271771"/>
                    <a:pt x="940155" y="1242110"/>
                    <a:pt x="940155" y="1205521"/>
                  </a:cubicBezTo>
                  <a:cubicBezTo>
                    <a:pt x="940155" y="1168932"/>
                    <a:pt x="969180" y="1139271"/>
                    <a:pt x="1004983" y="1139271"/>
                  </a:cubicBezTo>
                  <a:cubicBezTo>
                    <a:pt x="1040786" y="1139271"/>
                    <a:pt x="1069811" y="1168932"/>
                    <a:pt x="1069811" y="1205521"/>
                  </a:cubicBezTo>
                  <a:cubicBezTo>
                    <a:pt x="1069811" y="1242110"/>
                    <a:pt x="1040786" y="1271771"/>
                    <a:pt x="1004983" y="1271771"/>
                  </a:cubicBezTo>
                  <a:close/>
                  <a:moveTo>
                    <a:pt x="821092" y="1271771"/>
                  </a:moveTo>
                  <a:cubicBezTo>
                    <a:pt x="785288" y="1271771"/>
                    <a:pt x="756264" y="1242110"/>
                    <a:pt x="756264" y="1205521"/>
                  </a:cubicBezTo>
                  <a:cubicBezTo>
                    <a:pt x="756264" y="1168932"/>
                    <a:pt x="785288" y="1139271"/>
                    <a:pt x="821092" y="1139271"/>
                  </a:cubicBezTo>
                  <a:cubicBezTo>
                    <a:pt x="856895" y="1139271"/>
                    <a:pt x="885920" y="1168932"/>
                    <a:pt x="885920" y="1205521"/>
                  </a:cubicBezTo>
                  <a:cubicBezTo>
                    <a:pt x="885920" y="1242110"/>
                    <a:pt x="856895" y="1271771"/>
                    <a:pt x="821092" y="1271771"/>
                  </a:cubicBezTo>
                  <a:close/>
                  <a:moveTo>
                    <a:pt x="637202" y="1271771"/>
                  </a:moveTo>
                  <a:cubicBezTo>
                    <a:pt x="601397" y="1271771"/>
                    <a:pt x="572374" y="1242110"/>
                    <a:pt x="572374" y="1205521"/>
                  </a:cubicBezTo>
                  <a:cubicBezTo>
                    <a:pt x="572374" y="1168932"/>
                    <a:pt x="601397" y="1139271"/>
                    <a:pt x="637202" y="1139271"/>
                  </a:cubicBezTo>
                  <a:cubicBezTo>
                    <a:pt x="673004" y="1139271"/>
                    <a:pt x="702030" y="1168932"/>
                    <a:pt x="702030" y="1205521"/>
                  </a:cubicBezTo>
                  <a:cubicBezTo>
                    <a:pt x="702030" y="1242110"/>
                    <a:pt x="673004" y="1271771"/>
                    <a:pt x="637202" y="1271771"/>
                  </a:cubicBezTo>
                  <a:close/>
                  <a:moveTo>
                    <a:pt x="453308" y="1271771"/>
                  </a:moveTo>
                  <a:cubicBezTo>
                    <a:pt x="417506" y="1271771"/>
                    <a:pt x="388481" y="1242110"/>
                    <a:pt x="388481" y="1205521"/>
                  </a:cubicBezTo>
                  <a:cubicBezTo>
                    <a:pt x="388481" y="1168932"/>
                    <a:pt x="417506" y="1139271"/>
                    <a:pt x="453308" y="1139271"/>
                  </a:cubicBezTo>
                  <a:cubicBezTo>
                    <a:pt x="489112" y="1139271"/>
                    <a:pt x="518136" y="1168932"/>
                    <a:pt x="518136" y="1205521"/>
                  </a:cubicBezTo>
                  <a:cubicBezTo>
                    <a:pt x="518136" y="1242110"/>
                    <a:pt x="489112" y="1271771"/>
                    <a:pt x="453308" y="1271771"/>
                  </a:cubicBezTo>
                  <a:close/>
                  <a:moveTo>
                    <a:pt x="269417" y="1271771"/>
                  </a:moveTo>
                  <a:cubicBezTo>
                    <a:pt x="233614" y="1271771"/>
                    <a:pt x="204589" y="1242110"/>
                    <a:pt x="204589" y="1205521"/>
                  </a:cubicBezTo>
                  <a:cubicBezTo>
                    <a:pt x="204589" y="1168932"/>
                    <a:pt x="233614" y="1139271"/>
                    <a:pt x="269417" y="1139271"/>
                  </a:cubicBezTo>
                  <a:cubicBezTo>
                    <a:pt x="305220" y="1139271"/>
                    <a:pt x="334245" y="1168932"/>
                    <a:pt x="334245" y="1205521"/>
                  </a:cubicBezTo>
                  <a:cubicBezTo>
                    <a:pt x="334245" y="1242110"/>
                    <a:pt x="305220" y="1271771"/>
                    <a:pt x="269417" y="1271771"/>
                  </a:cubicBezTo>
                  <a:close/>
                  <a:moveTo>
                    <a:pt x="70797" y="1271771"/>
                  </a:moveTo>
                  <a:cubicBezTo>
                    <a:pt x="34993" y="1271771"/>
                    <a:pt x="5970" y="1242110"/>
                    <a:pt x="5970" y="1205521"/>
                  </a:cubicBezTo>
                  <a:cubicBezTo>
                    <a:pt x="5970" y="1168932"/>
                    <a:pt x="34993" y="1139271"/>
                    <a:pt x="70797" y="1139271"/>
                  </a:cubicBezTo>
                  <a:cubicBezTo>
                    <a:pt x="106601" y="1139271"/>
                    <a:pt x="135625" y="1168932"/>
                    <a:pt x="135625" y="1205521"/>
                  </a:cubicBezTo>
                  <a:cubicBezTo>
                    <a:pt x="135625" y="1242110"/>
                    <a:pt x="106601" y="1271771"/>
                    <a:pt x="70797" y="1271771"/>
                  </a:cubicBezTo>
                  <a:close/>
                  <a:moveTo>
                    <a:pt x="6454772" y="1479281"/>
                  </a:moveTo>
                  <a:cubicBezTo>
                    <a:pt x="6418968" y="1479281"/>
                    <a:pt x="6389944" y="1449620"/>
                    <a:pt x="6389944" y="1413031"/>
                  </a:cubicBezTo>
                  <a:cubicBezTo>
                    <a:pt x="6389944" y="1376442"/>
                    <a:pt x="6418968" y="1346781"/>
                    <a:pt x="6454772" y="1346781"/>
                  </a:cubicBezTo>
                  <a:cubicBezTo>
                    <a:pt x="6490575" y="1346781"/>
                    <a:pt x="6519600" y="1376442"/>
                    <a:pt x="6519600" y="1413031"/>
                  </a:cubicBezTo>
                  <a:cubicBezTo>
                    <a:pt x="6519600" y="1449620"/>
                    <a:pt x="6490575" y="1479281"/>
                    <a:pt x="6454772" y="1479281"/>
                  </a:cubicBezTo>
                  <a:close/>
                  <a:moveTo>
                    <a:pt x="6270880" y="1479281"/>
                  </a:moveTo>
                  <a:cubicBezTo>
                    <a:pt x="6235077" y="1479281"/>
                    <a:pt x="6206052" y="1449620"/>
                    <a:pt x="6206052" y="1413031"/>
                  </a:cubicBezTo>
                  <a:cubicBezTo>
                    <a:pt x="6206052" y="1376442"/>
                    <a:pt x="6235077" y="1346781"/>
                    <a:pt x="6270880" y="1346781"/>
                  </a:cubicBezTo>
                  <a:cubicBezTo>
                    <a:pt x="6306684" y="1346781"/>
                    <a:pt x="6335708" y="1376442"/>
                    <a:pt x="6335708" y="1413031"/>
                  </a:cubicBezTo>
                  <a:cubicBezTo>
                    <a:pt x="6335708" y="1449620"/>
                    <a:pt x="6306684" y="1479281"/>
                    <a:pt x="6270880" y="1479281"/>
                  </a:cubicBezTo>
                  <a:close/>
                  <a:moveTo>
                    <a:pt x="6086990" y="1479281"/>
                  </a:moveTo>
                  <a:cubicBezTo>
                    <a:pt x="6051186" y="1479281"/>
                    <a:pt x="6022162" y="1449620"/>
                    <a:pt x="6022162" y="1413031"/>
                  </a:cubicBezTo>
                  <a:cubicBezTo>
                    <a:pt x="6022162" y="1376442"/>
                    <a:pt x="6051186" y="1346781"/>
                    <a:pt x="6086990" y="1346781"/>
                  </a:cubicBezTo>
                  <a:cubicBezTo>
                    <a:pt x="6122793" y="1346781"/>
                    <a:pt x="6151817" y="1376442"/>
                    <a:pt x="6151817" y="1413031"/>
                  </a:cubicBezTo>
                  <a:cubicBezTo>
                    <a:pt x="6151817" y="1449620"/>
                    <a:pt x="6122793" y="1479281"/>
                    <a:pt x="6086990" y="1479281"/>
                  </a:cubicBezTo>
                  <a:close/>
                  <a:moveTo>
                    <a:pt x="5903098" y="1479281"/>
                  </a:moveTo>
                  <a:cubicBezTo>
                    <a:pt x="5867295" y="1479281"/>
                    <a:pt x="5838270" y="1449620"/>
                    <a:pt x="5838270" y="1413031"/>
                  </a:cubicBezTo>
                  <a:cubicBezTo>
                    <a:pt x="5838270" y="1376442"/>
                    <a:pt x="5867295" y="1346781"/>
                    <a:pt x="5903098" y="1346781"/>
                  </a:cubicBezTo>
                  <a:cubicBezTo>
                    <a:pt x="5938902" y="1346781"/>
                    <a:pt x="5967926" y="1376442"/>
                    <a:pt x="5967926" y="1413031"/>
                  </a:cubicBezTo>
                  <a:cubicBezTo>
                    <a:pt x="5967926" y="1449620"/>
                    <a:pt x="5938902" y="1479281"/>
                    <a:pt x="5903098" y="1479281"/>
                  </a:cubicBezTo>
                  <a:close/>
                  <a:moveTo>
                    <a:pt x="5719207" y="1479281"/>
                  </a:moveTo>
                  <a:cubicBezTo>
                    <a:pt x="5683403" y="1479281"/>
                    <a:pt x="5654379" y="1449620"/>
                    <a:pt x="5654379" y="1413031"/>
                  </a:cubicBezTo>
                  <a:cubicBezTo>
                    <a:pt x="5654379" y="1376442"/>
                    <a:pt x="5683403" y="1346781"/>
                    <a:pt x="5719207" y="1346781"/>
                  </a:cubicBezTo>
                  <a:cubicBezTo>
                    <a:pt x="5755009" y="1346781"/>
                    <a:pt x="5784034" y="1376442"/>
                    <a:pt x="5784034" y="1413031"/>
                  </a:cubicBezTo>
                  <a:cubicBezTo>
                    <a:pt x="5784034" y="1449620"/>
                    <a:pt x="5755009" y="1479281"/>
                    <a:pt x="5719207" y="1479281"/>
                  </a:cubicBezTo>
                  <a:close/>
                  <a:moveTo>
                    <a:pt x="5535315" y="1479281"/>
                  </a:moveTo>
                  <a:cubicBezTo>
                    <a:pt x="5499511" y="1479281"/>
                    <a:pt x="5470487" y="1449620"/>
                    <a:pt x="5470487" y="1413031"/>
                  </a:cubicBezTo>
                  <a:cubicBezTo>
                    <a:pt x="5470487" y="1376442"/>
                    <a:pt x="5499511" y="1346781"/>
                    <a:pt x="5535315" y="1346781"/>
                  </a:cubicBezTo>
                  <a:cubicBezTo>
                    <a:pt x="5571119" y="1346781"/>
                    <a:pt x="5600143" y="1376442"/>
                    <a:pt x="5600143" y="1413031"/>
                  </a:cubicBezTo>
                  <a:cubicBezTo>
                    <a:pt x="5600143" y="1449620"/>
                    <a:pt x="5571119" y="1479281"/>
                    <a:pt x="5535315" y="1479281"/>
                  </a:cubicBezTo>
                  <a:close/>
                  <a:moveTo>
                    <a:pt x="5336695" y="1479281"/>
                  </a:moveTo>
                  <a:cubicBezTo>
                    <a:pt x="5300891" y="1479281"/>
                    <a:pt x="5271867" y="1449620"/>
                    <a:pt x="5271867" y="1413031"/>
                  </a:cubicBezTo>
                  <a:cubicBezTo>
                    <a:pt x="5271867" y="1376442"/>
                    <a:pt x="5300891" y="1346781"/>
                    <a:pt x="5336695" y="1346781"/>
                  </a:cubicBezTo>
                  <a:cubicBezTo>
                    <a:pt x="5372498" y="1346781"/>
                    <a:pt x="5401522" y="1376442"/>
                    <a:pt x="5401522" y="1413031"/>
                  </a:cubicBezTo>
                  <a:cubicBezTo>
                    <a:pt x="5401522" y="1449620"/>
                    <a:pt x="5372498" y="1479281"/>
                    <a:pt x="5336695" y="1479281"/>
                  </a:cubicBezTo>
                  <a:close/>
                  <a:moveTo>
                    <a:pt x="3839600" y="1481299"/>
                  </a:moveTo>
                  <a:cubicBezTo>
                    <a:pt x="3803797" y="1481299"/>
                    <a:pt x="3774772" y="1451638"/>
                    <a:pt x="3774772" y="1415049"/>
                  </a:cubicBezTo>
                  <a:cubicBezTo>
                    <a:pt x="3774772" y="1378460"/>
                    <a:pt x="3803797" y="1348799"/>
                    <a:pt x="3839600" y="1348799"/>
                  </a:cubicBezTo>
                  <a:cubicBezTo>
                    <a:pt x="3875403" y="1348799"/>
                    <a:pt x="3904427" y="1378460"/>
                    <a:pt x="3904427" y="1415049"/>
                  </a:cubicBezTo>
                  <a:cubicBezTo>
                    <a:pt x="3904427" y="1451638"/>
                    <a:pt x="3875403" y="1481299"/>
                    <a:pt x="3839600" y="1481299"/>
                  </a:cubicBezTo>
                  <a:close/>
                  <a:moveTo>
                    <a:pt x="3655709" y="1481299"/>
                  </a:moveTo>
                  <a:cubicBezTo>
                    <a:pt x="3619905" y="1481299"/>
                    <a:pt x="3590881" y="1451638"/>
                    <a:pt x="3590881" y="1415049"/>
                  </a:cubicBezTo>
                  <a:cubicBezTo>
                    <a:pt x="3590881" y="1378460"/>
                    <a:pt x="3619905" y="1348799"/>
                    <a:pt x="3655709" y="1348799"/>
                  </a:cubicBezTo>
                  <a:cubicBezTo>
                    <a:pt x="3691512" y="1348799"/>
                    <a:pt x="3720536" y="1378460"/>
                    <a:pt x="3720536" y="1415049"/>
                  </a:cubicBezTo>
                  <a:cubicBezTo>
                    <a:pt x="3720536" y="1451638"/>
                    <a:pt x="3691512" y="1481299"/>
                    <a:pt x="3655709" y="1481299"/>
                  </a:cubicBezTo>
                  <a:close/>
                  <a:moveTo>
                    <a:pt x="3471818" y="1481299"/>
                  </a:moveTo>
                  <a:cubicBezTo>
                    <a:pt x="3436014" y="1481299"/>
                    <a:pt x="3406990" y="1451638"/>
                    <a:pt x="3406990" y="1415049"/>
                  </a:cubicBezTo>
                  <a:cubicBezTo>
                    <a:pt x="3406990" y="1378460"/>
                    <a:pt x="3436014" y="1348799"/>
                    <a:pt x="3471818" y="1348799"/>
                  </a:cubicBezTo>
                  <a:cubicBezTo>
                    <a:pt x="3507621" y="1348799"/>
                    <a:pt x="3536645" y="1378460"/>
                    <a:pt x="3536645" y="1415049"/>
                  </a:cubicBezTo>
                  <a:cubicBezTo>
                    <a:pt x="3536645" y="1451638"/>
                    <a:pt x="3507621" y="1481299"/>
                    <a:pt x="3471818" y="1481299"/>
                  </a:cubicBezTo>
                  <a:close/>
                  <a:moveTo>
                    <a:pt x="3287926" y="1481299"/>
                  </a:moveTo>
                  <a:cubicBezTo>
                    <a:pt x="3252122" y="1481299"/>
                    <a:pt x="3223098" y="1451638"/>
                    <a:pt x="3223098" y="1415049"/>
                  </a:cubicBezTo>
                  <a:cubicBezTo>
                    <a:pt x="3223098" y="1378460"/>
                    <a:pt x="3252122" y="1348799"/>
                    <a:pt x="3287926" y="1348799"/>
                  </a:cubicBezTo>
                  <a:cubicBezTo>
                    <a:pt x="3323730" y="1348799"/>
                    <a:pt x="3352754" y="1378460"/>
                    <a:pt x="3352754" y="1415049"/>
                  </a:cubicBezTo>
                  <a:cubicBezTo>
                    <a:pt x="3352754" y="1451638"/>
                    <a:pt x="3323730" y="1481299"/>
                    <a:pt x="3287926" y="1481299"/>
                  </a:cubicBezTo>
                  <a:close/>
                  <a:moveTo>
                    <a:pt x="3104034" y="1481299"/>
                  </a:moveTo>
                  <a:cubicBezTo>
                    <a:pt x="3068231" y="1481299"/>
                    <a:pt x="3039206" y="1451638"/>
                    <a:pt x="3039206" y="1415049"/>
                  </a:cubicBezTo>
                  <a:cubicBezTo>
                    <a:pt x="3039206" y="1378460"/>
                    <a:pt x="3068231" y="1348799"/>
                    <a:pt x="3104034" y="1348799"/>
                  </a:cubicBezTo>
                  <a:cubicBezTo>
                    <a:pt x="3139837" y="1348799"/>
                    <a:pt x="3168861" y="1378460"/>
                    <a:pt x="3168861" y="1415049"/>
                  </a:cubicBezTo>
                  <a:cubicBezTo>
                    <a:pt x="3168861" y="1451638"/>
                    <a:pt x="3139837" y="1481299"/>
                    <a:pt x="3104034" y="1481299"/>
                  </a:cubicBezTo>
                  <a:close/>
                  <a:moveTo>
                    <a:pt x="2920143" y="1481299"/>
                  </a:moveTo>
                  <a:cubicBezTo>
                    <a:pt x="2884339" y="1481299"/>
                    <a:pt x="2855315" y="1451638"/>
                    <a:pt x="2855315" y="1415049"/>
                  </a:cubicBezTo>
                  <a:cubicBezTo>
                    <a:pt x="2855315" y="1378460"/>
                    <a:pt x="2884339" y="1348799"/>
                    <a:pt x="2920143" y="1348799"/>
                  </a:cubicBezTo>
                  <a:cubicBezTo>
                    <a:pt x="2955946" y="1348799"/>
                    <a:pt x="2984970" y="1378460"/>
                    <a:pt x="2984970" y="1415049"/>
                  </a:cubicBezTo>
                  <a:cubicBezTo>
                    <a:pt x="2984970" y="1451638"/>
                    <a:pt x="2955946" y="1481299"/>
                    <a:pt x="2920143" y="1481299"/>
                  </a:cubicBezTo>
                  <a:close/>
                  <a:moveTo>
                    <a:pt x="2721523" y="1481299"/>
                  </a:moveTo>
                  <a:cubicBezTo>
                    <a:pt x="2685719" y="1481299"/>
                    <a:pt x="2656695" y="1451638"/>
                    <a:pt x="2656695" y="1415049"/>
                  </a:cubicBezTo>
                  <a:cubicBezTo>
                    <a:pt x="2656695" y="1378460"/>
                    <a:pt x="2685719" y="1348799"/>
                    <a:pt x="2721523" y="1348799"/>
                  </a:cubicBezTo>
                  <a:cubicBezTo>
                    <a:pt x="2757326" y="1348799"/>
                    <a:pt x="2786350" y="1378460"/>
                    <a:pt x="2786350" y="1415049"/>
                  </a:cubicBezTo>
                  <a:cubicBezTo>
                    <a:pt x="2786350" y="1451638"/>
                    <a:pt x="2757326" y="1481299"/>
                    <a:pt x="2721523" y="1481299"/>
                  </a:cubicBezTo>
                  <a:close/>
                  <a:moveTo>
                    <a:pt x="2523126" y="1482308"/>
                  </a:moveTo>
                  <a:cubicBezTo>
                    <a:pt x="2487322" y="1482308"/>
                    <a:pt x="2458298" y="1452647"/>
                    <a:pt x="2458298" y="1416058"/>
                  </a:cubicBezTo>
                  <a:cubicBezTo>
                    <a:pt x="2458298" y="1379469"/>
                    <a:pt x="2487322" y="1349808"/>
                    <a:pt x="2523126" y="1349808"/>
                  </a:cubicBezTo>
                  <a:cubicBezTo>
                    <a:pt x="2558929" y="1349808"/>
                    <a:pt x="2587953" y="1379469"/>
                    <a:pt x="2587953" y="1416058"/>
                  </a:cubicBezTo>
                  <a:cubicBezTo>
                    <a:pt x="2587953" y="1452647"/>
                    <a:pt x="2558929" y="1482308"/>
                    <a:pt x="2523126" y="1482308"/>
                  </a:cubicBezTo>
                  <a:close/>
                  <a:moveTo>
                    <a:pt x="2339234" y="1482308"/>
                  </a:moveTo>
                  <a:cubicBezTo>
                    <a:pt x="2303430" y="1482308"/>
                    <a:pt x="2274406" y="1452647"/>
                    <a:pt x="2274406" y="1416058"/>
                  </a:cubicBezTo>
                  <a:cubicBezTo>
                    <a:pt x="2274406" y="1379469"/>
                    <a:pt x="2303430" y="1349808"/>
                    <a:pt x="2339234" y="1349808"/>
                  </a:cubicBezTo>
                  <a:cubicBezTo>
                    <a:pt x="2375038" y="1349808"/>
                    <a:pt x="2404062" y="1379469"/>
                    <a:pt x="2404062" y="1416058"/>
                  </a:cubicBezTo>
                  <a:cubicBezTo>
                    <a:pt x="2404062" y="1452647"/>
                    <a:pt x="2375038" y="1482308"/>
                    <a:pt x="2339234" y="1482308"/>
                  </a:cubicBezTo>
                  <a:close/>
                  <a:moveTo>
                    <a:pt x="2155343" y="1482308"/>
                  </a:moveTo>
                  <a:cubicBezTo>
                    <a:pt x="2119540" y="1482308"/>
                    <a:pt x="2090515" y="1452647"/>
                    <a:pt x="2090515" y="1416058"/>
                  </a:cubicBezTo>
                  <a:cubicBezTo>
                    <a:pt x="2090515" y="1379469"/>
                    <a:pt x="2119540" y="1349808"/>
                    <a:pt x="2155343" y="1349808"/>
                  </a:cubicBezTo>
                  <a:cubicBezTo>
                    <a:pt x="2191146" y="1349808"/>
                    <a:pt x="2220170" y="1379469"/>
                    <a:pt x="2220170" y="1416058"/>
                  </a:cubicBezTo>
                  <a:cubicBezTo>
                    <a:pt x="2220170" y="1452647"/>
                    <a:pt x="2191146" y="1482308"/>
                    <a:pt x="2155343" y="1482308"/>
                  </a:cubicBezTo>
                  <a:close/>
                  <a:moveTo>
                    <a:pt x="1971452" y="1482308"/>
                  </a:moveTo>
                  <a:cubicBezTo>
                    <a:pt x="1935648" y="1482308"/>
                    <a:pt x="1906624" y="1452647"/>
                    <a:pt x="1906624" y="1416058"/>
                  </a:cubicBezTo>
                  <a:cubicBezTo>
                    <a:pt x="1906624" y="1379469"/>
                    <a:pt x="1935648" y="1349808"/>
                    <a:pt x="1971452" y="1349808"/>
                  </a:cubicBezTo>
                  <a:cubicBezTo>
                    <a:pt x="2007255" y="1349808"/>
                    <a:pt x="2036280" y="1379469"/>
                    <a:pt x="2036280" y="1416058"/>
                  </a:cubicBezTo>
                  <a:cubicBezTo>
                    <a:pt x="2036280" y="1452647"/>
                    <a:pt x="2007255" y="1482308"/>
                    <a:pt x="1971452" y="1482308"/>
                  </a:cubicBezTo>
                  <a:close/>
                  <a:moveTo>
                    <a:pt x="1787561" y="1482308"/>
                  </a:moveTo>
                  <a:cubicBezTo>
                    <a:pt x="1751756" y="1482308"/>
                    <a:pt x="1722733" y="1452647"/>
                    <a:pt x="1722733" y="1416058"/>
                  </a:cubicBezTo>
                  <a:cubicBezTo>
                    <a:pt x="1722733" y="1379469"/>
                    <a:pt x="1751756" y="1349808"/>
                    <a:pt x="1787561" y="1349808"/>
                  </a:cubicBezTo>
                  <a:cubicBezTo>
                    <a:pt x="1823363" y="1349808"/>
                    <a:pt x="1852388" y="1379469"/>
                    <a:pt x="1852388" y="1416058"/>
                  </a:cubicBezTo>
                  <a:cubicBezTo>
                    <a:pt x="1852388" y="1452647"/>
                    <a:pt x="1823363" y="1482308"/>
                    <a:pt x="1787561" y="1482308"/>
                  </a:cubicBezTo>
                  <a:close/>
                  <a:moveTo>
                    <a:pt x="1603668" y="1482308"/>
                  </a:moveTo>
                  <a:cubicBezTo>
                    <a:pt x="1567865" y="1482308"/>
                    <a:pt x="1538841" y="1452647"/>
                    <a:pt x="1538841" y="1416058"/>
                  </a:cubicBezTo>
                  <a:cubicBezTo>
                    <a:pt x="1538841" y="1379469"/>
                    <a:pt x="1567865" y="1349808"/>
                    <a:pt x="1603668" y="1349808"/>
                  </a:cubicBezTo>
                  <a:cubicBezTo>
                    <a:pt x="1639472" y="1349808"/>
                    <a:pt x="1668496" y="1379469"/>
                    <a:pt x="1668496" y="1416058"/>
                  </a:cubicBezTo>
                  <a:cubicBezTo>
                    <a:pt x="1668496" y="1452647"/>
                    <a:pt x="1639472" y="1482308"/>
                    <a:pt x="1603668" y="1482308"/>
                  </a:cubicBezTo>
                  <a:close/>
                  <a:moveTo>
                    <a:pt x="1405048" y="1482308"/>
                  </a:moveTo>
                  <a:cubicBezTo>
                    <a:pt x="1369246" y="1482308"/>
                    <a:pt x="1340221" y="1452647"/>
                    <a:pt x="1340221" y="1416058"/>
                  </a:cubicBezTo>
                  <a:cubicBezTo>
                    <a:pt x="1340221" y="1379469"/>
                    <a:pt x="1369246" y="1349808"/>
                    <a:pt x="1405048" y="1349808"/>
                  </a:cubicBezTo>
                  <a:cubicBezTo>
                    <a:pt x="1440851" y="1349808"/>
                    <a:pt x="1469876" y="1379469"/>
                    <a:pt x="1469876" y="1416058"/>
                  </a:cubicBezTo>
                  <a:cubicBezTo>
                    <a:pt x="1469876" y="1452647"/>
                    <a:pt x="1440851" y="1482308"/>
                    <a:pt x="1405048" y="1482308"/>
                  </a:cubicBezTo>
                  <a:close/>
                  <a:moveTo>
                    <a:pt x="7759394" y="1484327"/>
                  </a:moveTo>
                  <a:cubicBezTo>
                    <a:pt x="7723590" y="1484327"/>
                    <a:pt x="7694566" y="1454666"/>
                    <a:pt x="7694566" y="1418077"/>
                  </a:cubicBezTo>
                  <a:cubicBezTo>
                    <a:pt x="7694566" y="1381488"/>
                    <a:pt x="7723590" y="1351827"/>
                    <a:pt x="7759394" y="1351827"/>
                  </a:cubicBezTo>
                  <a:cubicBezTo>
                    <a:pt x="7795198" y="1351827"/>
                    <a:pt x="7824222" y="1381488"/>
                    <a:pt x="7824222" y="1418077"/>
                  </a:cubicBezTo>
                  <a:cubicBezTo>
                    <a:pt x="7824222" y="1454666"/>
                    <a:pt x="7795198" y="1484327"/>
                    <a:pt x="7759394" y="1484327"/>
                  </a:cubicBezTo>
                  <a:close/>
                  <a:moveTo>
                    <a:pt x="7575503" y="1484327"/>
                  </a:moveTo>
                  <a:cubicBezTo>
                    <a:pt x="7539700" y="1484327"/>
                    <a:pt x="7510676" y="1454666"/>
                    <a:pt x="7510676" y="1418077"/>
                  </a:cubicBezTo>
                  <a:cubicBezTo>
                    <a:pt x="7510676" y="1381488"/>
                    <a:pt x="7539700" y="1351827"/>
                    <a:pt x="7575503" y="1351827"/>
                  </a:cubicBezTo>
                  <a:cubicBezTo>
                    <a:pt x="7611306" y="1351827"/>
                    <a:pt x="7640330" y="1381488"/>
                    <a:pt x="7640330" y="1418077"/>
                  </a:cubicBezTo>
                  <a:cubicBezTo>
                    <a:pt x="7640330" y="1454666"/>
                    <a:pt x="7611306" y="1484327"/>
                    <a:pt x="7575503" y="1484327"/>
                  </a:cubicBezTo>
                  <a:close/>
                  <a:moveTo>
                    <a:pt x="7391612" y="1484327"/>
                  </a:moveTo>
                  <a:cubicBezTo>
                    <a:pt x="7355809" y="1484327"/>
                    <a:pt x="7326784" y="1454666"/>
                    <a:pt x="7326784" y="1418077"/>
                  </a:cubicBezTo>
                  <a:cubicBezTo>
                    <a:pt x="7326784" y="1381488"/>
                    <a:pt x="7355809" y="1351827"/>
                    <a:pt x="7391612" y="1351827"/>
                  </a:cubicBezTo>
                  <a:cubicBezTo>
                    <a:pt x="7427415" y="1351827"/>
                    <a:pt x="7456440" y="1381488"/>
                    <a:pt x="7456440" y="1418077"/>
                  </a:cubicBezTo>
                  <a:cubicBezTo>
                    <a:pt x="7456440" y="1454666"/>
                    <a:pt x="7427415" y="1484327"/>
                    <a:pt x="7391612" y="1484327"/>
                  </a:cubicBezTo>
                  <a:close/>
                  <a:moveTo>
                    <a:pt x="7207720" y="1484327"/>
                  </a:moveTo>
                  <a:cubicBezTo>
                    <a:pt x="7171917" y="1484327"/>
                    <a:pt x="7142893" y="1454666"/>
                    <a:pt x="7142893" y="1418077"/>
                  </a:cubicBezTo>
                  <a:cubicBezTo>
                    <a:pt x="7142893" y="1381488"/>
                    <a:pt x="7171917" y="1351827"/>
                    <a:pt x="7207720" y="1351827"/>
                  </a:cubicBezTo>
                  <a:cubicBezTo>
                    <a:pt x="7243524" y="1351827"/>
                    <a:pt x="7272548" y="1381488"/>
                    <a:pt x="7272548" y="1418077"/>
                  </a:cubicBezTo>
                  <a:cubicBezTo>
                    <a:pt x="7272548" y="1454666"/>
                    <a:pt x="7243524" y="1484327"/>
                    <a:pt x="7207720" y="1484327"/>
                  </a:cubicBezTo>
                  <a:close/>
                  <a:moveTo>
                    <a:pt x="7023828" y="1484327"/>
                  </a:moveTo>
                  <a:cubicBezTo>
                    <a:pt x="6988026" y="1484327"/>
                    <a:pt x="6959001" y="1454666"/>
                    <a:pt x="6959001" y="1418077"/>
                  </a:cubicBezTo>
                  <a:cubicBezTo>
                    <a:pt x="6959001" y="1381488"/>
                    <a:pt x="6988026" y="1351827"/>
                    <a:pt x="7023828" y="1351827"/>
                  </a:cubicBezTo>
                  <a:cubicBezTo>
                    <a:pt x="7059632" y="1351827"/>
                    <a:pt x="7088656" y="1381488"/>
                    <a:pt x="7088656" y="1418077"/>
                  </a:cubicBezTo>
                  <a:cubicBezTo>
                    <a:pt x="7088656" y="1454666"/>
                    <a:pt x="7059632" y="1484327"/>
                    <a:pt x="7023828" y="1484327"/>
                  </a:cubicBezTo>
                  <a:close/>
                  <a:moveTo>
                    <a:pt x="6839937" y="1484327"/>
                  </a:moveTo>
                  <a:cubicBezTo>
                    <a:pt x="6804134" y="1484327"/>
                    <a:pt x="6775110" y="1454666"/>
                    <a:pt x="6775110" y="1418077"/>
                  </a:cubicBezTo>
                  <a:cubicBezTo>
                    <a:pt x="6775110" y="1381488"/>
                    <a:pt x="6804134" y="1351827"/>
                    <a:pt x="6839937" y="1351827"/>
                  </a:cubicBezTo>
                  <a:cubicBezTo>
                    <a:pt x="6875741" y="1351827"/>
                    <a:pt x="6904765" y="1381488"/>
                    <a:pt x="6904765" y="1418077"/>
                  </a:cubicBezTo>
                  <a:cubicBezTo>
                    <a:pt x="6904765" y="1454666"/>
                    <a:pt x="6875741" y="1484327"/>
                    <a:pt x="6839937" y="1484327"/>
                  </a:cubicBezTo>
                  <a:close/>
                  <a:moveTo>
                    <a:pt x="6641318" y="1484327"/>
                  </a:moveTo>
                  <a:cubicBezTo>
                    <a:pt x="6605514" y="1484327"/>
                    <a:pt x="6576490" y="1454666"/>
                    <a:pt x="6576490" y="1418077"/>
                  </a:cubicBezTo>
                  <a:cubicBezTo>
                    <a:pt x="6576490" y="1381488"/>
                    <a:pt x="6605514" y="1351827"/>
                    <a:pt x="6641318" y="1351827"/>
                  </a:cubicBezTo>
                  <a:cubicBezTo>
                    <a:pt x="6677120" y="1351827"/>
                    <a:pt x="6706144" y="1381488"/>
                    <a:pt x="6706144" y="1418077"/>
                  </a:cubicBezTo>
                  <a:cubicBezTo>
                    <a:pt x="6706144" y="1454666"/>
                    <a:pt x="6677120" y="1484327"/>
                    <a:pt x="6641318" y="1484327"/>
                  </a:cubicBezTo>
                  <a:close/>
                  <a:moveTo>
                    <a:pt x="5150149" y="1486345"/>
                  </a:moveTo>
                  <a:cubicBezTo>
                    <a:pt x="5114345" y="1486345"/>
                    <a:pt x="5085321" y="1456684"/>
                    <a:pt x="5085321" y="1420095"/>
                  </a:cubicBezTo>
                  <a:cubicBezTo>
                    <a:pt x="5085321" y="1383506"/>
                    <a:pt x="5114345" y="1353845"/>
                    <a:pt x="5150149" y="1353845"/>
                  </a:cubicBezTo>
                  <a:cubicBezTo>
                    <a:pt x="5185953" y="1353845"/>
                    <a:pt x="5214976" y="1383506"/>
                    <a:pt x="5214976" y="1420095"/>
                  </a:cubicBezTo>
                  <a:cubicBezTo>
                    <a:pt x="5214976" y="1456684"/>
                    <a:pt x="5185953" y="1486345"/>
                    <a:pt x="5150149" y="1486345"/>
                  </a:cubicBezTo>
                  <a:close/>
                  <a:moveTo>
                    <a:pt x="4966257" y="1486345"/>
                  </a:moveTo>
                  <a:cubicBezTo>
                    <a:pt x="4930454" y="1486345"/>
                    <a:pt x="4901430" y="1456684"/>
                    <a:pt x="4901430" y="1420095"/>
                  </a:cubicBezTo>
                  <a:cubicBezTo>
                    <a:pt x="4901430" y="1383506"/>
                    <a:pt x="4930454" y="1353845"/>
                    <a:pt x="4966257" y="1353845"/>
                  </a:cubicBezTo>
                  <a:cubicBezTo>
                    <a:pt x="5002061" y="1353845"/>
                    <a:pt x="5031085" y="1383506"/>
                    <a:pt x="5031085" y="1420095"/>
                  </a:cubicBezTo>
                  <a:cubicBezTo>
                    <a:pt x="5031085" y="1456684"/>
                    <a:pt x="5002061" y="1486345"/>
                    <a:pt x="4966257" y="1486345"/>
                  </a:cubicBezTo>
                  <a:close/>
                  <a:moveTo>
                    <a:pt x="4782366" y="1486345"/>
                  </a:moveTo>
                  <a:cubicBezTo>
                    <a:pt x="4746563" y="1486345"/>
                    <a:pt x="4717539" y="1456684"/>
                    <a:pt x="4717539" y="1420095"/>
                  </a:cubicBezTo>
                  <a:cubicBezTo>
                    <a:pt x="4717539" y="1383506"/>
                    <a:pt x="4746563" y="1353845"/>
                    <a:pt x="4782366" y="1353845"/>
                  </a:cubicBezTo>
                  <a:cubicBezTo>
                    <a:pt x="4818169" y="1353845"/>
                    <a:pt x="4847193" y="1383506"/>
                    <a:pt x="4847193" y="1420095"/>
                  </a:cubicBezTo>
                  <a:cubicBezTo>
                    <a:pt x="4847193" y="1456684"/>
                    <a:pt x="4818169" y="1486345"/>
                    <a:pt x="4782366" y="1486345"/>
                  </a:cubicBezTo>
                  <a:close/>
                  <a:moveTo>
                    <a:pt x="4598475" y="1486345"/>
                  </a:moveTo>
                  <a:cubicBezTo>
                    <a:pt x="4562671" y="1486345"/>
                    <a:pt x="4533648" y="1456684"/>
                    <a:pt x="4533648" y="1420095"/>
                  </a:cubicBezTo>
                  <a:cubicBezTo>
                    <a:pt x="4533648" y="1383506"/>
                    <a:pt x="4562671" y="1353845"/>
                    <a:pt x="4598475" y="1353845"/>
                  </a:cubicBezTo>
                  <a:cubicBezTo>
                    <a:pt x="4634278" y="1353845"/>
                    <a:pt x="4663303" y="1383506"/>
                    <a:pt x="4663303" y="1420095"/>
                  </a:cubicBezTo>
                  <a:cubicBezTo>
                    <a:pt x="4663303" y="1456684"/>
                    <a:pt x="4634278" y="1486345"/>
                    <a:pt x="4598475" y="1486345"/>
                  </a:cubicBezTo>
                  <a:close/>
                  <a:moveTo>
                    <a:pt x="4414583" y="1486345"/>
                  </a:moveTo>
                  <a:cubicBezTo>
                    <a:pt x="4378779" y="1486345"/>
                    <a:pt x="4349755" y="1456684"/>
                    <a:pt x="4349755" y="1420095"/>
                  </a:cubicBezTo>
                  <a:cubicBezTo>
                    <a:pt x="4349755" y="1383506"/>
                    <a:pt x="4378779" y="1353845"/>
                    <a:pt x="4414583" y="1353845"/>
                  </a:cubicBezTo>
                  <a:cubicBezTo>
                    <a:pt x="4450386" y="1353845"/>
                    <a:pt x="4479410" y="1383506"/>
                    <a:pt x="4479410" y="1420095"/>
                  </a:cubicBezTo>
                  <a:cubicBezTo>
                    <a:pt x="4479410" y="1456684"/>
                    <a:pt x="4450386" y="1486345"/>
                    <a:pt x="4414583" y="1486345"/>
                  </a:cubicBezTo>
                  <a:close/>
                  <a:moveTo>
                    <a:pt x="4230691" y="1486345"/>
                  </a:moveTo>
                  <a:cubicBezTo>
                    <a:pt x="4194888" y="1486345"/>
                    <a:pt x="4165863" y="1456684"/>
                    <a:pt x="4165863" y="1420095"/>
                  </a:cubicBezTo>
                  <a:cubicBezTo>
                    <a:pt x="4165863" y="1383506"/>
                    <a:pt x="4194888" y="1353845"/>
                    <a:pt x="4230691" y="1353845"/>
                  </a:cubicBezTo>
                  <a:cubicBezTo>
                    <a:pt x="4266495" y="1353845"/>
                    <a:pt x="4295519" y="1383506"/>
                    <a:pt x="4295519" y="1420095"/>
                  </a:cubicBezTo>
                  <a:cubicBezTo>
                    <a:pt x="4295519" y="1456684"/>
                    <a:pt x="4266495" y="1486345"/>
                    <a:pt x="4230691" y="1486345"/>
                  </a:cubicBezTo>
                  <a:close/>
                  <a:moveTo>
                    <a:pt x="4032071" y="1486345"/>
                  </a:moveTo>
                  <a:cubicBezTo>
                    <a:pt x="3996268" y="1486345"/>
                    <a:pt x="3967243" y="1456684"/>
                    <a:pt x="3967243" y="1420095"/>
                  </a:cubicBezTo>
                  <a:cubicBezTo>
                    <a:pt x="3967243" y="1383506"/>
                    <a:pt x="3996268" y="1353845"/>
                    <a:pt x="4032071" y="1353845"/>
                  </a:cubicBezTo>
                  <a:cubicBezTo>
                    <a:pt x="4067874" y="1353845"/>
                    <a:pt x="4096898" y="1383506"/>
                    <a:pt x="4096898" y="1420095"/>
                  </a:cubicBezTo>
                  <a:cubicBezTo>
                    <a:pt x="4096898" y="1456684"/>
                    <a:pt x="4067874" y="1486345"/>
                    <a:pt x="4032071" y="1486345"/>
                  </a:cubicBezTo>
                  <a:close/>
                  <a:moveTo>
                    <a:pt x="1188874" y="1489373"/>
                  </a:moveTo>
                  <a:cubicBezTo>
                    <a:pt x="1153071" y="1489373"/>
                    <a:pt x="1124047" y="1459712"/>
                    <a:pt x="1124047" y="1423123"/>
                  </a:cubicBezTo>
                  <a:cubicBezTo>
                    <a:pt x="1124047" y="1386534"/>
                    <a:pt x="1153071" y="1356873"/>
                    <a:pt x="1188874" y="1356873"/>
                  </a:cubicBezTo>
                  <a:cubicBezTo>
                    <a:pt x="1224678" y="1356873"/>
                    <a:pt x="1253702" y="1386534"/>
                    <a:pt x="1253702" y="1423123"/>
                  </a:cubicBezTo>
                  <a:cubicBezTo>
                    <a:pt x="1253702" y="1459712"/>
                    <a:pt x="1224678" y="1489373"/>
                    <a:pt x="1188874" y="1489373"/>
                  </a:cubicBezTo>
                  <a:close/>
                  <a:moveTo>
                    <a:pt x="1004983" y="1489373"/>
                  </a:moveTo>
                  <a:cubicBezTo>
                    <a:pt x="969180" y="1489373"/>
                    <a:pt x="940155" y="1459712"/>
                    <a:pt x="940155" y="1423123"/>
                  </a:cubicBezTo>
                  <a:cubicBezTo>
                    <a:pt x="940155" y="1386534"/>
                    <a:pt x="969180" y="1356873"/>
                    <a:pt x="1004983" y="1356873"/>
                  </a:cubicBezTo>
                  <a:cubicBezTo>
                    <a:pt x="1040786" y="1356873"/>
                    <a:pt x="1069811" y="1386534"/>
                    <a:pt x="1069811" y="1423123"/>
                  </a:cubicBezTo>
                  <a:cubicBezTo>
                    <a:pt x="1069811" y="1459712"/>
                    <a:pt x="1040786" y="1489373"/>
                    <a:pt x="1004983" y="1489373"/>
                  </a:cubicBezTo>
                  <a:close/>
                  <a:moveTo>
                    <a:pt x="821092" y="1489373"/>
                  </a:moveTo>
                  <a:cubicBezTo>
                    <a:pt x="785288" y="1489373"/>
                    <a:pt x="756264" y="1459712"/>
                    <a:pt x="756264" y="1423123"/>
                  </a:cubicBezTo>
                  <a:cubicBezTo>
                    <a:pt x="756264" y="1386534"/>
                    <a:pt x="785288" y="1356873"/>
                    <a:pt x="821092" y="1356873"/>
                  </a:cubicBezTo>
                  <a:cubicBezTo>
                    <a:pt x="856895" y="1356873"/>
                    <a:pt x="885920" y="1386534"/>
                    <a:pt x="885920" y="1423123"/>
                  </a:cubicBezTo>
                  <a:cubicBezTo>
                    <a:pt x="885920" y="1459712"/>
                    <a:pt x="856895" y="1489373"/>
                    <a:pt x="821092" y="1489373"/>
                  </a:cubicBezTo>
                  <a:close/>
                  <a:moveTo>
                    <a:pt x="637202" y="1489373"/>
                  </a:moveTo>
                  <a:cubicBezTo>
                    <a:pt x="601397" y="1489373"/>
                    <a:pt x="572374" y="1459712"/>
                    <a:pt x="572374" y="1423123"/>
                  </a:cubicBezTo>
                  <a:cubicBezTo>
                    <a:pt x="572374" y="1386534"/>
                    <a:pt x="601397" y="1356873"/>
                    <a:pt x="637202" y="1356873"/>
                  </a:cubicBezTo>
                  <a:cubicBezTo>
                    <a:pt x="673004" y="1356873"/>
                    <a:pt x="702030" y="1386534"/>
                    <a:pt x="702030" y="1423123"/>
                  </a:cubicBezTo>
                  <a:cubicBezTo>
                    <a:pt x="702030" y="1459712"/>
                    <a:pt x="673004" y="1489373"/>
                    <a:pt x="637202" y="1489373"/>
                  </a:cubicBezTo>
                  <a:close/>
                  <a:moveTo>
                    <a:pt x="453308" y="1489373"/>
                  </a:moveTo>
                  <a:cubicBezTo>
                    <a:pt x="417506" y="1489373"/>
                    <a:pt x="388481" y="1459712"/>
                    <a:pt x="388481" y="1423123"/>
                  </a:cubicBezTo>
                  <a:cubicBezTo>
                    <a:pt x="388481" y="1386534"/>
                    <a:pt x="417506" y="1356873"/>
                    <a:pt x="453308" y="1356873"/>
                  </a:cubicBezTo>
                  <a:cubicBezTo>
                    <a:pt x="489112" y="1356873"/>
                    <a:pt x="518136" y="1386534"/>
                    <a:pt x="518136" y="1423123"/>
                  </a:cubicBezTo>
                  <a:cubicBezTo>
                    <a:pt x="518136" y="1459712"/>
                    <a:pt x="489112" y="1489373"/>
                    <a:pt x="453308" y="1489373"/>
                  </a:cubicBezTo>
                  <a:close/>
                  <a:moveTo>
                    <a:pt x="269417" y="1489373"/>
                  </a:moveTo>
                  <a:cubicBezTo>
                    <a:pt x="233614" y="1489373"/>
                    <a:pt x="204589" y="1459712"/>
                    <a:pt x="204589" y="1423123"/>
                  </a:cubicBezTo>
                  <a:cubicBezTo>
                    <a:pt x="204589" y="1386534"/>
                    <a:pt x="233614" y="1356873"/>
                    <a:pt x="269417" y="1356873"/>
                  </a:cubicBezTo>
                  <a:cubicBezTo>
                    <a:pt x="305220" y="1356873"/>
                    <a:pt x="334245" y="1386534"/>
                    <a:pt x="334245" y="1423123"/>
                  </a:cubicBezTo>
                  <a:cubicBezTo>
                    <a:pt x="334245" y="1459712"/>
                    <a:pt x="305220" y="1489373"/>
                    <a:pt x="269417" y="1489373"/>
                  </a:cubicBezTo>
                  <a:close/>
                  <a:moveTo>
                    <a:pt x="70797" y="1489373"/>
                  </a:moveTo>
                  <a:cubicBezTo>
                    <a:pt x="34993" y="1489373"/>
                    <a:pt x="5970" y="1459712"/>
                    <a:pt x="5970" y="1423123"/>
                  </a:cubicBezTo>
                  <a:cubicBezTo>
                    <a:pt x="5970" y="1386534"/>
                    <a:pt x="34993" y="1356873"/>
                    <a:pt x="70797" y="1356873"/>
                  </a:cubicBezTo>
                  <a:cubicBezTo>
                    <a:pt x="106601" y="1356873"/>
                    <a:pt x="135625" y="1386534"/>
                    <a:pt x="135625" y="1423123"/>
                  </a:cubicBezTo>
                  <a:cubicBezTo>
                    <a:pt x="135625" y="1459712"/>
                    <a:pt x="106601" y="1489373"/>
                    <a:pt x="70797" y="1489373"/>
                  </a:cubicBezTo>
                  <a:close/>
                  <a:moveTo>
                    <a:pt x="6454772" y="1696883"/>
                  </a:moveTo>
                  <a:cubicBezTo>
                    <a:pt x="6418968" y="1696883"/>
                    <a:pt x="6389944" y="1667222"/>
                    <a:pt x="6389944" y="1630633"/>
                  </a:cubicBezTo>
                  <a:cubicBezTo>
                    <a:pt x="6389944" y="1594044"/>
                    <a:pt x="6418968" y="1564383"/>
                    <a:pt x="6454772" y="1564383"/>
                  </a:cubicBezTo>
                  <a:cubicBezTo>
                    <a:pt x="6490575" y="1564383"/>
                    <a:pt x="6519600" y="1594044"/>
                    <a:pt x="6519600" y="1630633"/>
                  </a:cubicBezTo>
                  <a:cubicBezTo>
                    <a:pt x="6519600" y="1667222"/>
                    <a:pt x="6490575" y="1696883"/>
                    <a:pt x="6454772" y="1696883"/>
                  </a:cubicBezTo>
                  <a:close/>
                  <a:moveTo>
                    <a:pt x="6270880" y="1696883"/>
                  </a:moveTo>
                  <a:cubicBezTo>
                    <a:pt x="6235077" y="1696883"/>
                    <a:pt x="6206052" y="1667222"/>
                    <a:pt x="6206052" y="1630633"/>
                  </a:cubicBezTo>
                  <a:cubicBezTo>
                    <a:pt x="6206052" y="1594044"/>
                    <a:pt x="6235077" y="1564383"/>
                    <a:pt x="6270880" y="1564383"/>
                  </a:cubicBezTo>
                  <a:cubicBezTo>
                    <a:pt x="6306684" y="1564383"/>
                    <a:pt x="6335708" y="1594044"/>
                    <a:pt x="6335708" y="1630633"/>
                  </a:cubicBezTo>
                  <a:cubicBezTo>
                    <a:pt x="6335708" y="1667222"/>
                    <a:pt x="6306684" y="1696883"/>
                    <a:pt x="6270880" y="1696883"/>
                  </a:cubicBezTo>
                  <a:close/>
                  <a:moveTo>
                    <a:pt x="6086990" y="1696883"/>
                  </a:moveTo>
                  <a:cubicBezTo>
                    <a:pt x="6051186" y="1696883"/>
                    <a:pt x="6022162" y="1667222"/>
                    <a:pt x="6022162" y="1630633"/>
                  </a:cubicBezTo>
                  <a:cubicBezTo>
                    <a:pt x="6022162" y="1594044"/>
                    <a:pt x="6051186" y="1564383"/>
                    <a:pt x="6086990" y="1564383"/>
                  </a:cubicBezTo>
                  <a:cubicBezTo>
                    <a:pt x="6122793" y="1564383"/>
                    <a:pt x="6151817" y="1594044"/>
                    <a:pt x="6151817" y="1630633"/>
                  </a:cubicBezTo>
                  <a:cubicBezTo>
                    <a:pt x="6151817" y="1667222"/>
                    <a:pt x="6122793" y="1696883"/>
                    <a:pt x="6086990" y="1696883"/>
                  </a:cubicBezTo>
                  <a:close/>
                  <a:moveTo>
                    <a:pt x="5903098" y="1696883"/>
                  </a:moveTo>
                  <a:cubicBezTo>
                    <a:pt x="5867295" y="1696883"/>
                    <a:pt x="5838270" y="1667222"/>
                    <a:pt x="5838270" y="1630633"/>
                  </a:cubicBezTo>
                  <a:cubicBezTo>
                    <a:pt x="5838270" y="1594044"/>
                    <a:pt x="5867295" y="1564383"/>
                    <a:pt x="5903098" y="1564383"/>
                  </a:cubicBezTo>
                  <a:cubicBezTo>
                    <a:pt x="5938902" y="1564383"/>
                    <a:pt x="5967926" y="1594044"/>
                    <a:pt x="5967926" y="1630633"/>
                  </a:cubicBezTo>
                  <a:cubicBezTo>
                    <a:pt x="5967926" y="1667222"/>
                    <a:pt x="5938902" y="1696883"/>
                    <a:pt x="5903098" y="1696883"/>
                  </a:cubicBezTo>
                  <a:close/>
                  <a:moveTo>
                    <a:pt x="5719207" y="1696883"/>
                  </a:moveTo>
                  <a:cubicBezTo>
                    <a:pt x="5683403" y="1696883"/>
                    <a:pt x="5654379" y="1667222"/>
                    <a:pt x="5654379" y="1630633"/>
                  </a:cubicBezTo>
                  <a:cubicBezTo>
                    <a:pt x="5654379" y="1594044"/>
                    <a:pt x="5683403" y="1564383"/>
                    <a:pt x="5719207" y="1564383"/>
                  </a:cubicBezTo>
                  <a:cubicBezTo>
                    <a:pt x="5755009" y="1564383"/>
                    <a:pt x="5784034" y="1594044"/>
                    <a:pt x="5784034" y="1630633"/>
                  </a:cubicBezTo>
                  <a:cubicBezTo>
                    <a:pt x="5784034" y="1667222"/>
                    <a:pt x="5755009" y="1696883"/>
                    <a:pt x="5719207" y="1696883"/>
                  </a:cubicBezTo>
                  <a:close/>
                  <a:moveTo>
                    <a:pt x="5535315" y="1696883"/>
                  </a:moveTo>
                  <a:cubicBezTo>
                    <a:pt x="5499511" y="1696883"/>
                    <a:pt x="5470487" y="1667222"/>
                    <a:pt x="5470487" y="1630633"/>
                  </a:cubicBezTo>
                  <a:cubicBezTo>
                    <a:pt x="5470487" y="1594044"/>
                    <a:pt x="5499511" y="1564383"/>
                    <a:pt x="5535315" y="1564383"/>
                  </a:cubicBezTo>
                  <a:cubicBezTo>
                    <a:pt x="5571119" y="1564383"/>
                    <a:pt x="5600143" y="1594044"/>
                    <a:pt x="5600143" y="1630633"/>
                  </a:cubicBezTo>
                  <a:cubicBezTo>
                    <a:pt x="5600143" y="1667222"/>
                    <a:pt x="5571119" y="1696883"/>
                    <a:pt x="5535315" y="1696883"/>
                  </a:cubicBezTo>
                  <a:close/>
                  <a:moveTo>
                    <a:pt x="5336695" y="1696883"/>
                  </a:moveTo>
                  <a:cubicBezTo>
                    <a:pt x="5300891" y="1696883"/>
                    <a:pt x="5271867" y="1667222"/>
                    <a:pt x="5271867" y="1630633"/>
                  </a:cubicBezTo>
                  <a:cubicBezTo>
                    <a:pt x="5271867" y="1594044"/>
                    <a:pt x="5300891" y="1564383"/>
                    <a:pt x="5336695" y="1564383"/>
                  </a:cubicBezTo>
                  <a:cubicBezTo>
                    <a:pt x="5372498" y="1564383"/>
                    <a:pt x="5401522" y="1594044"/>
                    <a:pt x="5401522" y="1630633"/>
                  </a:cubicBezTo>
                  <a:cubicBezTo>
                    <a:pt x="5401522" y="1667222"/>
                    <a:pt x="5372498" y="1696883"/>
                    <a:pt x="5336695" y="1696883"/>
                  </a:cubicBezTo>
                  <a:close/>
                  <a:moveTo>
                    <a:pt x="3839600" y="1698901"/>
                  </a:moveTo>
                  <a:cubicBezTo>
                    <a:pt x="3803797" y="1698901"/>
                    <a:pt x="3774772" y="1669240"/>
                    <a:pt x="3774772" y="1632651"/>
                  </a:cubicBezTo>
                  <a:cubicBezTo>
                    <a:pt x="3774772" y="1596062"/>
                    <a:pt x="3803797" y="1566401"/>
                    <a:pt x="3839600" y="1566401"/>
                  </a:cubicBezTo>
                  <a:cubicBezTo>
                    <a:pt x="3875403" y="1566401"/>
                    <a:pt x="3904427" y="1596062"/>
                    <a:pt x="3904427" y="1632651"/>
                  </a:cubicBezTo>
                  <a:cubicBezTo>
                    <a:pt x="3904427" y="1669240"/>
                    <a:pt x="3875403" y="1698901"/>
                    <a:pt x="3839600" y="1698901"/>
                  </a:cubicBezTo>
                  <a:close/>
                  <a:moveTo>
                    <a:pt x="3655709" y="1698901"/>
                  </a:moveTo>
                  <a:cubicBezTo>
                    <a:pt x="3619905" y="1698901"/>
                    <a:pt x="3590881" y="1669240"/>
                    <a:pt x="3590881" y="1632651"/>
                  </a:cubicBezTo>
                  <a:cubicBezTo>
                    <a:pt x="3590881" y="1596062"/>
                    <a:pt x="3619905" y="1566401"/>
                    <a:pt x="3655709" y="1566401"/>
                  </a:cubicBezTo>
                  <a:cubicBezTo>
                    <a:pt x="3691512" y="1566401"/>
                    <a:pt x="3720536" y="1596062"/>
                    <a:pt x="3720536" y="1632651"/>
                  </a:cubicBezTo>
                  <a:cubicBezTo>
                    <a:pt x="3720536" y="1669240"/>
                    <a:pt x="3691512" y="1698901"/>
                    <a:pt x="3655709" y="1698901"/>
                  </a:cubicBezTo>
                  <a:close/>
                  <a:moveTo>
                    <a:pt x="3471818" y="1698901"/>
                  </a:moveTo>
                  <a:cubicBezTo>
                    <a:pt x="3436014" y="1698901"/>
                    <a:pt x="3406990" y="1669240"/>
                    <a:pt x="3406990" y="1632651"/>
                  </a:cubicBezTo>
                  <a:cubicBezTo>
                    <a:pt x="3406990" y="1596062"/>
                    <a:pt x="3436014" y="1566401"/>
                    <a:pt x="3471818" y="1566401"/>
                  </a:cubicBezTo>
                  <a:cubicBezTo>
                    <a:pt x="3507621" y="1566401"/>
                    <a:pt x="3536645" y="1596062"/>
                    <a:pt x="3536645" y="1632651"/>
                  </a:cubicBezTo>
                  <a:cubicBezTo>
                    <a:pt x="3536645" y="1669240"/>
                    <a:pt x="3507621" y="1698901"/>
                    <a:pt x="3471818" y="1698901"/>
                  </a:cubicBezTo>
                  <a:close/>
                  <a:moveTo>
                    <a:pt x="3287926" y="1698901"/>
                  </a:moveTo>
                  <a:cubicBezTo>
                    <a:pt x="3252122" y="1698901"/>
                    <a:pt x="3223098" y="1669240"/>
                    <a:pt x="3223098" y="1632651"/>
                  </a:cubicBezTo>
                  <a:cubicBezTo>
                    <a:pt x="3223098" y="1596062"/>
                    <a:pt x="3252122" y="1566401"/>
                    <a:pt x="3287926" y="1566401"/>
                  </a:cubicBezTo>
                  <a:cubicBezTo>
                    <a:pt x="3323730" y="1566401"/>
                    <a:pt x="3352754" y="1596062"/>
                    <a:pt x="3352754" y="1632651"/>
                  </a:cubicBezTo>
                  <a:cubicBezTo>
                    <a:pt x="3352754" y="1669240"/>
                    <a:pt x="3323730" y="1698901"/>
                    <a:pt x="3287926" y="1698901"/>
                  </a:cubicBezTo>
                  <a:close/>
                  <a:moveTo>
                    <a:pt x="3104034" y="1698901"/>
                  </a:moveTo>
                  <a:cubicBezTo>
                    <a:pt x="3068231" y="1698901"/>
                    <a:pt x="3039206" y="1669240"/>
                    <a:pt x="3039206" y="1632651"/>
                  </a:cubicBezTo>
                  <a:cubicBezTo>
                    <a:pt x="3039206" y="1596062"/>
                    <a:pt x="3068231" y="1566401"/>
                    <a:pt x="3104034" y="1566401"/>
                  </a:cubicBezTo>
                  <a:cubicBezTo>
                    <a:pt x="3139837" y="1566401"/>
                    <a:pt x="3168861" y="1596062"/>
                    <a:pt x="3168861" y="1632651"/>
                  </a:cubicBezTo>
                  <a:cubicBezTo>
                    <a:pt x="3168861" y="1669240"/>
                    <a:pt x="3139837" y="1698901"/>
                    <a:pt x="3104034" y="1698901"/>
                  </a:cubicBezTo>
                  <a:close/>
                  <a:moveTo>
                    <a:pt x="2920143" y="1698901"/>
                  </a:moveTo>
                  <a:cubicBezTo>
                    <a:pt x="2884339" y="1698901"/>
                    <a:pt x="2855315" y="1669240"/>
                    <a:pt x="2855315" y="1632651"/>
                  </a:cubicBezTo>
                  <a:cubicBezTo>
                    <a:pt x="2855315" y="1596062"/>
                    <a:pt x="2884339" y="1566401"/>
                    <a:pt x="2920143" y="1566401"/>
                  </a:cubicBezTo>
                  <a:cubicBezTo>
                    <a:pt x="2955946" y="1566401"/>
                    <a:pt x="2984970" y="1596062"/>
                    <a:pt x="2984970" y="1632651"/>
                  </a:cubicBezTo>
                  <a:cubicBezTo>
                    <a:pt x="2984970" y="1669240"/>
                    <a:pt x="2955946" y="1698901"/>
                    <a:pt x="2920143" y="1698901"/>
                  </a:cubicBezTo>
                  <a:close/>
                  <a:moveTo>
                    <a:pt x="2721523" y="1698901"/>
                  </a:moveTo>
                  <a:cubicBezTo>
                    <a:pt x="2685719" y="1698901"/>
                    <a:pt x="2656695" y="1669240"/>
                    <a:pt x="2656695" y="1632651"/>
                  </a:cubicBezTo>
                  <a:cubicBezTo>
                    <a:pt x="2656695" y="1596062"/>
                    <a:pt x="2685719" y="1566401"/>
                    <a:pt x="2721523" y="1566401"/>
                  </a:cubicBezTo>
                  <a:cubicBezTo>
                    <a:pt x="2757326" y="1566401"/>
                    <a:pt x="2786350" y="1596062"/>
                    <a:pt x="2786350" y="1632651"/>
                  </a:cubicBezTo>
                  <a:cubicBezTo>
                    <a:pt x="2786350" y="1669240"/>
                    <a:pt x="2757326" y="1698901"/>
                    <a:pt x="2721523" y="1698901"/>
                  </a:cubicBezTo>
                  <a:close/>
                  <a:moveTo>
                    <a:pt x="2523126" y="1699910"/>
                  </a:moveTo>
                  <a:cubicBezTo>
                    <a:pt x="2487322" y="1699910"/>
                    <a:pt x="2458298" y="1670249"/>
                    <a:pt x="2458298" y="1633660"/>
                  </a:cubicBezTo>
                  <a:cubicBezTo>
                    <a:pt x="2458298" y="1597071"/>
                    <a:pt x="2487322" y="1567410"/>
                    <a:pt x="2523126" y="1567410"/>
                  </a:cubicBezTo>
                  <a:cubicBezTo>
                    <a:pt x="2558929" y="1567410"/>
                    <a:pt x="2587953" y="1597071"/>
                    <a:pt x="2587953" y="1633660"/>
                  </a:cubicBezTo>
                  <a:cubicBezTo>
                    <a:pt x="2587953" y="1670249"/>
                    <a:pt x="2558929" y="1699910"/>
                    <a:pt x="2523126" y="1699910"/>
                  </a:cubicBezTo>
                  <a:close/>
                  <a:moveTo>
                    <a:pt x="2339234" y="1699910"/>
                  </a:moveTo>
                  <a:cubicBezTo>
                    <a:pt x="2303430" y="1699910"/>
                    <a:pt x="2274406" y="1670249"/>
                    <a:pt x="2274406" y="1633660"/>
                  </a:cubicBezTo>
                  <a:cubicBezTo>
                    <a:pt x="2274406" y="1597071"/>
                    <a:pt x="2303430" y="1567410"/>
                    <a:pt x="2339234" y="1567410"/>
                  </a:cubicBezTo>
                  <a:cubicBezTo>
                    <a:pt x="2375038" y="1567410"/>
                    <a:pt x="2404062" y="1597071"/>
                    <a:pt x="2404062" y="1633660"/>
                  </a:cubicBezTo>
                  <a:cubicBezTo>
                    <a:pt x="2404062" y="1670249"/>
                    <a:pt x="2375038" y="1699910"/>
                    <a:pt x="2339234" y="1699910"/>
                  </a:cubicBezTo>
                  <a:close/>
                  <a:moveTo>
                    <a:pt x="2155343" y="1699910"/>
                  </a:moveTo>
                  <a:cubicBezTo>
                    <a:pt x="2119540" y="1699910"/>
                    <a:pt x="2090515" y="1670249"/>
                    <a:pt x="2090515" y="1633660"/>
                  </a:cubicBezTo>
                  <a:cubicBezTo>
                    <a:pt x="2090515" y="1597071"/>
                    <a:pt x="2119540" y="1567410"/>
                    <a:pt x="2155343" y="1567410"/>
                  </a:cubicBezTo>
                  <a:cubicBezTo>
                    <a:pt x="2191146" y="1567410"/>
                    <a:pt x="2220170" y="1597071"/>
                    <a:pt x="2220170" y="1633660"/>
                  </a:cubicBezTo>
                  <a:cubicBezTo>
                    <a:pt x="2220170" y="1670249"/>
                    <a:pt x="2191146" y="1699910"/>
                    <a:pt x="2155343" y="1699910"/>
                  </a:cubicBezTo>
                  <a:close/>
                  <a:moveTo>
                    <a:pt x="1971452" y="1699910"/>
                  </a:moveTo>
                  <a:cubicBezTo>
                    <a:pt x="1935648" y="1699910"/>
                    <a:pt x="1906624" y="1670249"/>
                    <a:pt x="1906624" y="1633660"/>
                  </a:cubicBezTo>
                  <a:cubicBezTo>
                    <a:pt x="1906624" y="1597071"/>
                    <a:pt x="1935648" y="1567410"/>
                    <a:pt x="1971452" y="1567410"/>
                  </a:cubicBezTo>
                  <a:cubicBezTo>
                    <a:pt x="2007255" y="1567410"/>
                    <a:pt x="2036280" y="1597071"/>
                    <a:pt x="2036280" y="1633660"/>
                  </a:cubicBezTo>
                  <a:cubicBezTo>
                    <a:pt x="2036280" y="1670249"/>
                    <a:pt x="2007255" y="1699910"/>
                    <a:pt x="1971452" y="1699910"/>
                  </a:cubicBezTo>
                  <a:close/>
                  <a:moveTo>
                    <a:pt x="1787561" y="1699910"/>
                  </a:moveTo>
                  <a:cubicBezTo>
                    <a:pt x="1751756" y="1699910"/>
                    <a:pt x="1722733" y="1670249"/>
                    <a:pt x="1722733" y="1633660"/>
                  </a:cubicBezTo>
                  <a:cubicBezTo>
                    <a:pt x="1722733" y="1597071"/>
                    <a:pt x="1751756" y="1567410"/>
                    <a:pt x="1787561" y="1567410"/>
                  </a:cubicBezTo>
                  <a:cubicBezTo>
                    <a:pt x="1823363" y="1567410"/>
                    <a:pt x="1852388" y="1597071"/>
                    <a:pt x="1852388" y="1633660"/>
                  </a:cubicBezTo>
                  <a:cubicBezTo>
                    <a:pt x="1852388" y="1670249"/>
                    <a:pt x="1823363" y="1699910"/>
                    <a:pt x="1787561" y="1699910"/>
                  </a:cubicBezTo>
                  <a:close/>
                  <a:moveTo>
                    <a:pt x="1603668" y="1699910"/>
                  </a:moveTo>
                  <a:cubicBezTo>
                    <a:pt x="1567865" y="1699910"/>
                    <a:pt x="1538841" y="1670249"/>
                    <a:pt x="1538841" y="1633660"/>
                  </a:cubicBezTo>
                  <a:cubicBezTo>
                    <a:pt x="1538841" y="1597071"/>
                    <a:pt x="1567865" y="1567410"/>
                    <a:pt x="1603668" y="1567410"/>
                  </a:cubicBezTo>
                  <a:cubicBezTo>
                    <a:pt x="1639472" y="1567410"/>
                    <a:pt x="1668496" y="1597071"/>
                    <a:pt x="1668496" y="1633660"/>
                  </a:cubicBezTo>
                  <a:cubicBezTo>
                    <a:pt x="1668496" y="1670249"/>
                    <a:pt x="1639472" y="1699910"/>
                    <a:pt x="1603668" y="1699910"/>
                  </a:cubicBezTo>
                  <a:close/>
                  <a:moveTo>
                    <a:pt x="1405048" y="1699910"/>
                  </a:moveTo>
                  <a:cubicBezTo>
                    <a:pt x="1369246" y="1699910"/>
                    <a:pt x="1340221" y="1670249"/>
                    <a:pt x="1340221" y="1633660"/>
                  </a:cubicBezTo>
                  <a:cubicBezTo>
                    <a:pt x="1340221" y="1597071"/>
                    <a:pt x="1369246" y="1567410"/>
                    <a:pt x="1405048" y="1567410"/>
                  </a:cubicBezTo>
                  <a:cubicBezTo>
                    <a:pt x="1440851" y="1567410"/>
                    <a:pt x="1469876" y="1597071"/>
                    <a:pt x="1469876" y="1633660"/>
                  </a:cubicBezTo>
                  <a:cubicBezTo>
                    <a:pt x="1469876" y="1670249"/>
                    <a:pt x="1440851" y="1699910"/>
                    <a:pt x="1405048" y="1699910"/>
                  </a:cubicBezTo>
                  <a:close/>
                  <a:moveTo>
                    <a:pt x="7759394" y="1701929"/>
                  </a:moveTo>
                  <a:cubicBezTo>
                    <a:pt x="7723590" y="1701929"/>
                    <a:pt x="7694566" y="1672268"/>
                    <a:pt x="7694566" y="1635679"/>
                  </a:cubicBezTo>
                  <a:cubicBezTo>
                    <a:pt x="7694566" y="1599090"/>
                    <a:pt x="7723590" y="1569429"/>
                    <a:pt x="7759394" y="1569429"/>
                  </a:cubicBezTo>
                  <a:cubicBezTo>
                    <a:pt x="7795198" y="1569429"/>
                    <a:pt x="7824222" y="1599090"/>
                    <a:pt x="7824222" y="1635679"/>
                  </a:cubicBezTo>
                  <a:cubicBezTo>
                    <a:pt x="7824222" y="1672268"/>
                    <a:pt x="7795198" y="1701929"/>
                    <a:pt x="7759394" y="1701929"/>
                  </a:cubicBezTo>
                  <a:close/>
                  <a:moveTo>
                    <a:pt x="7575503" y="1701929"/>
                  </a:moveTo>
                  <a:cubicBezTo>
                    <a:pt x="7539700" y="1701929"/>
                    <a:pt x="7510676" y="1672268"/>
                    <a:pt x="7510676" y="1635679"/>
                  </a:cubicBezTo>
                  <a:cubicBezTo>
                    <a:pt x="7510676" y="1599090"/>
                    <a:pt x="7539700" y="1569429"/>
                    <a:pt x="7575503" y="1569429"/>
                  </a:cubicBezTo>
                  <a:cubicBezTo>
                    <a:pt x="7611306" y="1569429"/>
                    <a:pt x="7640330" y="1599090"/>
                    <a:pt x="7640330" y="1635679"/>
                  </a:cubicBezTo>
                  <a:cubicBezTo>
                    <a:pt x="7640330" y="1672268"/>
                    <a:pt x="7611306" y="1701929"/>
                    <a:pt x="7575503" y="1701929"/>
                  </a:cubicBezTo>
                  <a:close/>
                  <a:moveTo>
                    <a:pt x="7391612" y="1701929"/>
                  </a:moveTo>
                  <a:cubicBezTo>
                    <a:pt x="7355809" y="1701929"/>
                    <a:pt x="7326784" y="1672268"/>
                    <a:pt x="7326784" y="1635679"/>
                  </a:cubicBezTo>
                  <a:cubicBezTo>
                    <a:pt x="7326784" y="1599090"/>
                    <a:pt x="7355809" y="1569429"/>
                    <a:pt x="7391612" y="1569429"/>
                  </a:cubicBezTo>
                  <a:cubicBezTo>
                    <a:pt x="7427415" y="1569429"/>
                    <a:pt x="7456440" y="1599090"/>
                    <a:pt x="7456440" y="1635679"/>
                  </a:cubicBezTo>
                  <a:cubicBezTo>
                    <a:pt x="7456440" y="1672268"/>
                    <a:pt x="7427415" y="1701929"/>
                    <a:pt x="7391612" y="1701929"/>
                  </a:cubicBezTo>
                  <a:close/>
                  <a:moveTo>
                    <a:pt x="7207720" y="1701929"/>
                  </a:moveTo>
                  <a:cubicBezTo>
                    <a:pt x="7171917" y="1701929"/>
                    <a:pt x="7142893" y="1672268"/>
                    <a:pt x="7142893" y="1635679"/>
                  </a:cubicBezTo>
                  <a:cubicBezTo>
                    <a:pt x="7142893" y="1599090"/>
                    <a:pt x="7171917" y="1569429"/>
                    <a:pt x="7207720" y="1569429"/>
                  </a:cubicBezTo>
                  <a:cubicBezTo>
                    <a:pt x="7243524" y="1569429"/>
                    <a:pt x="7272548" y="1599090"/>
                    <a:pt x="7272548" y="1635679"/>
                  </a:cubicBezTo>
                  <a:cubicBezTo>
                    <a:pt x="7272548" y="1672268"/>
                    <a:pt x="7243524" y="1701929"/>
                    <a:pt x="7207720" y="1701929"/>
                  </a:cubicBezTo>
                  <a:close/>
                  <a:moveTo>
                    <a:pt x="7023828" y="1701929"/>
                  </a:moveTo>
                  <a:cubicBezTo>
                    <a:pt x="6988026" y="1701929"/>
                    <a:pt x="6959001" y="1672268"/>
                    <a:pt x="6959001" y="1635679"/>
                  </a:cubicBezTo>
                  <a:cubicBezTo>
                    <a:pt x="6959001" y="1599090"/>
                    <a:pt x="6988026" y="1569429"/>
                    <a:pt x="7023828" y="1569429"/>
                  </a:cubicBezTo>
                  <a:cubicBezTo>
                    <a:pt x="7059632" y="1569429"/>
                    <a:pt x="7088656" y="1599090"/>
                    <a:pt x="7088656" y="1635679"/>
                  </a:cubicBezTo>
                  <a:cubicBezTo>
                    <a:pt x="7088656" y="1672268"/>
                    <a:pt x="7059632" y="1701929"/>
                    <a:pt x="7023828" y="1701929"/>
                  </a:cubicBezTo>
                  <a:close/>
                  <a:moveTo>
                    <a:pt x="6839937" y="1701929"/>
                  </a:moveTo>
                  <a:cubicBezTo>
                    <a:pt x="6804134" y="1701929"/>
                    <a:pt x="6775110" y="1672268"/>
                    <a:pt x="6775110" y="1635679"/>
                  </a:cubicBezTo>
                  <a:cubicBezTo>
                    <a:pt x="6775110" y="1599090"/>
                    <a:pt x="6804134" y="1569429"/>
                    <a:pt x="6839937" y="1569429"/>
                  </a:cubicBezTo>
                  <a:cubicBezTo>
                    <a:pt x="6875741" y="1569429"/>
                    <a:pt x="6904765" y="1599090"/>
                    <a:pt x="6904765" y="1635679"/>
                  </a:cubicBezTo>
                  <a:cubicBezTo>
                    <a:pt x="6904765" y="1672268"/>
                    <a:pt x="6875741" y="1701929"/>
                    <a:pt x="6839937" y="1701929"/>
                  </a:cubicBezTo>
                  <a:close/>
                  <a:moveTo>
                    <a:pt x="6641318" y="1701929"/>
                  </a:moveTo>
                  <a:cubicBezTo>
                    <a:pt x="6605514" y="1701929"/>
                    <a:pt x="6576490" y="1672268"/>
                    <a:pt x="6576490" y="1635679"/>
                  </a:cubicBezTo>
                  <a:cubicBezTo>
                    <a:pt x="6576490" y="1599090"/>
                    <a:pt x="6605514" y="1569429"/>
                    <a:pt x="6641318" y="1569429"/>
                  </a:cubicBezTo>
                  <a:cubicBezTo>
                    <a:pt x="6677120" y="1569429"/>
                    <a:pt x="6706144" y="1599090"/>
                    <a:pt x="6706144" y="1635679"/>
                  </a:cubicBezTo>
                  <a:cubicBezTo>
                    <a:pt x="6706144" y="1672268"/>
                    <a:pt x="6677120" y="1701929"/>
                    <a:pt x="6641318" y="1701929"/>
                  </a:cubicBezTo>
                  <a:close/>
                  <a:moveTo>
                    <a:pt x="5150149" y="1703947"/>
                  </a:moveTo>
                  <a:cubicBezTo>
                    <a:pt x="5114345" y="1703947"/>
                    <a:pt x="5085321" y="1674286"/>
                    <a:pt x="5085321" y="1637697"/>
                  </a:cubicBezTo>
                  <a:cubicBezTo>
                    <a:pt x="5085321" y="1601108"/>
                    <a:pt x="5114345" y="1571447"/>
                    <a:pt x="5150149" y="1571447"/>
                  </a:cubicBezTo>
                  <a:cubicBezTo>
                    <a:pt x="5185953" y="1571447"/>
                    <a:pt x="5214976" y="1601108"/>
                    <a:pt x="5214976" y="1637697"/>
                  </a:cubicBezTo>
                  <a:cubicBezTo>
                    <a:pt x="5214976" y="1674286"/>
                    <a:pt x="5185953" y="1703947"/>
                    <a:pt x="5150149" y="1703947"/>
                  </a:cubicBezTo>
                  <a:close/>
                  <a:moveTo>
                    <a:pt x="4966257" y="1703947"/>
                  </a:moveTo>
                  <a:cubicBezTo>
                    <a:pt x="4930454" y="1703947"/>
                    <a:pt x="4901430" y="1674286"/>
                    <a:pt x="4901430" y="1637697"/>
                  </a:cubicBezTo>
                  <a:cubicBezTo>
                    <a:pt x="4901430" y="1601108"/>
                    <a:pt x="4930454" y="1571447"/>
                    <a:pt x="4966257" y="1571447"/>
                  </a:cubicBezTo>
                  <a:cubicBezTo>
                    <a:pt x="5002061" y="1571447"/>
                    <a:pt x="5031085" y="1601108"/>
                    <a:pt x="5031085" y="1637697"/>
                  </a:cubicBezTo>
                  <a:cubicBezTo>
                    <a:pt x="5031085" y="1674286"/>
                    <a:pt x="5002061" y="1703947"/>
                    <a:pt x="4966257" y="1703947"/>
                  </a:cubicBezTo>
                  <a:close/>
                  <a:moveTo>
                    <a:pt x="4782366" y="1703947"/>
                  </a:moveTo>
                  <a:cubicBezTo>
                    <a:pt x="4746563" y="1703947"/>
                    <a:pt x="4717539" y="1674286"/>
                    <a:pt x="4717539" y="1637697"/>
                  </a:cubicBezTo>
                  <a:cubicBezTo>
                    <a:pt x="4717539" y="1601108"/>
                    <a:pt x="4746563" y="1571447"/>
                    <a:pt x="4782366" y="1571447"/>
                  </a:cubicBezTo>
                  <a:cubicBezTo>
                    <a:pt x="4818169" y="1571447"/>
                    <a:pt x="4847193" y="1601108"/>
                    <a:pt x="4847193" y="1637697"/>
                  </a:cubicBezTo>
                  <a:cubicBezTo>
                    <a:pt x="4847193" y="1674286"/>
                    <a:pt x="4818169" y="1703947"/>
                    <a:pt x="4782366" y="1703947"/>
                  </a:cubicBezTo>
                  <a:close/>
                  <a:moveTo>
                    <a:pt x="4598475" y="1703947"/>
                  </a:moveTo>
                  <a:cubicBezTo>
                    <a:pt x="4562671" y="1703947"/>
                    <a:pt x="4533648" y="1674286"/>
                    <a:pt x="4533648" y="1637697"/>
                  </a:cubicBezTo>
                  <a:cubicBezTo>
                    <a:pt x="4533648" y="1601108"/>
                    <a:pt x="4562671" y="1571447"/>
                    <a:pt x="4598475" y="1571447"/>
                  </a:cubicBezTo>
                  <a:cubicBezTo>
                    <a:pt x="4634278" y="1571447"/>
                    <a:pt x="4663303" y="1601108"/>
                    <a:pt x="4663303" y="1637697"/>
                  </a:cubicBezTo>
                  <a:cubicBezTo>
                    <a:pt x="4663303" y="1674286"/>
                    <a:pt x="4634278" y="1703947"/>
                    <a:pt x="4598475" y="1703947"/>
                  </a:cubicBezTo>
                  <a:close/>
                  <a:moveTo>
                    <a:pt x="4414583" y="1703947"/>
                  </a:moveTo>
                  <a:cubicBezTo>
                    <a:pt x="4378779" y="1703947"/>
                    <a:pt x="4349755" y="1674286"/>
                    <a:pt x="4349755" y="1637697"/>
                  </a:cubicBezTo>
                  <a:cubicBezTo>
                    <a:pt x="4349755" y="1601108"/>
                    <a:pt x="4378779" y="1571447"/>
                    <a:pt x="4414583" y="1571447"/>
                  </a:cubicBezTo>
                  <a:cubicBezTo>
                    <a:pt x="4450386" y="1571447"/>
                    <a:pt x="4479410" y="1601108"/>
                    <a:pt x="4479410" y="1637697"/>
                  </a:cubicBezTo>
                  <a:cubicBezTo>
                    <a:pt x="4479410" y="1674286"/>
                    <a:pt x="4450386" y="1703947"/>
                    <a:pt x="4414583" y="1703947"/>
                  </a:cubicBezTo>
                  <a:close/>
                  <a:moveTo>
                    <a:pt x="4230691" y="1703947"/>
                  </a:moveTo>
                  <a:cubicBezTo>
                    <a:pt x="4194888" y="1703947"/>
                    <a:pt x="4165863" y="1674286"/>
                    <a:pt x="4165863" y="1637697"/>
                  </a:cubicBezTo>
                  <a:cubicBezTo>
                    <a:pt x="4165863" y="1601108"/>
                    <a:pt x="4194888" y="1571447"/>
                    <a:pt x="4230691" y="1571447"/>
                  </a:cubicBezTo>
                  <a:cubicBezTo>
                    <a:pt x="4266495" y="1571447"/>
                    <a:pt x="4295519" y="1601108"/>
                    <a:pt x="4295519" y="1637697"/>
                  </a:cubicBezTo>
                  <a:cubicBezTo>
                    <a:pt x="4295519" y="1674286"/>
                    <a:pt x="4266495" y="1703947"/>
                    <a:pt x="4230691" y="1703947"/>
                  </a:cubicBezTo>
                  <a:close/>
                  <a:moveTo>
                    <a:pt x="4032071" y="1703947"/>
                  </a:moveTo>
                  <a:cubicBezTo>
                    <a:pt x="3996268" y="1703947"/>
                    <a:pt x="3967243" y="1674286"/>
                    <a:pt x="3967243" y="1637697"/>
                  </a:cubicBezTo>
                  <a:cubicBezTo>
                    <a:pt x="3967243" y="1601108"/>
                    <a:pt x="3996268" y="1571447"/>
                    <a:pt x="4032071" y="1571447"/>
                  </a:cubicBezTo>
                  <a:cubicBezTo>
                    <a:pt x="4067874" y="1571447"/>
                    <a:pt x="4096898" y="1601108"/>
                    <a:pt x="4096898" y="1637697"/>
                  </a:cubicBezTo>
                  <a:cubicBezTo>
                    <a:pt x="4096898" y="1674286"/>
                    <a:pt x="4067874" y="1703947"/>
                    <a:pt x="4032071" y="1703947"/>
                  </a:cubicBezTo>
                  <a:close/>
                  <a:moveTo>
                    <a:pt x="1188874" y="1706975"/>
                  </a:moveTo>
                  <a:cubicBezTo>
                    <a:pt x="1153071" y="1706975"/>
                    <a:pt x="1124047" y="1677314"/>
                    <a:pt x="1124047" y="1640725"/>
                  </a:cubicBezTo>
                  <a:cubicBezTo>
                    <a:pt x="1124047" y="1604136"/>
                    <a:pt x="1153071" y="1574475"/>
                    <a:pt x="1188874" y="1574475"/>
                  </a:cubicBezTo>
                  <a:cubicBezTo>
                    <a:pt x="1224678" y="1574475"/>
                    <a:pt x="1253702" y="1604136"/>
                    <a:pt x="1253702" y="1640725"/>
                  </a:cubicBezTo>
                  <a:cubicBezTo>
                    <a:pt x="1253702" y="1677314"/>
                    <a:pt x="1224678" y="1706975"/>
                    <a:pt x="1188874" y="1706975"/>
                  </a:cubicBezTo>
                  <a:close/>
                  <a:moveTo>
                    <a:pt x="1004983" y="1706975"/>
                  </a:moveTo>
                  <a:cubicBezTo>
                    <a:pt x="969180" y="1706975"/>
                    <a:pt x="940155" y="1677314"/>
                    <a:pt x="940155" y="1640725"/>
                  </a:cubicBezTo>
                  <a:cubicBezTo>
                    <a:pt x="940155" y="1604136"/>
                    <a:pt x="969180" y="1574475"/>
                    <a:pt x="1004983" y="1574475"/>
                  </a:cubicBezTo>
                  <a:cubicBezTo>
                    <a:pt x="1040786" y="1574475"/>
                    <a:pt x="1069811" y="1604136"/>
                    <a:pt x="1069811" y="1640725"/>
                  </a:cubicBezTo>
                  <a:cubicBezTo>
                    <a:pt x="1069811" y="1677314"/>
                    <a:pt x="1040786" y="1706975"/>
                    <a:pt x="1004983" y="1706975"/>
                  </a:cubicBezTo>
                  <a:close/>
                  <a:moveTo>
                    <a:pt x="821092" y="1706975"/>
                  </a:moveTo>
                  <a:cubicBezTo>
                    <a:pt x="785288" y="1706975"/>
                    <a:pt x="756264" y="1677314"/>
                    <a:pt x="756264" y="1640725"/>
                  </a:cubicBezTo>
                  <a:cubicBezTo>
                    <a:pt x="756264" y="1604136"/>
                    <a:pt x="785288" y="1574475"/>
                    <a:pt x="821092" y="1574475"/>
                  </a:cubicBezTo>
                  <a:cubicBezTo>
                    <a:pt x="856895" y="1574475"/>
                    <a:pt x="885920" y="1604136"/>
                    <a:pt x="885920" y="1640725"/>
                  </a:cubicBezTo>
                  <a:cubicBezTo>
                    <a:pt x="885920" y="1677314"/>
                    <a:pt x="856895" y="1706975"/>
                    <a:pt x="821092" y="1706975"/>
                  </a:cubicBezTo>
                  <a:close/>
                  <a:moveTo>
                    <a:pt x="637202" y="1706975"/>
                  </a:moveTo>
                  <a:cubicBezTo>
                    <a:pt x="601397" y="1706975"/>
                    <a:pt x="572374" y="1677314"/>
                    <a:pt x="572374" y="1640725"/>
                  </a:cubicBezTo>
                  <a:cubicBezTo>
                    <a:pt x="572374" y="1604136"/>
                    <a:pt x="601397" y="1574475"/>
                    <a:pt x="637202" y="1574475"/>
                  </a:cubicBezTo>
                  <a:cubicBezTo>
                    <a:pt x="673004" y="1574475"/>
                    <a:pt x="702030" y="1604136"/>
                    <a:pt x="702030" y="1640725"/>
                  </a:cubicBezTo>
                  <a:cubicBezTo>
                    <a:pt x="702030" y="1677314"/>
                    <a:pt x="673004" y="1706975"/>
                    <a:pt x="637202" y="1706975"/>
                  </a:cubicBezTo>
                  <a:close/>
                  <a:moveTo>
                    <a:pt x="453308" y="1706975"/>
                  </a:moveTo>
                  <a:cubicBezTo>
                    <a:pt x="417506" y="1706975"/>
                    <a:pt x="388481" y="1677314"/>
                    <a:pt x="388481" y="1640725"/>
                  </a:cubicBezTo>
                  <a:cubicBezTo>
                    <a:pt x="388481" y="1604136"/>
                    <a:pt x="417506" y="1574475"/>
                    <a:pt x="453308" y="1574475"/>
                  </a:cubicBezTo>
                  <a:cubicBezTo>
                    <a:pt x="489112" y="1574475"/>
                    <a:pt x="518136" y="1604136"/>
                    <a:pt x="518136" y="1640725"/>
                  </a:cubicBezTo>
                  <a:cubicBezTo>
                    <a:pt x="518136" y="1677314"/>
                    <a:pt x="489112" y="1706975"/>
                    <a:pt x="453308" y="1706975"/>
                  </a:cubicBezTo>
                  <a:close/>
                  <a:moveTo>
                    <a:pt x="269417" y="1706975"/>
                  </a:moveTo>
                  <a:cubicBezTo>
                    <a:pt x="233614" y="1706975"/>
                    <a:pt x="204589" y="1677314"/>
                    <a:pt x="204589" y="1640725"/>
                  </a:cubicBezTo>
                  <a:cubicBezTo>
                    <a:pt x="204589" y="1604136"/>
                    <a:pt x="233614" y="1574475"/>
                    <a:pt x="269417" y="1574475"/>
                  </a:cubicBezTo>
                  <a:cubicBezTo>
                    <a:pt x="305220" y="1574475"/>
                    <a:pt x="334245" y="1604136"/>
                    <a:pt x="334245" y="1640725"/>
                  </a:cubicBezTo>
                  <a:cubicBezTo>
                    <a:pt x="334245" y="1677314"/>
                    <a:pt x="305220" y="1706975"/>
                    <a:pt x="269417" y="1706975"/>
                  </a:cubicBezTo>
                  <a:close/>
                  <a:moveTo>
                    <a:pt x="70797" y="1706975"/>
                  </a:moveTo>
                  <a:cubicBezTo>
                    <a:pt x="34993" y="1706975"/>
                    <a:pt x="5970" y="1677314"/>
                    <a:pt x="5970" y="1640725"/>
                  </a:cubicBezTo>
                  <a:cubicBezTo>
                    <a:pt x="5970" y="1604136"/>
                    <a:pt x="34993" y="1574475"/>
                    <a:pt x="70797" y="1574475"/>
                  </a:cubicBezTo>
                  <a:cubicBezTo>
                    <a:pt x="106601" y="1574475"/>
                    <a:pt x="135625" y="1604136"/>
                    <a:pt x="135625" y="1640725"/>
                  </a:cubicBezTo>
                  <a:cubicBezTo>
                    <a:pt x="135625" y="1677314"/>
                    <a:pt x="106601" y="1706975"/>
                    <a:pt x="70797" y="1706975"/>
                  </a:cubicBezTo>
                  <a:close/>
                  <a:moveTo>
                    <a:pt x="6454772" y="1908059"/>
                  </a:moveTo>
                  <a:cubicBezTo>
                    <a:pt x="6418968" y="1908059"/>
                    <a:pt x="6389944" y="1878398"/>
                    <a:pt x="6389944" y="1841809"/>
                  </a:cubicBezTo>
                  <a:cubicBezTo>
                    <a:pt x="6389944" y="1805220"/>
                    <a:pt x="6418968" y="1775559"/>
                    <a:pt x="6454772" y="1775559"/>
                  </a:cubicBezTo>
                  <a:cubicBezTo>
                    <a:pt x="6490575" y="1775559"/>
                    <a:pt x="6519600" y="1805220"/>
                    <a:pt x="6519600" y="1841809"/>
                  </a:cubicBezTo>
                  <a:cubicBezTo>
                    <a:pt x="6519600" y="1878398"/>
                    <a:pt x="6490575" y="1908059"/>
                    <a:pt x="6454772" y="1908059"/>
                  </a:cubicBezTo>
                  <a:close/>
                  <a:moveTo>
                    <a:pt x="6270880" y="1908059"/>
                  </a:moveTo>
                  <a:cubicBezTo>
                    <a:pt x="6235077" y="1908059"/>
                    <a:pt x="6206052" y="1878398"/>
                    <a:pt x="6206052" y="1841809"/>
                  </a:cubicBezTo>
                  <a:cubicBezTo>
                    <a:pt x="6206052" y="1805220"/>
                    <a:pt x="6235077" y="1775559"/>
                    <a:pt x="6270880" y="1775559"/>
                  </a:cubicBezTo>
                  <a:cubicBezTo>
                    <a:pt x="6306684" y="1775559"/>
                    <a:pt x="6335708" y="1805220"/>
                    <a:pt x="6335708" y="1841809"/>
                  </a:cubicBezTo>
                  <a:cubicBezTo>
                    <a:pt x="6335708" y="1878398"/>
                    <a:pt x="6306684" y="1908059"/>
                    <a:pt x="6270880" y="1908059"/>
                  </a:cubicBezTo>
                  <a:close/>
                  <a:moveTo>
                    <a:pt x="6086990" y="1908059"/>
                  </a:moveTo>
                  <a:cubicBezTo>
                    <a:pt x="6051186" y="1908059"/>
                    <a:pt x="6022162" y="1878398"/>
                    <a:pt x="6022162" y="1841809"/>
                  </a:cubicBezTo>
                  <a:cubicBezTo>
                    <a:pt x="6022162" y="1805220"/>
                    <a:pt x="6051186" y="1775559"/>
                    <a:pt x="6086990" y="1775559"/>
                  </a:cubicBezTo>
                  <a:cubicBezTo>
                    <a:pt x="6122793" y="1775559"/>
                    <a:pt x="6151817" y="1805220"/>
                    <a:pt x="6151817" y="1841809"/>
                  </a:cubicBezTo>
                  <a:cubicBezTo>
                    <a:pt x="6151817" y="1878398"/>
                    <a:pt x="6122793" y="1908059"/>
                    <a:pt x="6086990" y="1908059"/>
                  </a:cubicBezTo>
                  <a:close/>
                  <a:moveTo>
                    <a:pt x="5903098" y="1908059"/>
                  </a:moveTo>
                  <a:cubicBezTo>
                    <a:pt x="5867295" y="1908059"/>
                    <a:pt x="5838270" y="1878398"/>
                    <a:pt x="5838270" y="1841809"/>
                  </a:cubicBezTo>
                  <a:cubicBezTo>
                    <a:pt x="5838270" y="1805220"/>
                    <a:pt x="5867295" y="1775559"/>
                    <a:pt x="5903098" y="1775559"/>
                  </a:cubicBezTo>
                  <a:cubicBezTo>
                    <a:pt x="5938902" y="1775559"/>
                    <a:pt x="5967926" y="1805220"/>
                    <a:pt x="5967926" y="1841809"/>
                  </a:cubicBezTo>
                  <a:cubicBezTo>
                    <a:pt x="5967926" y="1878398"/>
                    <a:pt x="5938902" y="1908059"/>
                    <a:pt x="5903098" y="1908059"/>
                  </a:cubicBezTo>
                  <a:close/>
                  <a:moveTo>
                    <a:pt x="5719207" y="1908059"/>
                  </a:moveTo>
                  <a:cubicBezTo>
                    <a:pt x="5683403" y="1908059"/>
                    <a:pt x="5654379" y="1878398"/>
                    <a:pt x="5654379" y="1841809"/>
                  </a:cubicBezTo>
                  <a:cubicBezTo>
                    <a:pt x="5654379" y="1805220"/>
                    <a:pt x="5683403" y="1775559"/>
                    <a:pt x="5719207" y="1775559"/>
                  </a:cubicBezTo>
                  <a:cubicBezTo>
                    <a:pt x="5755009" y="1775559"/>
                    <a:pt x="5784034" y="1805220"/>
                    <a:pt x="5784034" y="1841809"/>
                  </a:cubicBezTo>
                  <a:cubicBezTo>
                    <a:pt x="5784034" y="1878398"/>
                    <a:pt x="5755009" y="1908059"/>
                    <a:pt x="5719207" y="1908059"/>
                  </a:cubicBezTo>
                  <a:close/>
                  <a:moveTo>
                    <a:pt x="5535315" y="1908059"/>
                  </a:moveTo>
                  <a:cubicBezTo>
                    <a:pt x="5499511" y="1908059"/>
                    <a:pt x="5470487" y="1878398"/>
                    <a:pt x="5470487" y="1841809"/>
                  </a:cubicBezTo>
                  <a:cubicBezTo>
                    <a:pt x="5470487" y="1805220"/>
                    <a:pt x="5499511" y="1775559"/>
                    <a:pt x="5535315" y="1775559"/>
                  </a:cubicBezTo>
                  <a:cubicBezTo>
                    <a:pt x="5571119" y="1775559"/>
                    <a:pt x="5600143" y="1805220"/>
                    <a:pt x="5600143" y="1841809"/>
                  </a:cubicBezTo>
                  <a:cubicBezTo>
                    <a:pt x="5600143" y="1878398"/>
                    <a:pt x="5571119" y="1908059"/>
                    <a:pt x="5535315" y="1908059"/>
                  </a:cubicBezTo>
                  <a:close/>
                  <a:moveTo>
                    <a:pt x="5336695" y="1908059"/>
                  </a:moveTo>
                  <a:cubicBezTo>
                    <a:pt x="5300891" y="1908059"/>
                    <a:pt x="5271867" y="1878398"/>
                    <a:pt x="5271867" y="1841809"/>
                  </a:cubicBezTo>
                  <a:cubicBezTo>
                    <a:pt x="5271867" y="1805220"/>
                    <a:pt x="5300891" y="1775559"/>
                    <a:pt x="5336695" y="1775559"/>
                  </a:cubicBezTo>
                  <a:cubicBezTo>
                    <a:pt x="5372498" y="1775559"/>
                    <a:pt x="5401522" y="1805220"/>
                    <a:pt x="5401522" y="1841809"/>
                  </a:cubicBezTo>
                  <a:cubicBezTo>
                    <a:pt x="5401522" y="1878398"/>
                    <a:pt x="5372498" y="1908059"/>
                    <a:pt x="5336695" y="1908059"/>
                  </a:cubicBezTo>
                  <a:close/>
                  <a:moveTo>
                    <a:pt x="3839600" y="1910077"/>
                  </a:moveTo>
                  <a:cubicBezTo>
                    <a:pt x="3803797" y="1910077"/>
                    <a:pt x="3774772" y="1880416"/>
                    <a:pt x="3774772" y="1843827"/>
                  </a:cubicBezTo>
                  <a:cubicBezTo>
                    <a:pt x="3774772" y="1807238"/>
                    <a:pt x="3803797" y="1777577"/>
                    <a:pt x="3839600" y="1777577"/>
                  </a:cubicBezTo>
                  <a:cubicBezTo>
                    <a:pt x="3875403" y="1777577"/>
                    <a:pt x="3904427" y="1807238"/>
                    <a:pt x="3904427" y="1843827"/>
                  </a:cubicBezTo>
                  <a:cubicBezTo>
                    <a:pt x="3904427" y="1880416"/>
                    <a:pt x="3875403" y="1910077"/>
                    <a:pt x="3839600" y="1910077"/>
                  </a:cubicBezTo>
                  <a:close/>
                  <a:moveTo>
                    <a:pt x="3655709" y="1910077"/>
                  </a:moveTo>
                  <a:cubicBezTo>
                    <a:pt x="3619905" y="1910077"/>
                    <a:pt x="3590881" y="1880416"/>
                    <a:pt x="3590881" y="1843827"/>
                  </a:cubicBezTo>
                  <a:cubicBezTo>
                    <a:pt x="3590881" y="1807238"/>
                    <a:pt x="3619905" y="1777577"/>
                    <a:pt x="3655709" y="1777577"/>
                  </a:cubicBezTo>
                  <a:cubicBezTo>
                    <a:pt x="3691512" y="1777577"/>
                    <a:pt x="3720536" y="1807238"/>
                    <a:pt x="3720536" y="1843827"/>
                  </a:cubicBezTo>
                  <a:cubicBezTo>
                    <a:pt x="3720536" y="1880416"/>
                    <a:pt x="3691512" y="1910077"/>
                    <a:pt x="3655709" y="1910077"/>
                  </a:cubicBezTo>
                  <a:close/>
                  <a:moveTo>
                    <a:pt x="3471818" y="1910077"/>
                  </a:moveTo>
                  <a:cubicBezTo>
                    <a:pt x="3436014" y="1910077"/>
                    <a:pt x="3406990" y="1880416"/>
                    <a:pt x="3406990" y="1843827"/>
                  </a:cubicBezTo>
                  <a:cubicBezTo>
                    <a:pt x="3406990" y="1807238"/>
                    <a:pt x="3436014" y="1777577"/>
                    <a:pt x="3471818" y="1777577"/>
                  </a:cubicBezTo>
                  <a:cubicBezTo>
                    <a:pt x="3507621" y="1777577"/>
                    <a:pt x="3536645" y="1807238"/>
                    <a:pt x="3536645" y="1843827"/>
                  </a:cubicBezTo>
                  <a:cubicBezTo>
                    <a:pt x="3536645" y="1880416"/>
                    <a:pt x="3507621" y="1910077"/>
                    <a:pt x="3471818" y="1910077"/>
                  </a:cubicBezTo>
                  <a:close/>
                  <a:moveTo>
                    <a:pt x="3287926" y="1910077"/>
                  </a:moveTo>
                  <a:cubicBezTo>
                    <a:pt x="3252122" y="1910077"/>
                    <a:pt x="3223098" y="1880416"/>
                    <a:pt x="3223098" y="1843827"/>
                  </a:cubicBezTo>
                  <a:cubicBezTo>
                    <a:pt x="3223098" y="1807238"/>
                    <a:pt x="3252122" y="1777577"/>
                    <a:pt x="3287926" y="1777577"/>
                  </a:cubicBezTo>
                  <a:cubicBezTo>
                    <a:pt x="3323730" y="1777577"/>
                    <a:pt x="3352754" y="1807238"/>
                    <a:pt x="3352754" y="1843827"/>
                  </a:cubicBezTo>
                  <a:cubicBezTo>
                    <a:pt x="3352754" y="1880416"/>
                    <a:pt x="3323730" y="1910077"/>
                    <a:pt x="3287926" y="1910077"/>
                  </a:cubicBezTo>
                  <a:close/>
                  <a:moveTo>
                    <a:pt x="3104034" y="1910077"/>
                  </a:moveTo>
                  <a:cubicBezTo>
                    <a:pt x="3068231" y="1910077"/>
                    <a:pt x="3039206" y="1880416"/>
                    <a:pt x="3039206" y="1843827"/>
                  </a:cubicBezTo>
                  <a:cubicBezTo>
                    <a:pt x="3039206" y="1807238"/>
                    <a:pt x="3068231" y="1777577"/>
                    <a:pt x="3104034" y="1777577"/>
                  </a:cubicBezTo>
                  <a:cubicBezTo>
                    <a:pt x="3139837" y="1777577"/>
                    <a:pt x="3168861" y="1807238"/>
                    <a:pt x="3168861" y="1843827"/>
                  </a:cubicBezTo>
                  <a:cubicBezTo>
                    <a:pt x="3168861" y="1880416"/>
                    <a:pt x="3139837" y="1910077"/>
                    <a:pt x="3104034" y="1910077"/>
                  </a:cubicBezTo>
                  <a:close/>
                  <a:moveTo>
                    <a:pt x="2920143" y="1910077"/>
                  </a:moveTo>
                  <a:cubicBezTo>
                    <a:pt x="2884339" y="1910077"/>
                    <a:pt x="2855315" y="1880416"/>
                    <a:pt x="2855315" y="1843827"/>
                  </a:cubicBezTo>
                  <a:cubicBezTo>
                    <a:pt x="2855315" y="1807238"/>
                    <a:pt x="2884339" y="1777577"/>
                    <a:pt x="2920143" y="1777577"/>
                  </a:cubicBezTo>
                  <a:cubicBezTo>
                    <a:pt x="2955946" y="1777577"/>
                    <a:pt x="2984970" y="1807238"/>
                    <a:pt x="2984970" y="1843827"/>
                  </a:cubicBezTo>
                  <a:cubicBezTo>
                    <a:pt x="2984970" y="1880416"/>
                    <a:pt x="2955946" y="1910077"/>
                    <a:pt x="2920143" y="1910077"/>
                  </a:cubicBezTo>
                  <a:close/>
                  <a:moveTo>
                    <a:pt x="2721523" y="1910077"/>
                  </a:moveTo>
                  <a:cubicBezTo>
                    <a:pt x="2685719" y="1910077"/>
                    <a:pt x="2656695" y="1880416"/>
                    <a:pt x="2656695" y="1843827"/>
                  </a:cubicBezTo>
                  <a:cubicBezTo>
                    <a:pt x="2656695" y="1807238"/>
                    <a:pt x="2685719" y="1777577"/>
                    <a:pt x="2721523" y="1777577"/>
                  </a:cubicBezTo>
                  <a:cubicBezTo>
                    <a:pt x="2757326" y="1777577"/>
                    <a:pt x="2786350" y="1807238"/>
                    <a:pt x="2786350" y="1843827"/>
                  </a:cubicBezTo>
                  <a:cubicBezTo>
                    <a:pt x="2786350" y="1880416"/>
                    <a:pt x="2757326" y="1910077"/>
                    <a:pt x="2721523" y="1910077"/>
                  </a:cubicBezTo>
                  <a:close/>
                  <a:moveTo>
                    <a:pt x="2523126" y="1911086"/>
                  </a:moveTo>
                  <a:cubicBezTo>
                    <a:pt x="2487322" y="1911086"/>
                    <a:pt x="2458298" y="1881425"/>
                    <a:pt x="2458298" y="1844836"/>
                  </a:cubicBezTo>
                  <a:cubicBezTo>
                    <a:pt x="2458298" y="1808247"/>
                    <a:pt x="2487322" y="1778586"/>
                    <a:pt x="2523126" y="1778586"/>
                  </a:cubicBezTo>
                  <a:cubicBezTo>
                    <a:pt x="2558929" y="1778586"/>
                    <a:pt x="2587953" y="1808247"/>
                    <a:pt x="2587953" y="1844836"/>
                  </a:cubicBezTo>
                  <a:cubicBezTo>
                    <a:pt x="2587953" y="1881425"/>
                    <a:pt x="2558929" y="1911086"/>
                    <a:pt x="2523126" y="1911086"/>
                  </a:cubicBezTo>
                  <a:close/>
                  <a:moveTo>
                    <a:pt x="2339234" y="1911086"/>
                  </a:moveTo>
                  <a:cubicBezTo>
                    <a:pt x="2303430" y="1911086"/>
                    <a:pt x="2274406" y="1881425"/>
                    <a:pt x="2274406" y="1844836"/>
                  </a:cubicBezTo>
                  <a:cubicBezTo>
                    <a:pt x="2274406" y="1808247"/>
                    <a:pt x="2303430" y="1778586"/>
                    <a:pt x="2339234" y="1778586"/>
                  </a:cubicBezTo>
                  <a:cubicBezTo>
                    <a:pt x="2375038" y="1778586"/>
                    <a:pt x="2404062" y="1808247"/>
                    <a:pt x="2404062" y="1844836"/>
                  </a:cubicBezTo>
                  <a:cubicBezTo>
                    <a:pt x="2404062" y="1881425"/>
                    <a:pt x="2375038" y="1911086"/>
                    <a:pt x="2339234" y="1911086"/>
                  </a:cubicBezTo>
                  <a:close/>
                  <a:moveTo>
                    <a:pt x="2155343" y="1911086"/>
                  </a:moveTo>
                  <a:cubicBezTo>
                    <a:pt x="2119540" y="1911086"/>
                    <a:pt x="2090515" y="1881425"/>
                    <a:pt x="2090515" y="1844836"/>
                  </a:cubicBezTo>
                  <a:cubicBezTo>
                    <a:pt x="2090515" y="1808247"/>
                    <a:pt x="2119540" y="1778586"/>
                    <a:pt x="2155343" y="1778586"/>
                  </a:cubicBezTo>
                  <a:cubicBezTo>
                    <a:pt x="2191146" y="1778586"/>
                    <a:pt x="2220170" y="1808247"/>
                    <a:pt x="2220170" y="1844836"/>
                  </a:cubicBezTo>
                  <a:cubicBezTo>
                    <a:pt x="2220170" y="1881425"/>
                    <a:pt x="2191146" y="1911086"/>
                    <a:pt x="2155343" y="1911086"/>
                  </a:cubicBezTo>
                  <a:close/>
                  <a:moveTo>
                    <a:pt x="1971452" y="1911086"/>
                  </a:moveTo>
                  <a:cubicBezTo>
                    <a:pt x="1935648" y="1911086"/>
                    <a:pt x="1906624" y="1881425"/>
                    <a:pt x="1906624" y="1844836"/>
                  </a:cubicBezTo>
                  <a:cubicBezTo>
                    <a:pt x="1906624" y="1808247"/>
                    <a:pt x="1935648" y="1778586"/>
                    <a:pt x="1971452" y="1778586"/>
                  </a:cubicBezTo>
                  <a:cubicBezTo>
                    <a:pt x="2007255" y="1778586"/>
                    <a:pt x="2036280" y="1808247"/>
                    <a:pt x="2036280" y="1844836"/>
                  </a:cubicBezTo>
                  <a:cubicBezTo>
                    <a:pt x="2036280" y="1881425"/>
                    <a:pt x="2007255" y="1911086"/>
                    <a:pt x="1971452" y="1911086"/>
                  </a:cubicBezTo>
                  <a:close/>
                  <a:moveTo>
                    <a:pt x="1787561" y="1911086"/>
                  </a:moveTo>
                  <a:cubicBezTo>
                    <a:pt x="1751756" y="1911086"/>
                    <a:pt x="1722733" y="1881425"/>
                    <a:pt x="1722733" y="1844836"/>
                  </a:cubicBezTo>
                  <a:cubicBezTo>
                    <a:pt x="1722733" y="1808247"/>
                    <a:pt x="1751756" y="1778586"/>
                    <a:pt x="1787561" y="1778586"/>
                  </a:cubicBezTo>
                  <a:cubicBezTo>
                    <a:pt x="1823363" y="1778586"/>
                    <a:pt x="1852388" y="1808247"/>
                    <a:pt x="1852388" y="1844836"/>
                  </a:cubicBezTo>
                  <a:cubicBezTo>
                    <a:pt x="1852388" y="1881425"/>
                    <a:pt x="1823363" y="1911086"/>
                    <a:pt x="1787561" y="1911086"/>
                  </a:cubicBezTo>
                  <a:close/>
                  <a:moveTo>
                    <a:pt x="1603668" y="1911086"/>
                  </a:moveTo>
                  <a:cubicBezTo>
                    <a:pt x="1567865" y="1911086"/>
                    <a:pt x="1538841" y="1881425"/>
                    <a:pt x="1538841" y="1844836"/>
                  </a:cubicBezTo>
                  <a:cubicBezTo>
                    <a:pt x="1538841" y="1808247"/>
                    <a:pt x="1567865" y="1778586"/>
                    <a:pt x="1603668" y="1778586"/>
                  </a:cubicBezTo>
                  <a:cubicBezTo>
                    <a:pt x="1639472" y="1778586"/>
                    <a:pt x="1668496" y="1808247"/>
                    <a:pt x="1668496" y="1844836"/>
                  </a:cubicBezTo>
                  <a:cubicBezTo>
                    <a:pt x="1668496" y="1881425"/>
                    <a:pt x="1639472" y="1911086"/>
                    <a:pt x="1603668" y="1911086"/>
                  </a:cubicBezTo>
                  <a:close/>
                  <a:moveTo>
                    <a:pt x="1405048" y="1911086"/>
                  </a:moveTo>
                  <a:cubicBezTo>
                    <a:pt x="1369246" y="1911086"/>
                    <a:pt x="1340221" y="1881425"/>
                    <a:pt x="1340221" y="1844836"/>
                  </a:cubicBezTo>
                  <a:cubicBezTo>
                    <a:pt x="1340221" y="1808247"/>
                    <a:pt x="1369246" y="1778586"/>
                    <a:pt x="1405048" y="1778586"/>
                  </a:cubicBezTo>
                  <a:cubicBezTo>
                    <a:pt x="1440851" y="1778586"/>
                    <a:pt x="1469876" y="1808247"/>
                    <a:pt x="1469876" y="1844836"/>
                  </a:cubicBezTo>
                  <a:cubicBezTo>
                    <a:pt x="1469876" y="1881425"/>
                    <a:pt x="1440851" y="1911086"/>
                    <a:pt x="1405048" y="1911086"/>
                  </a:cubicBezTo>
                  <a:close/>
                  <a:moveTo>
                    <a:pt x="7759394" y="1913105"/>
                  </a:moveTo>
                  <a:cubicBezTo>
                    <a:pt x="7723590" y="1913105"/>
                    <a:pt x="7694566" y="1883444"/>
                    <a:pt x="7694566" y="1846855"/>
                  </a:cubicBezTo>
                  <a:cubicBezTo>
                    <a:pt x="7694566" y="1810266"/>
                    <a:pt x="7723590" y="1780605"/>
                    <a:pt x="7759394" y="1780605"/>
                  </a:cubicBezTo>
                  <a:cubicBezTo>
                    <a:pt x="7795198" y="1780605"/>
                    <a:pt x="7824222" y="1810266"/>
                    <a:pt x="7824222" y="1846855"/>
                  </a:cubicBezTo>
                  <a:cubicBezTo>
                    <a:pt x="7824222" y="1883444"/>
                    <a:pt x="7795198" y="1913105"/>
                    <a:pt x="7759394" y="1913105"/>
                  </a:cubicBezTo>
                  <a:close/>
                  <a:moveTo>
                    <a:pt x="7575503" y="1913105"/>
                  </a:moveTo>
                  <a:cubicBezTo>
                    <a:pt x="7539700" y="1913105"/>
                    <a:pt x="7510676" y="1883444"/>
                    <a:pt x="7510676" y="1846855"/>
                  </a:cubicBezTo>
                  <a:cubicBezTo>
                    <a:pt x="7510676" y="1810266"/>
                    <a:pt x="7539700" y="1780605"/>
                    <a:pt x="7575503" y="1780605"/>
                  </a:cubicBezTo>
                  <a:cubicBezTo>
                    <a:pt x="7611306" y="1780605"/>
                    <a:pt x="7640330" y="1810266"/>
                    <a:pt x="7640330" y="1846855"/>
                  </a:cubicBezTo>
                  <a:cubicBezTo>
                    <a:pt x="7640330" y="1883444"/>
                    <a:pt x="7611306" y="1913105"/>
                    <a:pt x="7575503" y="1913105"/>
                  </a:cubicBezTo>
                  <a:close/>
                  <a:moveTo>
                    <a:pt x="7391612" y="1913105"/>
                  </a:moveTo>
                  <a:cubicBezTo>
                    <a:pt x="7355809" y="1913105"/>
                    <a:pt x="7326784" y="1883444"/>
                    <a:pt x="7326784" y="1846855"/>
                  </a:cubicBezTo>
                  <a:cubicBezTo>
                    <a:pt x="7326784" y="1810266"/>
                    <a:pt x="7355809" y="1780605"/>
                    <a:pt x="7391612" y="1780605"/>
                  </a:cubicBezTo>
                  <a:cubicBezTo>
                    <a:pt x="7427415" y="1780605"/>
                    <a:pt x="7456440" y="1810266"/>
                    <a:pt x="7456440" y="1846855"/>
                  </a:cubicBezTo>
                  <a:cubicBezTo>
                    <a:pt x="7456440" y="1883444"/>
                    <a:pt x="7427415" y="1913105"/>
                    <a:pt x="7391612" y="1913105"/>
                  </a:cubicBezTo>
                  <a:close/>
                  <a:moveTo>
                    <a:pt x="7207720" y="1913105"/>
                  </a:moveTo>
                  <a:cubicBezTo>
                    <a:pt x="7171917" y="1913105"/>
                    <a:pt x="7142893" y="1883444"/>
                    <a:pt x="7142893" y="1846855"/>
                  </a:cubicBezTo>
                  <a:cubicBezTo>
                    <a:pt x="7142893" y="1810266"/>
                    <a:pt x="7171917" y="1780605"/>
                    <a:pt x="7207720" y="1780605"/>
                  </a:cubicBezTo>
                  <a:cubicBezTo>
                    <a:pt x="7243524" y="1780605"/>
                    <a:pt x="7272548" y="1810266"/>
                    <a:pt x="7272548" y="1846855"/>
                  </a:cubicBezTo>
                  <a:cubicBezTo>
                    <a:pt x="7272548" y="1883444"/>
                    <a:pt x="7243524" y="1913105"/>
                    <a:pt x="7207720" y="1913105"/>
                  </a:cubicBezTo>
                  <a:close/>
                  <a:moveTo>
                    <a:pt x="7023828" y="1913105"/>
                  </a:moveTo>
                  <a:cubicBezTo>
                    <a:pt x="6988026" y="1913105"/>
                    <a:pt x="6959001" y="1883444"/>
                    <a:pt x="6959001" y="1846855"/>
                  </a:cubicBezTo>
                  <a:cubicBezTo>
                    <a:pt x="6959001" y="1810266"/>
                    <a:pt x="6988026" y="1780605"/>
                    <a:pt x="7023828" y="1780605"/>
                  </a:cubicBezTo>
                  <a:cubicBezTo>
                    <a:pt x="7059632" y="1780605"/>
                    <a:pt x="7088656" y="1810266"/>
                    <a:pt x="7088656" y="1846855"/>
                  </a:cubicBezTo>
                  <a:cubicBezTo>
                    <a:pt x="7088656" y="1883444"/>
                    <a:pt x="7059632" y="1913105"/>
                    <a:pt x="7023828" y="1913105"/>
                  </a:cubicBezTo>
                  <a:close/>
                  <a:moveTo>
                    <a:pt x="6839937" y="1913105"/>
                  </a:moveTo>
                  <a:cubicBezTo>
                    <a:pt x="6804134" y="1913105"/>
                    <a:pt x="6775110" y="1883444"/>
                    <a:pt x="6775110" y="1846855"/>
                  </a:cubicBezTo>
                  <a:cubicBezTo>
                    <a:pt x="6775110" y="1810266"/>
                    <a:pt x="6804134" y="1780605"/>
                    <a:pt x="6839937" y="1780605"/>
                  </a:cubicBezTo>
                  <a:cubicBezTo>
                    <a:pt x="6875741" y="1780605"/>
                    <a:pt x="6904765" y="1810266"/>
                    <a:pt x="6904765" y="1846855"/>
                  </a:cubicBezTo>
                  <a:cubicBezTo>
                    <a:pt x="6904765" y="1883444"/>
                    <a:pt x="6875741" y="1913105"/>
                    <a:pt x="6839937" y="1913105"/>
                  </a:cubicBezTo>
                  <a:close/>
                  <a:moveTo>
                    <a:pt x="6641318" y="1913105"/>
                  </a:moveTo>
                  <a:cubicBezTo>
                    <a:pt x="6605514" y="1913105"/>
                    <a:pt x="6576490" y="1883444"/>
                    <a:pt x="6576490" y="1846855"/>
                  </a:cubicBezTo>
                  <a:cubicBezTo>
                    <a:pt x="6576490" y="1810266"/>
                    <a:pt x="6605514" y="1780605"/>
                    <a:pt x="6641318" y="1780605"/>
                  </a:cubicBezTo>
                  <a:cubicBezTo>
                    <a:pt x="6677120" y="1780605"/>
                    <a:pt x="6706144" y="1810266"/>
                    <a:pt x="6706144" y="1846855"/>
                  </a:cubicBezTo>
                  <a:cubicBezTo>
                    <a:pt x="6706144" y="1883444"/>
                    <a:pt x="6677120" y="1913105"/>
                    <a:pt x="6641318" y="1913105"/>
                  </a:cubicBezTo>
                  <a:close/>
                  <a:moveTo>
                    <a:pt x="5150149" y="1915123"/>
                  </a:moveTo>
                  <a:cubicBezTo>
                    <a:pt x="5114345" y="1915123"/>
                    <a:pt x="5085321" y="1885462"/>
                    <a:pt x="5085321" y="1848873"/>
                  </a:cubicBezTo>
                  <a:cubicBezTo>
                    <a:pt x="5085321" y="1812284"/>
                    <a:pt x="5114345" y="1782623"/>
                    <a:pt x="5150149" y="1782623"/>
                  </a:cubicBezTo>
                  <a:cubicBezTo>
                    <a:pt x="5185953" y="1782623"/>
                    <a:pt x="5214976" y="1812284"/>
                    <a:pt x="5214976" y="1848873"/>
                  </a:cubicBezTo>
                  <a:cubicBezTo>
                    <a:pt x="5214976" y="1885462"/>
                    <a:pt x="5185953" y="1915123"/>
                    <a:pt x="5150149" y="1915123"/>
                  </a:cubicBezTo>
                  <a:close/>
                  <a:moveTo>
                    <a:pt x="4966257" y="1915123"/>
                  </a:moveTo>
                  <a:cubicBezTo>
                    <a:pt x="4930454" y="1915123"/>
                    <a:pt x="4901430" y="1885462"/>
                    <a:pt x="4901430" y="1848873"/>
                  </a:cubicBezTo>
                  <a:cubicBezTo>
                    <a:pt x="4901430" y="1812284"/>
                    <a:pt x="4930454" y="1782623"/>
                    <a:pt x="4966257" y="1782623"/>
                  </a:cubicBezTo>
                  <a:cubicBezTo>
                    <a:pt x="5002061" y="1782623"/>
                    <a:pt x="5031085" y="1812284"/>
                    <a:pt x="5031085" y="1848873"/>
                  </a:cubicBezTo>
                  <a:cubicBezTo>
                    <a:pt x="5031085" y="1885462"/>
                    <a:pt x="5002061" y="1915123"/>
                    <a:pt x="4966257" y="1915123"/>
                  </a:cubicBezTo>
                  <a:close/>
                  <a:moveTo>
                    <a:pt x="4782366" y="1915123"/>
                  </a:moveTo>
                  <a:cubicBezTo>
                    <a:pt x="4746563" y="1915123"/>
                    <a:pt x="4717539" y="1885462"/>
                    <a:pt x="4717539" y="1848873"/>
                  </a:cubicBezTo>
                  <a:cubicBezTo>
                    <a:pt x="4717539" y="1812284"/>
                    <a:pt x="4746563" y="1782623"/>
                    <a:pt x="4782366" y="1782623"/>
                  </a:cubicBezTo>
                  <a:cubicBezTo>
                    <a:pt x="4818169" y="1782623"/>
                    <a:pt x="4847193" y="1812284"/>
                    <a:pt x="4847193" y="1848873"/>
                  </a:cubicBezTo>
                  <a:cubicBezTo>
                    <a:pt x="4847193" y="1885462"/>
                    <a:pt x="4818169" y="1915123"/>
                    <a:pt x="4782366" y="1915123"/>
                  </a:cubicBezTo>
                  <a:close/>
                  <a:moveTo>
                    <a:pt x="4598475" y="1915123"/>
                  </a:moveTo>
                  <a:cubicBezTo>
                    <a:pt x="4562671" y="1915123"/>
                    <a:pt x="4533648" y="1885462"/>
                    <a:pt x="4533648" y="1848873"/>
                  </a:cubicBezTo>
                  <a:cubicBezTo>
                    <a:pt x="4533648" y="1812284"/>
                    <a:pt x="4562671" y="1782623"/>
                    <a:pt x="4598475" y="1782623"/>
                  </a:cubicBezTo>
                  <a:cubicBezTo>
                    <a:pt x="4634278" y="1782623"/>
                    <a:pt x="4663303" y="1812284"/>
                    <a:pt x="4663303" y="1848873"/>
                  </a:cubicBezTo>
                  <a:cubicBezTo>
                    <a:pt x="4663303" y="1885462"/>
                    <a:pt x="4634278" y="1915123"/>
                    <a:pt x="4598475" y="1915123"/>
                  </a:cubicBezTo>
                  <a:close/>
                  <a:moveTo>
                    <a:pt x="4414583" y="1915123"/>
                  </a:moveTo>
                  <a:cubicBezTo>
                    <a:pt x="4378779" y="1915123"/>
                    <a:pt x="4349755" y="1885462"/>
                    <a:pt x="4349755" y="1848873"/>
                  </a:cubicBezTo>
                  <a:cubicBezTo>
                    <a:pt x="4349755" y="1812284"/>
                    <a:pt x="4378779" y="1782623"/>
                    <a:pt x="4414583" y="1782623"/>
                  </a:cubicBezTo>
                  <a:cubicBezTo>
                    <a:pt x="4450386" y="1782623"/>
                    <a:pt x="4479410" y="1812284"/>
                    <a:pt x="4479410" y="1848873"/>
                  </a:cubicBezTo>
                  <a:cubicBezTo>
                    <a:pt x="4479410" y="1885462"/>
                    <a:pt x="4450386" y="1915123"/>
                    <a:pt x="4414583" y="1915123"/>
                  </a:cubicBezTo>
                  <a:close/>
                  <a:moveTo>
                    <a:pt x="4230691" y="1915123"/>
                  </a:moveTo>
                  <a:cubicBezTo>
                    <a:pt x="4194888" y="1915123"/>
                    <a:pt x="4165863" y="1885462"/>
                    <a:pt x="4165863" y="1848873"/>
                  </a:cubicBezTo>
                  <a:cubicBezTo>
                    <a:pt x="4165863" y="1812284"/>
                    <a:pt x="4194888" y="1782623"/>
                    <a:pt x="4230691" y="1782623"/>
                  </a:cubicBezTo>
                  <a:cubicBezTo>
                    <a:pt x="4266495" y="1782623"/>
                    <a:pt x="4295519" y="1812284"/>
                    <a:pt x="4295519" y="1848873"/>
                  </a:cubicBezTo>
                  <a:cubicBezTo>
                    <a:pt x="4295519" y="1885462"/>
                    <a:pt x="4266495" y="1915123"/>
                    <a:pt x="4230691" y="1915123"/>
                  </a:cubicBezTo>
                  <a:close/>
                  <a:moveTo>
                    <a:pt x="4032071" y="1915123"/>
                  </a:moveTo>
                  <a:cubicBezTo>
                    <a:pt x="3996268" y="1915123"/>
                    <a:pt x="3967243" y="1885462"/>
                    <a:pt x="3967243" y="1848873"/>
                  </a:cubicBezTo>
                  <a:cubicBezTo>
                    <a:pt x="3967243" y="1812284"/>
                    <a:pt x="3996268" y="1782623"/>
                    <a:pt x="4032071" y="1782623"/>
                  </a:cubicBezTo>
                  <a:cubicBezTo>
                    <a:pt x="4067874" y="1782623"/>
                    <a:pt x="4096898" y="1812284"/>
                    <a:pt x="4096898" y="1848873"/>
                  </a:cubicBezTo>
                  <a:cubicBezTo>
                    <a:pt x="4096898" y="1885462"/>
                    <a:pt x="4067874" y="1915123"/>
                    <a:pt x="4032071" y="1915123"/>
                  </a:cubicBezTo>
                  <a:close/>
                  <a:moveTo>
                    <a:pt x="1188874" y="1918151"/>
                  </a:moveTo>
                  <a:cubicBezTo>
                    <a:pt x="1153071" y="1918151"/>
                    <a:pt x="1124047" y="1888490"/>
                    <a:pt x="1124047" y="1851901"/>
                  </a:cubicBezTo>
                  <a:cubicBezTo>
                    <a:pt x="1124047" y="1815312"/>
                    <a:pt x="1153071" y="1785651"/>
                    <a:pt x="1188874" y="1785651"/>
                  </a:cubicBezTo>
                  <a:cubicBezTo>
                    <a:pt x="1224678" y="1785651"/>
                    <a:pt x="1253702" y="1815312"/>
                    <a:pt x="1253702" y="1851901"/>
                  </a:cubicBezTo>
                  <a:cubicBezTo>
                    <a:pt x="1253702" y="1888490"/>
                    <a:pt x="1224678" y="1918151"/>
                    <a:pt x="1188874" y="1918151"/>
                  </a:cubicBezTo>
                  <a:close/>
                  <a:moveTo>
                    <a:pt x="1004983" y="1918151"/>
                  </a:moveTo>
                  <a:cubicBezTo>
                    <a:pt x="969180" y="1918151"/>
                    <a:pt x="940155" y="1888490"/>
                    <a:pt x="940155" y="1851901"/>
                  </a:cubicBezTo>
                  <a:cubicBezTo>
                    <a:pt x="940155" y="1815312"/>
                    <a:pt x="969180" y="1785651"/>
                    <a:pt x="1004983" y="1785651"/>
                  </a:cubicBezTo>
                  <a:cubicBezTo>
                    <a:pt x="1040786" y="1785651"/>
                    <a:pt x="1069811" y="1815312"/>
                    <a:pt x="1069811" y="1851901"/>
                  </a:cubicBezTo>
                  <a:cubicBezTo>
                    <a:pt x="1069811" y="1888490"/>
                    <a:pt x="1040786" y="1918151"/>
                    <a:pt x="1004983" y="1918151"/>
                  </a:cubicBezTo>
                  <a:close/>
                  <a:moveTo>
                    <a:pt x="821092" y="1918151"/>
                  </a:moveTo>
                  <a:cubicBezTo>
                    <a:pt x="785288" y="1918151"/>
                    <a:pt x="756264" y="1888490"/>
                    <a:pt x="756264" y="1851901"/>
                  </a:cubicBezTo>
                  <a:cubicBezTo>
                    <a:pt x="756264" y="1815312"/>
                    <a:pt x="785288" y="1785651"/>
                    <a:pt x="821092" y="1785651"/>
                  </a:cubicBezTo>
                  <a:cubicBezTo>
                    <a:pt x="856895" y="1785651"/>
                    <a:pt x="885920" y="1815312"/>
                    <a:pt x="885920" y="1851901"/>
                  </a:cubicBezTo>
                  <a:cubicBezTo>
                    <a:pt x="885920" y="1888490"/>
                    <a:pt x="856895" y="1918151"/>
                    <a:pt x="821092" y="1918151"/>
                  </a:cubicBezTo>
                  <a:close/>
                  <a:moveTo>
                    <a:pt x="637202" y="1918151"/>
                  </a:moveTo>
                  <a:cubicBezTo>
                    <a:pt x="601397" y="1918151"/>
                    <a:pt x="572374" y="1888490"/>
                    <a:pt x="572374" y="1851901"/>
                  </a:cubicBezTo>
                  <a:cubicBezTo>
                    <a:pt x="572374" y="1815312"/>
                    <a:pt x="601397" y="1785651"/>
                    <a:pt x="637202" y="1785651"/>
                  </a:cubicBezTo>
                  <a:cubicBezTo>
                    <a:pt x="673004" y="1785651"/>
                    <a:pt x="702030" y="1815312"/>
                    <a:pt x="702030" y="1851901"/>
                  </a:cubicBezTo>
                  <a:cubicBezTo>
                    <a:pt x="702030" y="1888490"/>
                    <a:pt x="673004" y="1918151"/>
                    <a:pt x="637202" y="1918151"/>
                  </a:cubicBezTo>
                  <a:close/>
                  <a:moveTo>
                    <a:pt x="453308" y="1918151"/>
                  </a:moveTo>
                  <a:cubicBezTo>
                    <a:pt x="417506" y="1918151"/>
                    <a:pt x="388481" y="1888490"/>
                    <a:pt x="388481" y="1851901"/>
                  </a:cubicBezTo>
                  <a:cubicBezTo>
                    <a:pt x="388481" y="1815312"/>
                    <a:pt x="417506" y="1785651"/>
                    <a:pt x="453308" y="1785651"/>
                  </a:cubicBezTo>
                  <a:cubicBezTo>
                    <a:pt x="489112" y="1785651"/>
                    <a:pt x="518136" y="1815312"/>
                    <a:pt x="518136" y="1851901"/>
                  </a:cubicBezTo>
                  <a:cubicBezTo>
                    <a:pt x="518136" y="1888490"/>
                    <a:pt x="489112" y="1918151"/>
                    <a:pt x="453308" y="1918151"/>
                  </a:cubicBezTo>
                  <a:close/>
                  <a:moveTo>
                    <a:pt x="269417" y="1918151"/>
                  </a:moveTo>
                  <a:cubicBezTo>
                    <a:pt x="233614" y="1918151"/>
                    <a:pt x="204589" y="1888490"/>
                    <a:pt x="204589" y="1851901"/>
                  </a:cubicBezTo>
                  <a:cubicBezTo>
                    <a:pt x="204589" y="1815312"/>
                    <a:pt x="233614" y="1785651"/>
                    <a:pt x="269417" y="1785651"/>
                  </a:cubicBezTo>
                  <a:cubicBezTo>
                    <a:pt x="305220" y="1785651"/>
                    <a:pt x="334245" y="1815312"/>
                    <a:pt x="334245" y="1851901"/>
                  </a:cubicBezTo>
                  <a:cubicBezTo>
                    <a:pt x="334245" y="1888490"/>
                    <a:pt x="305220" y="1918151"/>
                    <a:pt x="269417" y="1918151"/>
                  </a:cubicBezTo>
                  <a:close/>
                  <a:moveTo>
                    <a:pt x="6454772" y="2125662"/>
                  </a:moveTo>
                  <a:cubicBezTo>
                    <a:pt x="6418968" y="2125662"/>
                    <a:pt x="6389944" y="2096001"/>
                    <a:pt x="6389944" y="2059412"/>
                  </a:cubicBezTo>
                  <a:cubicBezTo>
                    <a:pt x="6389944" y="2022823"/>
                    <a:pt x="6418968" y="1993162"/>
                    <a:pt x="6454772" y="1993162"/>
                  </a:cubicBezTo>
                  <a:cubicBezTo>
                    <a:pt x="6490575" y="1993162"/>
                    <a:pt x="6519600" y="2022823"/>
                    <a:pt x="6519600" y="2059412"/>
                  </a:cubicBezTo>
                  <a:cubicBezTo>
                    <a:pt x="6519600" y="2096001"/>
                    <a:pt x="6490575" y="2125662"/>
                    <a:pt x="6454772" y="2125662"/>
                  </a:cubicBezTo>
                  <a:close/>
                  <a:moveTo>
                    <a:pt x="6270880" y="2125662"/>
                  </a:moveTo>
                  <a:cubicBezTo>
                    <a:pt x="6235077" y="2125662"/>
                    <a:pt x="6206052" y="2096001"/>
                    <a:pt x="6206052" y="2059412"/>
                  </a:cubicBezTo>
                  <a:cubicBezTo>
                    <a:pt x="6206052" y="2022823"/>
                    <a:pt x="6235077" y="1993162"/>
                    <a:pt x="6270880" y="1993162"/>
                  </a:cubicBezTo>
                  <a:cubicBezTo>
                    <a:pt x="6306684" y="1993162"/>
                    <a:pt x="6335708" y="2022823"/>
                    <a:pt x="6335708" y="2059412"/>
                  </a:cubicBezTo>
                  <a:cubicBezTo>
                    <a:pt x="6335708" y="2096001"/>
                    <a:pt x="6306684" y="2125662"/>
                    <a:pt x="6270880" y="2125662"/>
                  </a:cubicBezTo>
                  <a:close/>
                  <a:moveTo>
                    <a:pt x="6086990" y="2125662"/>
                  </a:moveTo>
                  <a:cubicBezTo>
                    <a:pt x="6051186" y="2125662"/>
                    <a:pt x="6022162" y="2096001"/>
                    <a:pt x="6022162" y="2059412"/>
                  </a:cubicBezTo>
                  <a:cubicBezTo>
                    <a:pt x="6022162" y="2022823"/>
                    <a:pt x="6051186" y="1993162"/>
                    <a:pt x="6086990" y="1993162"/>
                  </a:cubicBezTo>
                  <a:cubicBezTo>
                    <a:pt x="6122793" y="1993162"/>
                    <a:pt x="6151817" y="2022823"/>
                    <a:pt x="6151817" y="2059412"/>
                  </a:cubicBezTo>
                  <a:cubicBezTo>
                    <a:pt x="6151817" y="2096001"/>
                    <a:pt x="6122793" y="2125662"/>
                    <a:pt x="6086990" y="2125662"/>
                  </a:cubicBezTo>
                  <a:close/>
                  <a:moveTo>
                    <a:pt x="5903098" y="2125662"/>
                  </a:moveTo>
                  <a:cubicBezTo>
                    <a:pt x="5867295" y="2125662"/>
                    <a:pt x="5838270" y="2096001"/>
                    <a:pt x="5838270" y="2059412"/>
                  </a:cubicBezTo>
                  <a:cubicBezTo>
                    <a:pt x="5838270" y="2022823"/>
                    <a:pt x="5867295" y="1993162"/>
                    <a:pt x="5903098" y="1993162"/>
                  </a:cubicBezTo>
                  <a:cubicBezTo>
                    <a:pt x="5938902" y="1993162"/>
                    <a:pt x="5967926" y="2022823"/>
                    <a:pt x="5967926" y="2059412"/>
                  </a:cubicBezTo>
                  <a:cubicBezTo>
                    <a:pt x="5967926" y="2096001"/>
                    <a:pt x="5938902" y="2125662"/>
                    <a:pt x="5903098" y="2125662"/>
                  </a:cubicBezTo>
                  <a:close/>
                  <a:moveTo>
                    <a:pt x="5719207" y="2125662"/>
                  </a:moveTo>
                  <a:cubicBezTo>
                    <a:pt x="5683403" y="2125662"/>
                    <a:pt x="5654379" y="2096001"/>
                    <a:pt x="5654379" y="2059412"/>
                  </a:cubicBezTo>
                  <a:cubicBezTo>
                    <a:pt x="5654379" y="2022823"/>
                    <a:pt x="5683403" y="1993162"/>
                    <a:pt x="5719207" y="1993162"/>
                  </a:cubicBezTo>
                  <a:cubicBezTo>
                    <a:pt x="5755009" y="1993162"/>
                    <a:pt x="5784034" y="2022823"/>
                    <a:pt x="5784034" y="2059412"/>
                  </a:cubicBezTo>
                  <a:cubicBezTo>
                    <a:pt x="5784034" y="2096001"/>
                    <a:pt x="5755009" y="2125662"/>
                    <a:pt x="5719207" y="2125662"/>
                  </a:cubicBezTo>
                  <a:close/>
                  <a:moveTo>
                    <a:pt x="5535315" y="2125662"/>
                  </a:moveTo>
                  <a:cubicBezTo>
                    <a:pt x="5499511" y="2125662"/>
                    <a:pt x="5470487" y="2096001"/>
                    <a:pt x="5470487" y="2059412"/>
                  </a:cubicBezTo>
                  <a:cubicBezTo>
                    <a:pt x="5470487" y="2022823"/>
                    <a:pt x="5499511" y="1993162"/>
                    <a:pt x="5535315" y="1993162"/>
                  </a:cubicBezTo>
                  <a:cubicBezTo>
                    <a:pt x="5571119" y="1993162"/>
                    <a:pt x="5600143" y="2022823"/>
                    <a:pt x="5600143" y="2059412"/>
                  </a:cubicBezTo>
                  <a:cubicBezTo>
                    <a:pt x="5600143" y="2096001"/>
                    <a:pt x="5571119" y="2125662"/>
                    <a:pt x="5535315" y="2125662"/>
                  </a:cubicBezTo>
                  <a:close/>
                  <a:moveTo>
                    <a:pt x="5336695" y="2125662"/>
                  </a:moveTo>
                  <a:cubicBezTo>
                    <a:pt x="5300891" y="2125662"/>
                    <a:pt x="5271867" y="2096001"/>
                    <a:pt x="5271867" y="2059412"/>
                  </a:cubicBezTo>
                  <a:cubicBezTo>
                    <a:pt x="5271867" y="2022823"/>
                    <a:pt x="5300891" y="1993162"/>
                    <a:pt x="5336695" y="1993162"/>
                  </a:cubicBezTo>
                  <a:cubicBezTo>
                    <a:pt x="5372498" y="1993162"/>
                    <a:pt x="5401522" y="2022823"/>
                    <a:pt x="5401522" y="2059412"/>
                  </a:cubicBezTo>
                  <a:cubicBezTo>
                    <a:pt x="5401522" y="2096001"/>
                    <a:pt x="5372498" y="2125662"/>
                    <a:pt x="5336695" y="2125662"/>
                  </a:cubicBezTo>
                  <a:close/>
                  <a:moveTo>
                    <a:pt x="3839600" y="2127680"/>
                  </a:moveTo>
                  <a:cubicBezTo>
                    <a:pt x="3803797" y="2127680"/>
                    <a:pt x="3774772" y="2098019"/>
                    <a:pt x="3774772" y="2061430"/>
                  </a:cubicBezTo>
                  <a:cubicBezTo>
                    <a:pt x="3774772" y="2024841"/>
                    <a:pt x="3803797" y="1995180"/>
                    <a:pt x="3839600" y="1995180"/>
                  </a:cubicBezTo>
                  <a:cubicBezTo>
                    <a:pt x="3875403" y="1995180"/>
                    <a:pt x="3904427" y="2024841"/>
                    <a:pt x="3904427" y="2061430"/>
                  </a:cubicBezTo>
                  <a:cubicBezTo>
                    <a:pt x="3904427" y="2098019"/>
                    <a:pt x="3875403" y="2127680"/>
                    <a:pt x="3839600" y="2127680"/>
                  </a:cubicBezTo>
                  <a:close/>
                  <a:moveTo>
                    <a:pt x="3655709" y="2127680"/>
                  </a:moveTo>
                  <a:cubicBezTo>
                    <a:pt x="3619905" y="2127680"/>
                    <a:pt x="3590881" y="2098019"/>
                    <a:pt x="3590881" y="2061430"/>
                  </a:cubicBezTo>
                  <a:cubicBezTo>
                    <a:pt x="3590881" y="2024841"/>
                    <a:pt x="3619905" y="1995180"/>
                    <a:pt x="3655709" y="1995180"/>
                  </a:cubicBezTo>
                  <a:cubicBezTo>
                    <a:pt x="3691512" y="1995180"/>
                    <a:pt x="3720536" y="2024841"/>
                    <a:pt x="3720536" y="2061430"/>
                  </a:cubicBezTo>
                  <a:cubicBezTo>
                    <a:pt x="3720536" y="2098019"/>
                    <a:pt x="3691512" y="2127680"/>
                    <a:pt x="3655709" y="2127680"/>
                  </a:cubicBezTo>
                  <a:close/>
                  <a:moveTo>
                    <a:pt x="3471818" y="2127680"/>
                  </a:moveTo>
                  <a:cubicBezTo>
                    <a:pt x="3436014" y="2127680"/>
                    <a:pt x="3406990" y="2098019"/>
                    <a:pt x="3406990" y="2061430"/>
                  </a:cubicBezTo>
                  <a:cubicBezTo>
                    <a:pt x="3406990" y="2024841"/>
                    <a:pt x="3436014" y="1995180"/>
                    <a:pt x="3471818" y="1995180"/>
                  </a:cubicBezTo>
                  <a:cubicBezTo>
                    <a:pt x="3507621" y="1995180"/>
                    <a:pt x="3536645" y="2024841"/>
                    <a:pt x="3536645" y="2061430"/>
                  </a:cubicBezTo>
                  <a:cubicBezTo>
                    <a:pt x="3536645" y="2098019"/>
                    <a:pt x="3507621" y="2127680"/>
                    <a:pt x="3471818" y="2127680"/>
                  </a:cubicBezTo>
                  <a:close/>
                  <a:moveTo>
                    <a:pt x="3287926" y="2127680"/>
                  </a:moveTo>
                  <a:cubicBezTo>
                    <a:pt x="3252122" y="2127680"/>
                    <a:pt x="3223098" y="2098019"/>
                    <a:pt x="3223098" y="2061430"/>
                  </a:cubicBezTo>
                  <a:cubicBezTo>
                    <a:pt x="3223098" y="2024841"/>
                    <a:pt x="3252122" y="1995180"/>
                    <a:pt x="3287926" y="1995180"/>
                  </a:cubicBezTo>
                  <a:cubicBezTo>
                    <a:pt x="3323730" y="1995180"/>
                    <a:pt x="3352754" y="2024841"/>
                    <a:pt x="3352754" y="2061430"/>
                  </a:cubicBezTo>
                  <a:cubicBezTo>
                    <a:pt x="3352754" y="2098019"/>
                    <a:pt x="3323730" y="2127680"/>
                    <a:pt x="3287926" y="2127680"/>
                  </a:cubicBezTo>
                  <a:close/>
                  <a:moveTo>
                    <a:pt x="3104034" y="2127680"/>
                  </a:moveTo>
                  <a:cubicBezTo>
                    <a:pt x="3068231" y="2127680"/>
                    <a:pt x="3039206" y="2098019"/>
                    <a:pt x="3039206" y="2061430"/>
                  </a:cubicBezTo>
                  <a:cubicBezTo>
                    <a:pt x="3039206" y="2024841"/>
                    <a:pt x="3068231" y="1995180"/>
                    <a:pt x="3104034" y="1995180"/>
                  </a:cubicBezTo>
                  <a:cubicBezTo>
                    <a:pt x="3139837" y="1995180"/>
                    <a:pt x="3168861" y="2024841"/>
                    <a:pt x="3168861" y="2061430"/>
                  </a:cubicBezTo>
                  <a:cubicBezTo>
                    <a:pt x="3168861" y="2098019"/>
                    <a:pt x="3139837" y="2127680"/>
                    <a:pt x="3104034" y="2127680"/>
                  </a:cubicBezTo>
                  <a:close/>
                  <a:moveTo>
                    <a:pt x="2920143" y="2127680"/>
                  </a:moveTo>
                  <a:cubicBezTo>
                    <a:pt x="2884339" y="2127680"/>
                    <a:pt x="2855315" y="2098019"/>
                    <a:pt x="2855315" y="2061430"/>
                  </a:cubicBezTo>
                  <a:cubicBezTo>
                    <a:pt x="2855315" y="2024841"/>
                    <a:pt x="2884339" y="1995180"/>
                    <a:pt x="2920143" y="1995180"/>
                  </a:cubicBezTo>
                  <a:cubicBezTo>
                    <a:pt x="2955946" y="1995180"/>
                    <a:pt x="2984970" y="2024841"/>
                    <a:pt x="2984970" y="2061430"/>
                  </a:cubicBezTo>
                  <a:cubicBezTo>
                    <a:pt x="2984970" y="2098019"/>
                    <a:pt x="2955946" y="2127680"/>
                    <a:pt x="2920143" y="2127680"/>
                  </a:cubicBezTo>
                  <a:close/>
                  <a:moveTo>
                    <a:pt x="2721523" y="2127680"/>
                  </a:moveTo>
                  <a:cubicBezTo>
                    <a:pt x="2685719" y="2127680"/>
                    <a:pt x="2656695" y="2098019"/>
                    <a:pt x="2656695" y="2061430"/>
                  </a:cubicBezTo>
                  <a:cubicBezTo>
                    <a:pt x="2656695" y="2024841"/>
                    <a:pt x="2685719" y="1995180"/>
                    <a:pt x="2721523" y="1995180"/>
                  </a:cubicBezTo>
                  <a:cubicBezTo>
                    <a:pt x="2757326" y="1995180"/>
                    <a:pt x="2786350" y="2024841"/>
                    <a:pt x="2786350" y="2061430"/>
                  </a:cubicBezTo>
                  <a:cubicBezTo>
                    <a:pt x="2786350" y="2098019"/>
                    <a:pt x="2757326" y="2127680"/>
                    <a:pt x="2721523" y="2127680"/>
                  </a:cubicBezTo>
                  <a:close/>
                  <a:moveTo>
                    <a:pt x="2523126" y="2128689"/>
                  </a:moveTo>
                  <a:cubicBezTo>
                    <a:pt x="2487322" y="2128689"/>
                    <a:pt x="2458298" y="2099028"/>
                    <a:pt x="2458298" y="2062439"/>
                  </a:cubicBezTo>
                  <a:cubicBezTo>
                    <a:pt x="2458298" y="2025850"/>
                    <a:pt x="2487322" y="1996189"/>
                    <a:pt x="2523126" y="1996189"/>
                  </a:cubicBezTo>
                  <a:cubicBezTo>
                    <a:pt x="2558929" y="1996189"/>
                    <a:pt x="2587953" y="2025850"/>
                    <a:pt x="2587953" y="2062439"/>
                  </a:cubicBezTo>
                  <a:cubicBezTo>
                    <a:pt x="2587953" y="2099028"/>
                    <a:pt x="2558929" y="2128689"/>
                    <a:pt x="2523126" y="2128689"/>
                  </a:cubicBezTo>
                  <a:close/>
                  <a:moveTo>
                    <a:pt x="2339234" y="2128689"/>
                  </a:moveTo>
                  <a:cubicBezTo>
                    <a:pt x="2303430" y="2128689"/>
                    <a:pt x="2274406" y="2099028"/>
                    <a:pt x="2274406" y="2062439"/>
                  </a:cubicBezTo>
                  <a:cubicBezTo>
                    <a:pt x="2274406" y="2025850"/>
                    <a:pt x="2303430" y="1996189"/>
                    <a:pt x="2339234" y="1996189"/>
                  </a:cubicBezTo>
                  <a:cubicBezTo>
                    <a:pt x="2375038" y="1996189"/>
                    <a:pt x="2404062" y="2025850"/>
                    <a:pt x="2404062" y="2062439"/>
                  </a:cubicBezTo>
                  <a:cubicBezTo>
                    <a:pt x="2404062" y="2099028"/>
                    <a:pt x="2375038" y="2128689"/>
                    <a:pt x="2339234" y="2128689"/>
                  </a:cubicBezTo>
                  <a:close/>
                  <a:moveTo>
                    <a:pt x="2155343" y="2128689"/>
                  </a:moveTo>
                  <a:cubicBezTo>
                    <a:pt x="2119540" y="2128689"/>
                    <a:pt x="2090515" y="2099028"/>
                    <a:pt x="2090515" y="2062439"/>
                  </a:cubicBezTo>
                  <a:cubicBezTo>
                    <a:pt x="2090515" y="2025850"/>
                    <a:pt x="2119540" y="1996189"/>
                    <a:pt x="2155343" y="1996189"/>
                  </a:cubicBezTo>
                  <a:cubicBezTo>
                    <a:pt x="2191146" y="1996189"/>
                    <a:pt x="2220170" y="2025850"/>
                    <a:pt x="2220170" y="2062439"/>
                  </a:cubicBezTo>
                  <a:cubicBezTo>
                    <a:pt x="2220170" y="2099028"/>
                    <a:pt x="2191146" y="2128689"/>
                    <a:pt x="2155343" y="2128689"/>
                  </a:cubicBezTo>
                  <a:close/>
                  <a:moveTo>
                    <a:pt x="1971452" y="2128689"/>
                  </a:moveTo>
                  <a:cubicBezTo>
                    <a:pt x="1935648" y="2128689"/>
                    <a:pt x="1906624" y="2099028"/>
                    <a:pt x="1906624" y="2062439"/>
                  </a:cubicBezTo>
                  <a:cubicBezTo>
                    <a:pt x="1906624" y="2025850"/>
                    <a:pt x="1935648" y="1996189"/>
                    <a:pt x="1971452" y="1996189"/>
                  </a:cubicBezTo>
                  <a:cubicBezTo>
                    <a:pt x="2007255" y="1996189"/>
                    <a:pt x="2036280" y="2025850"/>
                    <a:pt x="2036280" y="2062439"/>
                  </a:cubicBezTo>
                  <a:cubicBezTo>
                    <a:pt x="2036280" y="2099028"/>
                    <a:pt x="2007255" y="2128689"/>
                    <a:pt x="1971452" y="2128689"/>
                  </a:cubicBezTo>
                  <a:close/>
                  <a:moveTo>
                    <a:pt x="1787561" y="2128689"/>
                  </a:moveTo>
                  <a:cubicBezTo>
                    <a:pt x="1751756" y="2128689"/>
                    <a:pt x="1722733" y="2099028"/>
                    <a:pt x="1722733" y="2062439"/>
                  </a:cubicBezTo>
                  <a:cubicBezTo>
                    <a:pt x="1722733" y="2025850"/>
                    <a:pt x="1751756" y="1996189"/>
                    <a:pt x="1787561" y="1996189"/>
                  </a:cubicBezTo>
                  <a:cubicBezTo>
                    <a:pt x="1823363" y="1996189"/>
                    <a:pt x="1852388" y="2025850"/>
                    <a:pt x="1852388" y="2062439"/>
                  </a:cubicBezTo>
                  <a:cubicBezTo>
                    <a:pt x="1852388" y="2099028"/>
                    <a:pt x="1823363" y="2128689"/>
                    <a:pt x="1787561" y="2128689"/>
                  </a:cubicBezTo>
                  <a:close/>
                  <a:moveTo>
                    <a:pt x="1603668" y="2128689"/>
                  </a:moveTo>
                  <a:cubicBezTo>
                    <a:pt x="1567865" y="2128689"/>
                    <a:pt x="1538841" y="2099028"/>
                    <a:pt x="1538841" y="2062439"/>
                  </a:cubicBezTo>
                  <a:cubicBezTo>
                    <a:pt x="1538841" y="2025850"/>
                    <a:pt x="1567865" y="1996189"/>
                    <a:pt x="1603668" y="1996189"/>
                  </a:cubicBezTo>
                  <a:cubicBezTo>
                    <a:pt x="1639472" y="1996189"/>
                    <a:pt x="1668496" y="2025850"/>
                    <a:pt x="1668496" y="2062439"/>
                  </a:cubicBezTo>
                  <a:cubicBezTo>
                    <a:pt x="1668496" y="2099028"/>
                    <a:pt x="1639472" y="2128689"/>
                    <a:pt x="1603668" y="2128689"/>
                  </a:cubicBezTo>
                  <a:close/>
                  <a:moveTo>
                    <a:pt x="1405048" y="2128689"/>
                  </a:moveTo>
                  <a:cubicBezTo>
                    <a:pt x="1369246" y="2128689"/>
                    <a:pt x="1340221" y="2099028"/>
                    <a:pt x="1340221" y="2062439"/>
                  </a:cubicBezTo>
                  <a:cubicBezTo>
                    <a:pt x="1340221" y="2025850"/>
                    <a:pt x="1369246" y="1996189"/>
                    <a:pt x="1405048" y="1996189"/>
                  </a:cubicBezTo>
                  <a:cubicBezTo>
                    <a:pt x="1440851" y="1996189"/>
                    <a:pt x="1469876" y="2025850"/>
                    <a:pt x="1469876" y="2062439"/>
                  </a:cubicBezTo>
                  <a:cubicBezTo>
                    <a:pt x="1469876" y="2099028"/>
                    <a:pt x="1440851" y="2128689"/>
                    <a:pt x="1405048" y="2128689"/>
                  </a:cubicBezTo>
                  <a:close/>
                  <a:moveTo>
                    <a:pt x="7575503" y="2130708"/>
                  </a:moveTo>
                  <a:cubicBezTo>
                    <a:pt x="7539700" y="2130708"/>
                    <a:pt x="7510676" y="2101047"/>
                    <a:pt x="7510676" y="2064458"/>
                  </a:cubicBezTo>
                  <a:cubicBezTo>
                    <a:pt x="7510676" y="2027869"/>
                    <a:pt x="7539700" y="1998208"/>
                    <a:pt x="7575503" y="1998208"/>
                  </a:cubicBezTo>
                  <a:cubicBezTo>
                    <a:pt x="7611306" y="1998208"/>
                    <a:pt x="7640330" y="2027869"/>
                    <a:pt x="7640330" y="2064458"/>
                  </a:cubicBezTo>
                  <a:cubicBezTo>
                    <a:pt x="7640330" y="2101047"/>
                    <a:pt x="7611306" y="2130708"/>
                    <a:pt x="7575503" y="2130708"/>
                  </a:cubicBezTo>
                  <a:close/>
                  <a:moveTo>
                    <a:pt x="7391612" y="2130708"/>
                  </a:moveTo>
                  <a:cubicBezTo>
                    <a:pt x="7355809" y="2130708"/>
                    <a:pt x="7326784" y="2101047"/>
                    <a:pt x="7326784" y="2064458"/>
                  </a:cubicBezTo>
                  <a:cubicBezTo>
                    <a:pt x="7326784" y="2027869"/>
                    <a:pt x="7355809" y="1998208"/>
                    <a:pt x="7391612" y="1998208"/>
                  </a:cubicBezTo>
                  <a:cubicBezTo>
                    <a:pt x="7427415" y="1998208"/>
                    <a:pt x="7456440" y="2027869"/>
                    <a:pt x="7456440" y="2064458"/>
                  </a:cubicBezTo>
                  <a:cubicBezTo>
                    <a:pt x="7456440" y="2101047"/>
                    <a:pt x="7427415" y="2130708"/>
                    <a:pt x="7391612" y="2130708"/>
                  </a:cubicBezTo>
                  <a:close/>
                  <a:moveTo>
                    <a:pt x="7207720" y="2130708"/>
                  </a:moveTo>
                  <a:cubicBezTo>
                    <a:pt x="7171917" y="2130708"/>
                    <a:pt x="7142893" y="2101047"/>
                    <a:pt x="7142893" y="2064458"/>
                  </a:cubicBezTo>
                  <a:cubicBezTo>
                    <a:pt x="7142893" y="2027869"/>
                    <a:pt x="7171917" y="1998208"/>
                    <a:pt x="7207720" y="1998208"/>
                  </a:cubicBezTo>
                  <a:cubicBezTo>
                    <a:pt x="7243524" y="1998208"/>
                    <a:pt x="7272548" y="2027869"/>
                    <a:pt x="7272548" y="2064458"/>
                  </a:cubicBezTo>
                  <a:cubicBezTo>
                    <a:pt x="7272548" y="2101047"/>
                    <a:pt x="7243524" y="2130708"/>
                    <a:pt x="7207720" y="2130708"/>
                  </a:cubicBezTo>
                  <a:close/>
                  <a:moveTo>
                    <a:pt x="7023828" y="2130708"/>
                  </a:moveTo>
                  <a:cubicBezTo>
                    <a:pt x="6988026" y="2130708"/>
                    <a:pt x="6959001" y="2101047"/>
                    <a:pt x="6959001" y="2064458"/>
                  </a:cubicBezTo>
                  <a:cubicBezTo>
                    <a:pt x="6959001" y="2027869"/>
                    <a:pt x="6988026" y="1998208"/>
                    <a:pt x="7023828" y="1998208"/>
                  </a:cubicBezTo>
                  <a:cubicBezTo>
                    <a:pt x="7059632" y="1998208"/>
                    <a:pt x="7088656" y="2027869"/>
                    <a:pt x="7088656" y="2064458"/>
                  </a:cubicBezTo>
                  <a:cubicBezTo>
                    <a:pt x="7088656" y="2101047"/>
                    <a:pt x="7059632" y="2130708"/>
                    <a:pt x="7023828" y="2130708"/>
                  </a:cubicBezTo>
                  <a:close/>
                  <a:moveTo>
                    <a:pt x="6839937" y="2130708"/>
                  </a:moveTo>
                  <a:cubicBezTo>
                    <a:pt x="6804134" y="2130708"/>
                    <a:pt x="6775110" y="2101047"/>
                    <a:pt x="6775110" y="2064458"/>
                  </a:cubicBezTo>
                  <a:cubicBezTo>
                    <a:pt x="6775110" y="2027869"/>
                    <a:pt x="6804134" y="1998208"/>
                    <a:pt x="6839937" y="1998208"/>
                  </a:cubicBezTo>
                  <a:cubicBezTo>
                    <a:pt x="6875741" y="1998208"/>
                    <a:pt x="6904765" y="2027869"/>
                    <a:pt x="6904765" y="2064458"/>
                  </a:cubicBezTo>
                  <a:cubicBezTo>
                    <a:pt x="6904765" y="2101047"/>
                    <a:pt x="6875741" y="2130708"/>
                    <a:pt x="6839937" y="2130708"/>
                  </a:cubicBezTo>
                  <a:close/>
                  <a:moveTo>
                    <a:pt x="6641318" y="2130708"/>
                  </a:moveTo>
                  <a:cubicBezTo>
                    <a:pt x="6605514" y="2130708"/>
                    <a:pt x="6576490" y="2101047"/>
                    <a:pt x="6576490" y="2064458"/>
                  </a:cubicBezTo>
                  <a:cubicBezTo>
                    <a:pt x="6576490" y="2027869"/>
                    <a:pt x="6605514" y="1998208"/>
                    <a:pt x="6641318" y="1998208"/>
                  </a:cubicBezTo>
                  <a:cubicBezTo>
                    <a:pt x="6677120" y="1998208"/>
                    <a:pt x="6706144" y="2027869"/>
                    <a:pt x="6706144" y="2064458"/>
                  </a:cubicBezTo>
                  <a:cubicBezTo>
                    <a:pt x="6706144" y="2101047"/>
                    <a:pt x="6677120" y="2130708"/>
                    <a:pt x="6641318" y="2130708"/>
                  </a:cubicBezTo>
                  <a:close/>
                  <a:moveTo>
                    <a:pt x="5150149" y="2132726"/>
                  </a:moveTo>
                  <a:cubicBezTo>
                    <a:pt x="5114345" y="2132726"/>
                    <a:pt x="5085321" y="2103065"/>
                    <a:pt x="5085321" y="2066476"/>
                  </a:cubicBezTo>
                  <a:cubicBezTo>
                    <a:pt x="5085321" y="2029887"/>
                    <a:pt x="5114345" y="2000226"/>
                    <a:pt x="5150149" y="2000226"/>
                  </a:cubicBezTo>
                  <a:cubicBezTo>
                    <a:pt x="5185953" y="2000226"/>
                    <a:pt x="5214976" y="2029887"/>
                    <a:pt x="5214976" y="2066476"/>
                  </a:cubicBezTo>
                  <a:cubicBezTo>
                    <a:pt x="5214976" y="2103065"/>
                    <a:pt x="5185953" y="2132726"/>
                    <a:pt x="5150149" y="2132726"/>
                  </a:cubicBezTo>
                  <a:close/>
                  <a:moveTo>
                    <a:pt x="4966257" y="2132726"/>
                  </a:moveTo>
                  <a:cubicBezTo>
                    <a:pt x="4930454" y="2132726"/>
                    <a:pt x="4901430" y="2103065"/>
                    <a:pt x="4901430" y="2066476"/>
                  </a:cubicBezTo>
                  <a:cubicBezTo>
                    <a:pt x="4901430" y="2029887"/>
                    <a:pt x="4930454" y="2000226"/>
                    <a:pt x="4966257" y="2000226"/>
                  </a:cubicBezTo>
                  <a:cubicBezTo>
                    <a:pt x="5002061" y="2000226"/>
                    <a:pt x="5031085" y="2029887"/>
                    <a:pt x="5031085" y="2066476"/>
                  </a:cubicBezTo>
                  <a:cubicBezTo>
                    <a:pt x="5031085" y="2103065"/>
                    <a:pt x="5002061" y="2132726"/>
                    <a:pt x="4966257" y="2132726"/>
                  </a:cubicBezTo>
                  <a:close/>
                  <a:moveTo>
                    <a:pt x="4782366" y="2132726"/>
                  </a:moveTo>
                  <a:cubicBezTo>
                    <a:pt x="4746563" y="2132726"/>
                    <a:pt x="4717539" y="2103065"/>
                    <a:pt x="4717539" y="2066476"/>
                  </a:cubicBezTo>
                  <a:cubicBezTo>
                    <a:pt x="4717539" y="2029887"/>
                    <a:pt x="4746563" y="2000226"/>
                    <a:pt x="4782366" y="2000226"/>
                  </a:cubicBezTo>
                  <a:cubicBezTo>
                    <a:pt x="4818169" y="2000226"/>
                    <a:pt x="4847193" y="2029887"/>
                    <a:pt x="4847193" y="2066476"/>
                  </a:cubicBezTo>
                  <a:cubicBezTo>
                    <a:pt x="4847193" y="2103065"/>
                    <a:pt x="4818169" y="2132726"/>
                    <a:pt x="4782366" y="2132726"/>
                  </a:cubicBezTo>
                  <a:close/>
                  <a:moveTo>
                    <a:pt x="4598475" y="2132726"/>
                  </a:moveTo>
                  <a:cubicBezTo>
                    <a:pt x="4562671" y="2132726"/>
                    <a:pt x="4533648" y="2103065"/>
                    <a:pt x="4533648" y="2066476"/>
                  </a:cubicBezTo>
                  <a:cubicBezTo>
                    <a:pt x="4533648" y="2029887"/>
                    <a:pt x="4562671" y="2000226"/>
                    <a:pt x="4598475" y="2000226"/>
                  </a:cubicBezTo>
                  <a:cubicBezTo>
                    <a:pt x="4634278" y="2000226"/>
                    <a:pt x="4663303" y="2029887"/>
                    <a:pt x="4663303" y="2066476"/>
                  </a:cubicBezTo>
                  <a:cubicBezTo>
                    <a:pt x="4663303" y="2103065"/>
                    <a:pt x="4634278" y="2132726"/>
                    <a:pt x="4598475" y="2132726"/>
                  </a:cubicBezTo>
                  <a:close/>
                  <a:moveTo>
                    <a:pt x="4414583" y="2132726"/>
                  </a:moveTo>
                  <a:cubicBezTo>
                    <a:pt x="4378779" y="2132726"/>
                    <a:pt x="4349755" y="2103065"/>
                    <a:pt x="4349755" y="2066476"/>
                  </a:cubicBezTo>
                  <a:cubicBezTo>
                    <a:pt x="4349755" y="2029887"/>
                    <a:pt x="4378779" y="2000226"/>
                    <a:pt x="4414583" y="2000226"/>
                  </a:cubicBezTo>
                  <a:cubicBezTo>
                    <a:pt x="4450386" y="2000226"/>
                    <a:pt x="4479410" y="2029887"/>
                    <a:pt x="4479410" y="2066476"/>
                  </a:cubicBezTo>
                  <a:cubicBezTo>
                    <a:pt x="4479410" y="2103065"/>
                    <a:pt x="4450386" y="2132726"/>
                    <a:pt x="4414583" y="2132726"/>
                  </a:cubicBezTo>
                  <a:close/>
                  <a:moveTo>
                    <a:pt x="4230691" y="2132726"/>
                  </a:moveTo>
                  <a:cubicBezTo>
                    <a:pt x="4194888" y="2132726"/>
                    <a:pt x="4165863" y="2103065"/>
                    <a:pt x="4165863" y="2066476"/>
                  </a:cubicBezTo>
                  <a:cubicBezTo>
                    <a:pt x="4165863" y="2029887"/>
                    <a:pt x="4194888" y="2000226"/>
                    <a:pt x="4230691" y="2000226"/>
                  </a:cubicBezTo>
                  <a:cubicBezTo>
                    <a:pt x="4266495" y="2000226"/>
                    <a:pt x="4295519" y="2029887"/>
                    <a:pt x="4295519" y="2066476"/>
                  </a:cubicBezTo>
                  <a:cubicBezTo>
                    <a:pt x="4295519" y="2103065"/>
                    <a:pt x="4266495" y="2132726"/>
                    <a:pt x="4230691" y="2132726"/>
                  </a:cubicBezTo>
                  <a:close/>
                  <a:moveTo>
                    <a:pt x="4032071" y="2132726"/>
                  </a:moveTo>
                  <a:cubicBezTo>
                    <a:pt x="3996268" y="2132726"/>
                    <a:pt x="3967243" y="2103065"/>
                    <a:pt x="3967243" y="2066476"/>
                  </a:cubicBezTo>
                  <a:cubicBezTo>
                    <a:pt x="3967243" y="2029887"/>
                    <a:pt x="3996268" y="2000226"/>
                    <a:pt x="4032071" y="2000226"/>
                  </a:cubicBezTo>
                  <a:cubicBezTo>
                    <a:pt x="4067874" y="2000226"/>
                    <a:pt x="4096898" y="2029887"/>
                    <a:pt x="4096898" y="2066476"/>
                  </a:cubicBezTo>
                  <a:cubicBezTo>
                    <a:pt x="4096898" y="2103065"/>
                    <a:pt x="4067874" y="2132726"/>
                    <a:pt x="4032071" y="2132726"/>
                  </a:cubicBezTo>
                  <a:close/>
                  <a:moveTo>
                    <a:pt x="1188874" y="2135754"/>
                  </a:moveTo>
                  <a:cubicBezTo>
                    <a:pt x="1153071" y="2135754"/>
                    <a:pt x="1124047" y="2106093"/>
                    <a:pt x="1124047" y="2069504"/>
                  </a:cubicBezTo>
                  <a:cubicBezTo>
                    <a:pt x="1124047" y="2032915"/>
                    <a:pt x="1153071" y="2003254"/>
                    <a:pt x="1188874" y="2003254"/>
                  </a:cubicBezTo>
                  <a:cubicBezTo>
                    <a:pt x="1224678" y="2003254"/>
                    <a:pt x="1253702" y="2032915"/>
                    <a:pt x="1253702" y="2069504"/>
                  </a:cubicBezTo>
                  <a:cubicBezTo>
                    <a:pt x="1253702" y="2106093"/>
                    <a:pt x="1224678" y="2135754"/>
                    <a:pt x="1188874" y="2135754"/>
                  </a:cubicBezTo>
                  <a:close/>
                  <a:moveTo>
                    <a:pt x="1004983" y="2135754"/>
                  </a:moveTo>
                  <a:cubicBezTo>
                    <a:pt x="969180" y="2135754"/>
                    <a:pt x="940155" y="2106093"/>
                    <a:pt x="940155" y="2069504"/>
                  </a:cubicBezTo>
                  <a:cubicBezTo>
                    <a:pt x="940155" y="2032915"/>
                    <a:pt x="969180" y="2003254"/>
                    <a:pt x="1004983" y="2003254"/>
                  </a:cubicBezTo>
                  <a:cubicBezTo>
                    <a:pt x="1040786" y="2003254"/>
                    <a:pt x="1069811" y="2032915"/>
                    <a:pt x="1069811" y="2069504"/>
                  </a:cubicBezTo>
                  <a:cubicBezTo>
                    <a:pt x="1069811" y="2106093"/>
                    <a:pt x="1040786" y="2135754"/>
                    <a:pt x="1004983" y="2135754"/>
                  </a:cubicBezTo>
                  <a:close/>
                  <a:moveTo>
                    <a:pt x="821092" y="2135754"/>
                  </a:moveTo>
                  <a:cubicBezTo>
                    <a:pt x="785288" y="2135754"/>
                    <a:pt x="756264" y="2106093"/>
                    <a:pt x="756264" y="2069504"/>
                  </a:cubicBezTo>
                  <a:cubicBezTo>
                    <a:pt x="756264" y="2032915"/>
                    <a:pt x="785288" y="2003254"/>
                    <a:pt x="821092" y="2003254"/>
                  </a:cubicBezTo>
                  <a:cubicBezTo>
                    <a:pt x="856895" y="2003254"/>
                    <a:pt x="885920" y="2032915"/>
                    <a:pt x="885920" y="2069504"/>
                  </a:cubicBezTo>
                  <a:cubicBezTo>
                    <a:pt x="885920" y="2106093"/>
                    <a:pt x="856895" y="2135754"/>
                    <a:pt x="821092" y="2135754"/>
                  </a:cubicBezTo>
                  <a:close/>
                  <a:moveTo>
                    <a:pt x="637202" y="2135754"/>
                  </a:moveTo>
                  <a:cubicBezTo>
                    <a:pt x="601397" y="2135754"/>
                    <a:pt x="572374" y="2106093"/>
                    <a:pt x="572374" y="2069504"/>
                  </a:cubicBezTo>
                  <a:cubicBezTo>
                    <a:pt x="572374" y="2032915"/>
                    <a:pt x="601397" y="2003254"/>
                    <a:pt x="637202" y="2003254"/>
                  </a:cubicBezTo>
                  <a:cubicBezTo>
                    <a:pt x="673004" y="2003254"/>
                    <a:pt x="702030" y="2032915"/>
                    <a:pt x="702030" y="2069504"/>
                  </a:cubicBezTo>
                  <a:cubicBezTo>
                    <a:pt x="702030" y="2106093"/>
                    <a:pt x="673004" y="2135754"/>
                    <a:pt x="637202" y="2135754"/>
                  </a:cubicBezTo>
                  <a:close/>
                  <a:moveTo>
                    <a:pt x="453308" y="2135754"/>
                  </a:moveTo>
                  <a:cubicBezTo>
                    <a:pt x="417506" y="2135754"/>
                    <a:pt x="388481" y="2106093"/>
                    <a:pt x="388481" y="2069504"/>
                  </a:cubicBezTo>
                  <a:cubicBezTo>
                    <a:pt x="388481" y="2032915"/>
                    <a:pt x="417506" y="2003254"/>
                    <a:pt x="453308" y="2003254"/>
                  </a:cubicBezTo>
                  <a:cubicBezTo>
                    <a:pt x="489112" y="2003254"/>
                    <a:pt x="518136" y="2032915"/>
                    <a:pt x="518136" y="2069504"/>
                  </a:cubicBezTo>
                  <a:cubicBezTo>
                    <a:pt x="518136" y="2106093"/>
                    <a:pt x="489112" y="2135754"/>
                    <a:pt x="453308" y="2135754"/>
                  </a:cubicBezTo>
                  <a:close/>
                  <a:moveTo>
                    <a:pt x="269417" y="2135754"/>
                  </a:moveTo>
                  <a:cubicBezTo>
                    <a:pt x="233614" y="2135754"/>
                    <a:pt x="204589" y="2106093"/>
                    <a:pt x="204589" y="2069504"/>
                  </a:cubicBezTo>
                  <a:cubicBezTo>
                    <a:pt x="204589" y="2032915"/>
                    <a:pt x="233614" y="2003254"/>
                    <a:pt x="269417" y="2003254"/>
                  </a:cubicBezTo>
                  <a:cubicBezTo>
                    <a:pt x="305220" y="2003254"/>
                    <a:pt x="334245" y="2032915"/>
                    <a:pt x="334245" y="2069504"/>
                  </a:cubicBezTo>
                  <a:cubicBezTo>
                    <a:pt x="334245" y="2106093"/>
                    <a:pt x="305220" y="2135754"/>
                    <a:pt x="269417" y="2135754"/>
                  </a:cubicBezTo>
                  <a:close/>
                  <a:moveTo>
                    <a:pt x="6459386" y="2304608"/>
                  </a:moveTo>
                  <a:cubicBezTo>
                    <a:pt x="6423584" y="2304608"/>
                    <a:pt x="6394560" y="2274947"/>
                    <a:pt x="6394560" y="2238358"/>
                  </a:cubicBezTo>
                  <a:cubicBezTo>
                    <a:pt x="6394560" y="2201769"/>
                    <a:pt x="6423584" y="2172108"/>
                    <a:pt x="6459386" y="2172108"/>
                  </a:cubicBezTo>
                  <a:cubicBezTo>
                    <a:pt x="6495190" y="2172108"/>
                    <a:pt x="6524213" y="2201769"/>
                    <a:pt x="6524213" y="2238358"/>
                  </a:cubicBezTo>
                  <a:cubicBezTo>
                    <a:pt x="6524213" y="2274947"/>
                    <a:pt x="6495190" y="2304608"/>
                    <a:pt x="6459386" y="2304608"/>
                  </a:cubicBezTo>
                  <a:close/>
                  <a:moveTo>
                    <a:pt x="6275496" y="2304608"/>
                  </a:moveTo>
                  <a:cubicBezTo>
                    <a:pt x="6239692" y="2304608"/>
                    <a:pt x="6210668" y="2274947"/>
                    <a:pt x="6210668" y="2238358"/>
                  </a:cubicBezTo>
                  <a:cubicBezTo>
                    <a:pt x="6210668" y="2201769"/>
                    <a:pt x="6239692" y="2172108"/>
                    <a:pt x="6275496" y="2172108"/>
                  </a:cubicBezTo>
                  <a:cubicBezTo>
                    <a:pt x="6311298" y="2172108"/>
                    <a:pt x="6340322" y="2201769"/>
                    <a:pt x="6340322" y="2238358"/>
                  </a:cubicBezTo>
                  <a:cubicBezTo>
                    <a:pt x="6340322" y="2274947"/>
                    <a:pt x="6311298" y="2304608"/>
                    <a:pt x="6275496" y="2304608"/>
                  </a:cubicBezTo>
                  <a:close/>
                  <a:moveTo>
                    <a:pt x="6091604" y="2304608"/>
                  </a:moveTo>
                  <a:cubicBezTo>
                    <a:pt x="6055801" y="2304608"/>
                    <a:pt x="6026777" y="2274947"/>
                    <a:pt x="6026777" y="2238358"/>
                  </a:cubicBezTo>
                  <a:cubicBezTo>
                    <a:pt x="6026777" y="2201769"/>
                    <a:pt x="6055801" y="2172108"/>
                    <a:pt x="6091604" y="2172108"/>
                  </a:cubicBezTo>
                  <a:cubicBezTo>
                    <a:pt x="6127408" y="2172108"/>
                    <a:pt x="6156432" y="2201769"/>
                    <a:pt x="6156432" y="2238358"/>
                  </a:cubicBezTo>
                  <a:cubicBezTo>
                    <a:pt x="6156432" y="2274947"/>
                    <a:pt x="6127408" y="2304608"/>
                    <a:pt x="6091604" y="2304608"/>
                  </a:cubicBezTo>
                  <a:close/>
                  <a:moveTo>
                    <a:pt x="5907713" y="2304608"/>
                  </a:moveTo>
                  <a:cubicBezTo>
                    <a:pt x="5871910" y="2304608"/>
                    <a:pt x="5842885" y="2274947"/>
                    <a:pt x="5842885" y="2238358"/>
                  </a:cubicBezTo>
                  <a:cubicBezTo>
                    <a:pt x="5842885" y="2201769"/>
                    <a:pt x="5871910" y="2172108"/>
                    <a:pt x="5907713" y="2172108"/>
                  </a:cubicBezTo>
                  <a:cubicBezTo>
                    <a:pt x="5943516" y="2172108"/>
                    <a:pt x="5972540" y="2201769"/>
                    <a:pt x="5972540" y="2238358"/>
                  </a:cubicBezTo>
                  <a:cubicBezTo>
                    <a:pt x="5972540" y="2274947"/>
                    <a:pt x="5943516" y="2304608"/>
                    <a:pt x="5907713" y="2304608"/>
                  </a:cubicBezTo>
                  <a:close/>
                  <a:moveTo>
                    <a:pt x="5723822" y="2304608"/>
                  </a:moveTo>
                  <a:cubicBezTo>
                    <a:pt x="5688018" y="2304608"/>
                    <a:pt x="5658995" y="2274947"/>
                    <a:pt x="5658995" y="2238358"/>
                  </a:cubicBezTo>
                  <a:cubicBezTo>
                    <a:pt x="5658995" y="2201769"/>
                    <a:pt x="5688018" y="2172108"/>
                    <a:pt x="5723822" y="2172108"/>
                  </a:cubicBezTo>
                  <a:cubicBezTo>
                    <a:pt x="5759625" y="2172108"/>
                    <a:pt x="5788649" y="2201769"/>
                    <a:pt x="5788649" y="2238358"/>
                  </a:cubicBezTo>
                  <a:cubicBezTo>
                    <a:pt x="5788649" y="2274947"/>
                    <a:pt x="5759625" y="2304608"/>
                    <a:pt x="5723822" y="2304608"/>
                  </a:cubicBezTo>
                  <a:close/>
                  <a:moveTo>
                    <a:pt x="5539931" y="2304608"/>
                  </a:moveTo>
                  <a:cubicBezTo>
                    <a:pt x="5504127" y="2304608"/>
                    <a:pt x="5475103" y="2274947"/>
                    <a:pt x="5475103" y="2238358"/>
                  </a:cubicBezTo>
                  <a:cubicBezTo>
                    <a:pt x="5475103" y="2201769"/>
                    <a:pt x="5504127" y="2172108"/>
                    <a:pt x="5539931" y="2172108"/>
                  </a:cubicBezTo>
                  <a:cubicBezTo>
                    <a:pt x="5575733" y="2172108"/>
                    <a:pt x="5604758" y="2201769"/>
                    <a:pt x="5604758" y="2238358"/>
                  </a:cubicBezTo>
                  <a:cubicBezTo>
                    <a:pt x="5604758" y="2274947"/>
                    <a:pt x="5575733" y="2304608"/>
                    <a:pt x="5539931" y="2304608"/>
                  </a:cubicBezTo>
                  <a:close/>
                  <a:moveTo>
                    <a:pt x="5341309" y="2304608"/>
                  </a:moveTo>
                  <a:cubicBezTo>
                    <a:pt x="5305506" y="2304608"/>
                    <a:pt x="5276482" y="2274947"/>
                    <a:pt x="5276482" y="2238358"/>
                  </a:cubicBezTo>
                  <a:cubicBezTo>
                    <a:pt x="5276482" y="2201769"/>
                    <a:pt x="5305506" y="2172108"/>
                    <a:pt x="5341309" y="2172108"/>
                  </a:cubicBezTo>
                  <a:cubicBezTo>
                    <a:pt x="5377113" y="2172108"/>
                    <a:pt x="5406137" y="2201769"/>
                    <a:pt x="5406137" y="2238358"/>
                  </a:cubicBezTo>
                  <a:cubicBezTo>
                    <a:pt x="5406137" y="2274947"/>
                    <a:pt x="5377113" y="2304608"/>
                    <a:pt x="5341309" y="2304608"/>
                  </a:cubicBezTo>
                  <a:close/>
                  <a:moveTo>
                    <a:pt x="3844214" y="2306626"/>
                  </a:moveTo>
                  <a:cubicBezTo>
                    <a:pt x="3808412" y="2306626"/>
                    <a:pt x="3779387" y="2276965"/>
                    <a:pt x="3779387" y="2240376"/>
                  </a:cubicBezTo>
                  <a:cubicBezTo>
                    <a:pt x="3779387" y="2203787"/>
                    <a:pt x="3808412" y="2174126"/>
                    <a:pt x="3844214" y="2174126"/>
                  </a:cubicBezTo>
                  <a:cubicBezTo>
                    <a:pt x="3880018" y="2174126"/>
                    <a:pt x="3909042" y="2203787"/>
                    <a:pt x="3909042" y="2240376"/>
                  </a:cubicBezTo>
                  <a:cubicBezTo>
                    <a:pt x="3909042" y="2276965"/>
                    <a:pt x="3880018" y="2306626"/>
                    <a:pt x="3844214" y="2306626"/>
                  </a:cubicBezTo>
                  <a:close/>
                  <a:moveTo>
                    <a:pt x="3660323" y="2306626"/>
                  </a:moveTo>
                  <a:cubicBezTo>
                    <a:pt x="3624520" y="2306626"/>
                    <a:pt x="3595496" y="2276965"/>
                    <a:pt x="3595496" y="2240376"/>
                  </a:cubicBezTo>
                  <a:cubicBezTo>
                    <a:pt x="3595496" y="2203787"/>
                    <a:pt x="3624520" y="2174126"/>
                    <a:pt x="3660323" y="2174126"/>
                  </a:cubicBezTo>
                  <a:cubicBezTo>
                    <a:pt x="3696126" y="2174126"/>
                    <a:pt x="3725150" y="2203787"/>
                    <a:pt x="3725150" y="2240376"/>
                  </a:cubicBezTo>
                  <a:cubicBezTo>
                    <a:pt x="3725150" y="2276965"/>
                    <a:pt x="3696126" y="2306626"/>
                    <a:pt x="3660323" y="2306626"/>
                  </a:cubicBezTo>
                  <a:close/>
                  <a:moveTo>
                    <a:pt x="3476432" y="2306626"/>
                  </a:moveTo>
                  <a:cubicBezTo>
                    <a:pt x="3440629" y="2306626"/>
                    <a:pt x="3411605" y="2276965"/>
                    <a:pt x="3411605" y="2240376"/>
                  </a:cubicBezTo>
                  <a:cubicBezTo>
                    <a:pt x="3411605" y="2203787"/>
                    <a:pt x="3440629" y="2174126"/>
                    <a:pt x="3476432" y="2174126"/>
                  </a:cubicBezTo>
                  <a:cubicBezTo>
                    <a:pt x="3512235" y="2174126"/>
                    <a:pt x="3541260" y="2203787"/>
                    <a:pt x="3541260" y="2240376"/>
                  </a:cubicBezTo>
                  <a:cubicBezTo>
                    <a:pt x="3541260" y="2276965"/>
                    <a:pt x="3512235" y="2306626"/>
                    <a:pt x="3476432" y="2306626"/>
                  </a:cubicBezTo>
                  <a:close/>
                  <a:moveTo>
                    <a:pt x="3292541" y="2306626"/>
                  </a:moveTo>
                  <a:cubicBezTo>
                    <a:pt x="3256737" y="2306626"/>
                    <a:pt x="3227713" y="2276965"/>
                    <a:pt x="3227713" y="2240376"/>
                  </a:cubicBezTo>
                  <a:cubicBezTo>
                    <a:pt x="3227713" y="2203787"/>
                    <a:pt x="3256737" y="2174126"/>
                    <a:pt x="3292541" y="2174126"/>
                  </a:cubicBezTo>
                  <a:cubicBezTo>
                    <a:pt x="3328344" y="2174126"/>
                    <a:pt x="3357368" y="2203787"/>
                    <a:pt x="3357368" y="2240376"/>
                  </a:cubicBezTo>
                  <a:cubicBezTo>
                    <a:pt x="3357368" y="2276965"/>
                    <a:pt x="3328344" y="2306626"/>
                    <a:pt x="3292541" y="2306626"/>
                  </a:cubicBezTo>
                  <a:close/>
                  <a:moveTo>
                    <a:pt x="3108649" y="2306626"/>
                  </a:moveTo>
                  <a:cubicBezTo>
                    <a:pt x="3072846" y="2306626"/>
                    <a:pt x="3043821" y="2276965"/>
                    <a:pt x="3043821" y="2240376"/>
                  </a:cubicBezTo>
                  <a:cubicBezTo>
                    <a:pt x="3043821" y="2203787"/>
                    <a:pt x="3072846" y="2174126"/>
                    <a:pt x="3108649" y="2174126"/>
                  </a:cubicBezTo>
                  <a:cubicBezTo>
                    <a:pt x="3144453" y="2174126"/>
                    <a:pt x="3173477" y="2203787"/>
                    <a:pt x="3173477" y="2240376"/>
                  </a:cubicBezTo>
                  <a:cubicBezTo>
                    <a:pt x="3173477" y="2276965"/>
                    <a:pt x="3144453" y="2306626"/>
                    <a:pt x="3108649" y="2306626"/>
                  </a:cubicBezTo>
                  <a:close/>
                  <a:moveTo>
                    <a:pt x="2924758" y="2306626"/>
                  </a:moveTo>
                  <a:cubicBezTo>
                    <a:pt x="2888955" y="2306626"/>
                    <a:pt x="2859931" y="2276965"/>
                    <a:pt x="2859931" y="2240376"/>
                  </a:cubicBezTo>
                  <a:cubicBezTo>
                    <a:pt x="2859931" y="2203787"/>
                    <a:pt x="2888955" y="2174126"/>
                    <a:pt x="2924758" y="2174126"/>
                  </a:cubicBezTo>
                  <a:cubicBezTo>
                    <a:pt x="2960561" y="2174126"/>
                    <a:pt x="2989585" y="2203787"/>
                    <a:pt x="2989585" y="2240376"/>
                  </a:cubicBezTo>
                  <a:cubicBezTo>
                    <a:pt x="2989585" y="2276965"/>
                    <a:pt x="2960561" y="2306626"/>
                    <a:pt x="2924758" y="2306626"/>
                  </a:cubicBezTo>
                  <a:close/>
                  <a:moveTo>
                    <a:pt x="2726137" y="2306626"/>
                  </a:moveTo>
                  <a:cubicBezTo>
                    <a:pt x="2690334" y="2306626"/>
                    <a:pt x="2661310" y="2276965"/>
                    <a:pt x="2661310" y="2240376"/>
                  </a:cubicBezTo>
                  <a:cubicBezTo>
                    <a:pt x="2661310" y="2203787"/>
                    <a:pt x="2690334" y="2174126"/>
                    <a:pt x="2726137" y="2174126"/>
                  </a:cubicBezTo>
                  <a:cubicBezTo>
                    <a:pt x="2761940" y="2174126"/>
                    <a:pt x="2790965" y="2203787"/>
                    <a:pt x="2790965" y="2240376"/>
                  </a:cubicBezTo>
                  <a:cubicBezTo>
                    <a:pt x="2790965" y="2276965"/>
                    <a:pt x="2761940" y="2306626"/>
                    <a:pt x="2726137" y="2306626"/>
                  </a:cubicBezTo>
                  <a:close/>
                  <a:moveTo>
                    <a:pt x="2527740" y="2307635"/>
                  </a:moveTo>
                  <a:cubicBezTo>
                    <a:pt x="2491936" y="2307635"/>
                    <a:pt x="2462913" y="2277974"/>
                    <a:pt x="2462913" y="2241385"/>
                  </a:cubicBezTo>
                  <a:cubicBezTo>
                    <a:pt x="2462913" y="2204796"/>
                    <a:pt x="2491936" y="2175135"/>
                    <a:pt x="2527740" y="2175135"/>
                  </a:cubicBezTo>
                  <a:cubicBezTo>
                    <a:pt x="2563544" y="2175135"/>
                    <a:pt x="2592568" y="2204796"/>
                    <a:pt x="2592568" y="2241385"/>
                  </a:cubicBezTo>
                  <a:cubicBezTo>
                    <a:pt x="2592568" y="2277974"/>
                    <a:pt x="2563544" y="2307635"/>
                    <a:pt x="2527740" y="2307635"/>
                  </a:cubicBezTo>
                  <a:close/>
                  <a:moveTo>
                    <a:pt x="2343849" y="2307635"/>
                  </a:moveTo>
                  <a:cubicBezTo>
                    <a:pt x="2308045" y="2307635"/>
                    <a:pt x="2279021" y="2277974"/>
                    <a:pt x="2279021" y="2241385"/>
                  </a:cubicBezTo>
                  <a:cubicBezTo>
                    <a:pt x="2279021" y="2204796"/>
                    <a:pt x="2308045" y="2175135"/>
                    <a:pt x="2343849" y="2175135"/>
                  </a:cubicBezTo>
                  <a:cubicBezTo>
                    <a:pt x="2379652" y="2175135"/>
                    <a:pt x="2408676" y="2204796"/>
                    <a:pt x="2408676" y="2241385"/>
                  </a:cubicBezTo>
                  <a:cubicBezTo>
                    <a:pt x="2408676" y="2277974"/>
                    <a:pt x="2379652" y="2307635"/>
                    <a:pt x="2343849" y="2307635"/>
                  </a:cubicBezTo>
                  <a:close/>
                  <a:moveTo>
                    <a:pt x="2159957" y="2307635"/>
                  </a:moveTo>
                  <a:cubicBezTo>
                    <a:pt x="2124154" y="2307635"/>
                    <a:pt x="2095129" y="2277974"/>
                    <a:pt x="2095129" y="2241385"/>
                  </a:cubicBezTo>
                  <a:cubicBezTo>
                    <a:pt x="2095129" y="2204796"/>
                    <a:pt x="2124154" y="2175135"/>
                    <a:pt x="2159957" y="2175135"/>
                  </a:cubicBezTo>
                  <a:cubicBezTo>
                    <a:pt x="2195761" y="2175135"/>
                    <a:pt x="2224785" y="2204796"/>
                    <a:pt x="2224785" y="2241385"/>
                  </a:cubicBezTo>
                  <a:cubicBezTo>
                    <a:pt x="2224785" y="2277974"/>
                    <a:pt x="2195761" y="2307635"/>
                    <a:pt x="2159957" y="2307635"/>
                  </a:cubicBezTo>
                  <a:close/>
                  <a:moveTo>
                    <a:pt x="1976067" y="2307635"/>
                  </a:moveTo>
                  <a:cubicBezTo>
                    <a:pt x="1940263" y="2307635"/>
                    <a:pt x="1911239" y="2277974"/>
                    <a:pt x="1911239" y="2241385"/>
                  </a:cubicBezTo>
                  <a:cubicBezTo>
                    <a:pt x="1911239" y="2204796"/>
                    <a:pt x="1940263" y="2175135"/>
                    <a:pt x="1976067" y="2175135"/>
                  </a:cubicBezTo>
                  <a:cubicBezTo>
                    <a:pt x="2011869" y="2175135"/>
                    <a:pt x="2040894" y="2204796"/>
                    <a:pt x="2040894" y="2241385"/>
                  </a:cubicBezTo>
                  <a:cubicBezTo>
                    <a:pt x="2040894" y="2277974"/>
                    <a:pt x="2011869" y="2307635"/>
                    <a:pt x="1976067" y="2307635"/>
                  </a:cubicBezTo>
                  <a:close/>
                  <a:moveTo>
                    <a:pt x="1792176" y="2307635"/>
                  </a:moveTo>
                  <a:cubicBezTo>
                    <a:pt x="1756371" y="2307635"/>
                    <a:pt x="1727348" y="2277974"/>
                    <a:pt x="1727348" y="2241385"/>
                  </a:cubicBezTo>
                  <a:cubicBezTo>
                    <a:pt x="1727348" y="2204796"/>
                    <a:pt x="1756371" y="2175135"/>
                    <a:pt x="1792176" y="2175135"/>
                  </a:cubicBezTo>
                  <a:cubicBezTo>
                    <a:pt x="1827979" y="2175135"/>
                    <a:pt x="1857004" y="2204796"/>
                    <a:pt x="1857004" y="2241385"/>
                  </a:cubicBezTo>
                  <a:cubicBezTo>
                    <a:pt x="1857004" y="2277974"/>
                    <a:pt x="1827979" y="2307635"/>
                    <a:pt x="1792176" y="2307635"/>
                  </a:cubicBezTo>
                  <a:close/>
                  <a:moveTo>
                    <a:pt x="1608284" y="2307635"/>
                  </a:moveTo>
                  <a:cubicBezTo>
                    <a:pt x="1572481" y="2307635"/>
                    <a:pt x="1543457" y="2277974"/>
                    <a:pt x="1543457" y="2241385"/>
                  </a:cubicBezTo>
                  <a:cubicBezTo>
                    <a:pt x="1543457" y="2204796"/>
                    <a:pt x="1572481" y="2175135"/>
                    <a:pt x="1608284" y="2175135"/>
                  </a:cubicBezTo>
                  <a:cubicBezTo>
                    <a:pt x="1644087" y="2175135"/>
                    <a:pt x="1673111" y="2204796"/>
                    <a:pt x="1673111" y="2241385"/>
                  </a:cubicBezTo>
                  <a:cubicBezTo>
                    <a:pt x="1673111" y="2277974"/>
                    <a:pt x="1644087" y="2307635"/>
                    <a:pt x="1608284" y="2307635"/>
                  </a:cubicBezTo>
                  <a:close/>
                  <a:moveTo>
                    <a:pt x="1409664" y="2307635"/>
                  </a:moveTo>
                  <a:cubicBezTo>
                    <a:pt x="1373860" y="2307635"/>
                    <a:pt x="1344837" y="2277974"/>
                    <a:pt x="1344837" y="2241385"/>
                  </a:cubicBezTo>
                  <a:cubicBezTo>
                    <a:pt x="1344837" y="2204796"/>
                    <a:pt x="1373860" y="2175135"/>
                    <a:pt x="1409664" y="2175135"/>
                  </a:cubicBezTo>
                  <a:cubicBezTo>
                    <a:pt x="1445466" y="2175135"/>
                    <a:pt x="1474491" y="2204796"/>
                    <a:pt x="1474491" y="2241385"/>
                  </a:cubicBezTo>
                  <a:cubicBezTo>
                    <a:pt x="1474491" y="2277974"/>
                    <a:pt x="1445466" y="2307635"/>
                    <a:pt x="1409664" y="2307635"/>
                  </a:cubicBezTo>
                  <a:close/>
                  <a:moveTo>
                    <a:pt x="7580117" y="2309654"/>
                  </a:moveTo>
                  <a:cubicBezTo>
                    <a:pt x="7544314" y="2309654"/>
                    <a:pt x="7515289" y="2279993"/>
                    <a:pt x="7515289" y="2243404"/>
                  </a:cubicBezTo>
                  <a:cubicBezTo>
                    <a:pt x="7515289" y="2206815"/>
                    <a:pt x="7544314" y="2177154"/>
                    <a:pt x="7580117" y="2177154"/>
                  </a:cubicBezTo>
                  <a:cubicBezTo>
                    <a:pt x="7615921" y="2177154"/>
                    <a:pt x="7644945" y="2206815"/>
                    <a:pt x="7644945" y="2243404"/>
                  </a:cubicBezTo>
                  <a:cubicBezTo>
                    <a:pt x="7644945" y="2279993"/>
                    <a:pt x="7615921" y="2309654"/>
                    <a:pt x="7580117" y="2309654"/>
                  </a:cubicBezTo>
                  <a:close/>
                  <a:moveTo>
                    <a:pt x="7396226" y="2309654"/>
                  </a:moveTo>
                  <a:cubicBezTo>
                    <a:pt x="7360422" y="2309654"/>
                    <a:pt x="7331398" y="2279993"/>
                    <a:pt x="7331398" y="2243404"/>
                  </a:cubicBezTo>
                  <a:cubicBezTo>
                    <a:pt x="7331398" y="2206815"/>
                    <a:pt x="7360422" y="2177154"/>
                    <a:pt x="7396226" y="2177154"/>
                  </a:cubicBezTo>
                  <a:cubicBezTo>
                    <a:pt x="7432029" y="2177154"/>
                    <a:pt x="7461054" y="2206815"/>
                    <a:pt x="7461054" y="2243404"/>
                  </a:cubicBezTo>
                  <a:cubicBezTo>
                    <a:pt x="7461054" y="2279993"/>
                    <a:pt x="7432029" y="2309654"/>
                    <a:pt x="7396226" y="2309654"/>
                  </a:cubicBezTo>
                  <a:close/>
                  <a:moveTo>
                    <a:pt x="7212336" y="2309654"/>
                  </a:moveTo>
                  <a:cubicBezTo>
                    <a:pt x="7176532" y="2309654"/>
                    <a:pt x="7147508" y="2279993"/>
                    <a:pt x="7147508" y="2243404"/>
                  </a:cubicBezTo>
                  <a:cubicBezTo>
                    <a:pt x="7147508" y="2206815"/>
                    <a:pt x="7176532" y="2177154"/>
                    <a:pt x="7212336" y="2177154"/>
                  </a:cubicBezTo>
                  <a:cubicBezTo>
                    <a:pt x="7248138" y="2177154"/>
                    <a:pt x="7277162" y="2206815"/>
                    <a:pt x="7277162" y="2243404"/>
                  </a:cubicBezTo>
                  <a:cubicBezTo>
                    <a:pt x="7277162" y="2279993"/>
                    <a:pt x="7248138" y="2309654"/>
                    <a:pt x="7212336" y="2309654"/>
                  </a:cubicBezTo>
                  <a:close/>
                  <a:moveTo>
                    <a:pt x="7028444" y="2309654"/>
                  </a:moveTo>
                  <a:cubicBezTo>
                    <a:pt x="6992640" y="2309654"/>
                    <a:pt x="6963616" y="2279993"/>
                    <a:pt x="6963616" y="2243404"/>
                  </a:cubicBezTo>
                  <a:cubicBezTo>
                    <a:pt x="6963616" y="2206815"/>
                    <a:pt x="6992640" y="2177154"/>
                    <a:pt x="7028444" y="2177154"/>
                  </a:cubicBezTo>
                  <a:cubicBezTo>
                    <a:pt x="7064248" y="2177154"/>
                    <a:pt x="7093272" y="2206815"/>
                    <a:pt x="7093272" y="2243404"/>
                  </a:cubicBezTo>
                  <a:cubicBezTo>
                    <a:pt x="7093272" y="2279993"/>
                    <a:pt x="7064248" y="2309654"/>
                    <a:pt x="7028444" y="2309654"/>
                  </a:cubicBezTo>
                  <a:close/>
                  <a:moveTo>
                    <a:pt x="6844552" y="2309654"/>
                  </a:moveTo>
                  <a:cubicBezTo>
                    <a:pt x="6808748" y="2309654"/>
                    <a:pt x="6779724" y="2279993"/>
                    <a:pt x="6779724" y="2243404"/>
                  </a:cubicBezTo>
                  <a:cubicBezTo>
                    <a:pt x="6779724" y="2206815"/>
                    <a:pt x="6808748" y="2177154"/>
                    <a:pt x="6844552" y="2177154"/>
                  </a:cubicBezTo>
                  <a:cubicBezTo>
                    <a:pt x="6880356" y="2177154"/>
                    <a:pt x="6909380" y="2206815"/>
                    <a:pt x="6909380" y="2243404"/>
                  </a:cubicBezTo>
                  <a:cubicBezTo>
                    <a:pt x="6909380" y="2279993"/>
                    <a:pt x="6880356" y="2309654"/>
                    <a:pt x="6844552" y="2309654"/>
                  </a:cubicBezTo>
                  <a:close/>
                  <a:moveTo>
                    <a:pt x="6645932" y="2309654"/>
                  </a:moveTo>
                  <a:cubicBezTo>
                    <a:pt x="6610128" y="2309654"/>
                    <a:pt x="6581104" y="2279993"/>
                    <a:pt x="6581104" y="2243404"/>
                  </a:cubicBezTo>
                  <a:cubicBezTo>
                    <a:pt x="6581104" y="2206815"/>
                    <a:pt x="6610128" y="2177154"/>
                    <a:pt x="6645932" y="2177154"/>
                  </a:cubicBezTo>
                  <a:cubicBezTo>
                    <a:pt x="6681734" y="2177154"/>
                    <a:pt x="6710758" y="2206815"/>
                    <a:pt x="6710758" y="2243404"/>
                  </a:cubicBezTo>
                  <a:cubicBezTo>
                    <a:pt x="6710758" y="2279993"/>
                    <a:pt x="6681734" y="2309654"/>
                    <a:pt x="6645932" y="2309654"/>
                  </a:cubicBezTo>
                  <a:close/>
                  <a:moveTo>
                    <a:pt x="5154763" y="2311672"/>
                  </a:moveTo>
                  <a:cubicBezTo>
                    <a:pt x="5118960" y="2311672"/>
                    <a:pt x="5089936" y="2282011"/>
                    <a:pt x="5089936" y="2245422"/>
                  </a:cubicBezTo>
                  <a:cubicBezTo>
                    <a:pt x="5089936" y="2208833"/>
                    <a:pt x="5118960" y="2179172"/>
                    <a:pt x="5154763" y="2179172"/>
                  </a:cubicBezTo>
                  <a:cubicBezTo>
                    <a:pt x="5190567" y="2179172"/>
                    <a:pt x="5219591" y="2208833"/>
                    <a:pt x="5219591" y="2245422"/>
                  </a:cubicBezTo>
                  <a:cubicBezTo>
                    <a:pt x="5219591" y="2282011"/>
                    <a:pt x="5190567" y="2311672"/>
                    <a:pt x="5154763" y="2311672"/>
                  </a:cubicBezTo>
                  <a:close/>
                  <a:moveTo>
                    <a:pt x="4970872" y="2311672"/>
                  </a:moveTo>
                  <a:cubicBezTo>
                    <a:pt x="4935068" y="2311672"/>
                    <a:pt x="4906044" y="2282011"/>
                    <a:pt x="4906044" y="2245422"/>
                  </a:cubicBezTo>
                  <a:cubicBezTo>
                    <a:pt x="4906044" y="2208833"/>
                    <a:pt x="4935068" y="2179172"/>
                    <a:pt x="4970872" y="2179172"/>
                  </a:cubicBezTo>
                  <a:cubicBezTo>
                    <a:pt x="5006676" y="2179172"/>
                    <a:pt x="5035700" y="2208833"/>
                    <a:pt x="5035700" y="2245422"/>
                  </a:cubicBezTo>
                  <a:cubicBezTo>
                    <a:pt x="5035700" y="2282011"/>
                    <a:pt x="5006676" y="2311672"/>
                    <a:pt x="4970872" y="2311672"/>
                  </a:cubicBezTo>
                  <a:close/>
                  <a:moveTo>
                    <a:pt x="4786980" y="2311672"/>
                  </a:moveTo>
                  <a:cubicBezTo>
                    <a:pt x="4751178" y="2311672"/>
                    <a:pt x="4722153" y="2282011"/>
                    <a:pt x="4722153" y="2245422"/>
                  </a:cubicBezTo>
                  <a:cubicBezTo>
                    <a:pt x="4722153" y="2208833"/>
                    <a:pt x="4751178" y="2179172"/>
                    <a:pt x="4786980" y="2179172"/>
                  </a:cubicBezTo>
                  <a:cubicBezTo>
                    <a:pt x="4822784" y="2179172"/>
                    <a:pt x="4851808" y="2208833"/>
                    <a:pt x="4851808" y="2245422"/>
                  </a:cubicBezTo>
                  <a:cubicBezTo>
                    <a:pt x="4851808" y="2282011"/>
                    <a:pt x="4822784" y="2311672"/>
                    <a:pt x="4786980" y="2311672"/>
                  </a:cubicBezTo>
                  <a:close/>
                  <a:moveTo>
                    <a:pt x="4603090" y="2311672"/>
                  </a:moveTo>
                  <a:cubicBezTo>
                    <a:pt x="4567286" y="2311672"/>
                    <a:pt x="4538262" y="2282011"/>
                    <a:pt x="4538262" y="2245422"/>
                  </a:cubicBezTo>
                  <a:cubicBezTo>
                    <a:pt x="4538262" y="2208833"/>
                    <a:pt x="4567286" y="2179172"/>
                    <a:pt x="4603090" y="2179172"/>
                  </a:cubicBezTo>
                  <a:cubicBezTo>
                    <a:pt x="4638893" y="2179172"/>
                    <a:pt x="4667918" y="2208833"/>
                    <a:pt x="4667918" y="2245422"/>
                  </a:cubicBezTo>
                  <a:cubicBezTo>
                    <a:pt x="4667918" y="2282011"/>
                    <a:pt x="4638893" y="2311672"/>
                    <a:pt x="4603090" y="2311672"/>
                  </a:cubicBezTo>
                  <a:close/>
                  <a:moveTo>
                    <a:pt x="4419198" y="2311672"/>
                  </a:moveTo>
                  <a:cubicBezTo>
                    <a:pt x="4383395" y="2311672"/>
                    <a:pt x="4354371" y="2282011"/>
                    <a:pt x="4354371" y="2245422"/>
                  </a:cubicBezTo>
                  <a:cubicBezTo>
                    <a:pt x="4354371" y="2208833"/>
                    <a:pt x="4383395" y="2179172"/>
                    <a:pt x="4419198" y="2179172"/>
                  </a:cubicBezTo>
                  <a:cubicBezTo>
                    <a:pt x="4455002" y="2179172"/>
                    <a:pt x="4484026" y="2208833"/>
                    <a:pt x="4484026" y="2245422"/>
                  </a:cubicBezTo>
                  <a:cubicBezTo>
                    <a:pt x="4484026" y="2282011"/>
                    <a:pt x="4455002" y="2311672"/>
                    <a:pt x="4419198" y="2311672"/>
                  </a:cubicBezTo>
                  <a:close/>
                  <a:moveTo>
                    <a:pt x="4235307" y="2311672"/>
                  </a:moveTo>
                  <a:cubicBezTo>
                    <a:pt x="4199503" y="2311672"/>
                    <a:pt x="4170479" y="2282011"/>
                    <a:pt x="4170479" y="2245422"/>
                  </a:cubicBezTo>
                  <a:cubicBezTo>
                    <a:pt x="4170479" y="2208833"/>
                    <a:pt x="4199503" y="2179172"/>
                    <a:pt x="4235307" y="2179172"/>
                  </a:cubicBezTo>
                  <a:cubicBezTo>
                    <a:pt x="4271110" y="2179172"/>
                    <a:pt x="4300134" y="2208833"/>
                    <a:pt x="4300134" y="2245422"/>
                  </a:cubicBezTo>
                  <a:cubicBezTo>
                    <a:pt x="4300134" y="2282011"/>
                    <a:pt x="4271110" y="2311672"/>
                    <a:pt x="4235307" y="2311672"/>
                  </a:cubicBezTo>
                  <a:close/>
                  <a:moveTo>
                    <a:pt x="4036685" y="2311672"/>
                  </a:moveTo>
                  <a:cubicBezTo>
                    <a:pt x="4000883" y="2311672"/>
                    <a:pt x="3971858" y="2282011"/>
                    <a:pt x="3971858" y="2245422"/>
                  </a:cubicBezTo>
                  <a:cubicBezTo>
                    <a:pt x="3971858" y="2208833"/>
                    <a:pt x="4000883" y="2179172"/>
                    <a:pt x="4036685" y="2179172"/>
                  </a:cubicBezTo>
                  <a:cubicBezTo>
                    <a:pt x="4072489" y="2179172"/>
                    <a:pt x="4101513" y="2208833"/>
                    <a:pt x="4101513" y="2245422"/>
                  </a:cubicBezTo>
                  <a:cubicBezTo>
                    <a:pt x="4101513" y="2282011"/>
                    <a:pt x="4072489" y="2311672"/>
                    <a:pt x="4036685" y="2311672"/>
                  </a:cubicBezTo>
                  <a:close/>
                  <a:moveTo>
                    <a:pt x="1193489" y="2314700"/>
                  </a:moveTo>
                  <a:cubicBezTo>
                    <a:pt x="1157685" y="2314700"/>
                    <a:pt x="1128661" y="2285039"/>
                    <a:pt x="1128661" y="2248450"/>
                  </a:cubicBezTo>
                  <a:cubicBezTo>
                    <a:pt x="1128661" y="2211861"/>
                    <a:pt x="1157685" y="2182200"/>
                    <a:pt x="1193489" y="2182200"/>
                  </a:cubicBezTo>
                  <a:cubicBezTo>
                    <a:pt x="1229293" y="2182200"/>
                    <a:pt x="1258318" y="2211861"/>
                    <a:pt x="1258318" y="2248450"/>
                  </a:cubicBezTo>
                  <a:cubicBezTo>
                    <a:pt x="1258318" y="2285039"/>
                    <a:pt x="1229293" y="2314700"/>
                    <a:pt x="1193489" y="2314700"/>
                  </a:cubicBezTo>
                  <a:close/>
                  <a:moveTo>
                    <a:pt x="1009598" y="2314700"/>
                  </a:moveTo>
                  <a:cubicBezTo>
                    <a:pt x="973794" y="2314700"/>
                    <a:pt x="944771" y="2285039"/>
                    <a:pt x="944771" y="2248450"/>
                  </a:cubicBezTo>
                  <a:cubicBezTo>
                    <a:pt x="944771" y="2211861"/>
                    <a:pt x="973794" y="2182200"/>
                    <a:pt x="1009598" y="2182200"/>
                  </a:cubicBezTo>
                  <a:cubicBezTo>
                    <a:pt x="1045401" y="2182200"/>
                    <a:pt x="1074426" y="2211861"/>
                    <a:pt x="1074426" y="2248450"/>
                  </a:cubicBezTo>
                  <a:cubicBezTo>
                    <a:pt x="1074426" y="2285039"/>
                    <a:pt x="1045401" y="2314700"/>
                    <a:pt x="1009598" y="2314700"/>
                  </a:cubicBezTo>
                  <a:close/>
                  <a:moveTo>
                    <a:pt x="825706" y="2314700"/>
                  </a:moveTo>
                  <a:cubicBezTo>
                    <a:pt x="789903" y="2314700"/>
                    <a:pt x="760879" y="2285039"/>
                    <a:pt x="760879" y="2248450"/>
                  </a:cubicBezTo>
                  <a:cubicBezTo>
                    <a:pt x="760879" y="2211861"/>
                    <a:pt x="789903" y="2182200"/>
                    <a:pt x="825706" y="2182200"/>
                  </a:cubicBezTo>
                  <a:cubicBezTo>
                    <a:pt x="861511" y="2182200"/>
                    <a:pt x="890533" y="2211861"/>
                    <a:pt x="890533" y="2248450"/>
                  </a:cubicBezTo>
                  <a:cubicBezTo>
                    <a:pt x="890533" y="2285039"/>
                    <a:pt x="861511" y="2314700"/>
                    <a:pt x="825706" y="2314700"/>
                  </a:cubicBezTo>
                  <a:close/>
                  <a:moveTo>
                    <a:pt x="641815" y="2314700"/>
                  </a:moveTo>
                  <a:cubicBezTo>
                    <a:pt x="606012" y="2314700"/>
                    <a:pt x="576988" y="2285039"/>
                    <a:pt x="576988" y="2248450"/>
                  </a:cubicBezTo>
                  <a:cubicBezTo>
                    <a:pt x="576988" y="2211861"/>
                    <a:pt x="606012" y="2182200"/>
                    <a:pt x="641815" y="2182200"/>
                  </a:cubicBezTo>
                  <a:cubicBezTo>
                    <a:pt x="677619" y="2182200"/>
                    <a:pt x="706642" y="2211861"/>
                    <a:pt x="706642" y="2248450"/>
                  </a:cubicBezTo>
                  <a:cubicBezTo>
                    <a:pt x="706642" y="2285039"/>
                    <a:pt x="677619" y="2314700"/>
                    <a:pt x="641815" y="2314700"/>
                  </a:cubicBezTo>
                  <a:close/>
                  <a:moveTo>
                    <a:pt x="457924" y="2314700"/>
                  </a:moveTo>
                  <a:cubicBezTo>
                    <a:pt x="422121" y="2314700"/>
                    <a:pt x="393096" y="2285039"/>
                    <a:pt x="393096" y="2248450"/>
                  </a:cubicBezTo>
                  <a:cubicBezTo>
                    <a:pt x="393096" y="2211861"/>
                    <a:pt x="422121" y="2182200"/>
                    <a:pt x="457924" y="2182200"/>
                  </a:cubicBezTo>
                  <a:cubicBezTo>
                    <a:pt x="493726" y="2182200"/>
                    <a:pt x="522751" y="2211861"/>
                    <a:pt x="522751" y="2248450"/>
                  </a:cubicBezTo>
                  <a:cubicBezTo>
                    <a:pt x="522751" y="2285039"/>
                    <a:pt x="493726" y="2314700"/>
                    <a:pt x="457924" y="2314700"/>
                  </a:cubicBezTo>
                  <a:close/>
                  <a:moveTo>
                    <a:pt x="274032" y="2314700"/>
                  </a:moveTo>
                  <a:cubicBezTo>
                    <a:pt x="238229" y="2314700"/>
                    <a:pt x="209205" y="2285039"/>
                    <a:pt x="209205" y="2248450"/>
                  </a:cubicBezTo>
                  <a:cubicBezTo>
                    <a:pt x="209205" y="2211861"/>
                    <a:pt x="238229" y="2182200"/>
                    <a:pt x="274032" y="2182200"/>
                  </a:cubicBezTo>
                  <a:cubicBezTo>
                    <a:pt x="309836" y="2182200"/>
                    <a:pt x="338860" y="2211861"/>
                    <a:pt x="338860" y="2248450"/>
                  </a:cubicBezTo>
                  <a:cubicBezTo>
                    <a:pt x="338860" y="2285039"/>
                    <a:pt x="309836" y="2314700"/>
                    <a:pt x="274032" y="2314700"/>
                  </a:cubicBezTo>
                  <a:close/>
                  <a:moveTo>
                    <a:pt x="6459386" y="2522210"/>
                  </a:moveTo>
                  <a:cubicBezTo>
                    <a:pt x="6423584" y="2522210"/>
                    <a:pt x="6394560" y="2492549"/>
                    <a:pt x="6394560" y="2455960"/>
                  </a:cubicBezTo>
                  <a:cubicBezTo>
                    <a:pt x="6394560" y="2419371"/>
                    <a:pt x="6423584" y="2389710"/>
                    <a:pt x="6459386" y="2389710"/>
                  </a:cubicBezTo>
                  <a:cubicBezTo>
                    <a:pt x="6495190" y="2389710"/>
                    <a:pt x="6524213" y="2419371"/>
                    <a:pt x="6524213" y="2455960"/>
                  </a:cubicBezTo>
                  <a:cubicBezTo>
                    <a:pt x="6524213" y="2492549"/>
                    <a:pt x="6495190" y="2522210"/>
                    <a:pt x="6459386" y="2522210"/>
                  </a:cubicBezTo>
                  <a:close/>
                  <a:moveTo>
                    <a:pt x="6275496" y="2522210"/>
                  </a:moveTo>
                  <a:cubicBezTo>
                    <a:pt x="6239692" y="2522210"/>
                    <a:pt x="6210668" y="2492549"/>
                    <a:pt x="6210668" y="2455960"/>
                  </a:cubicBezTo>
                  <a:cubicBezTo>
                    <a:pt x="6210668" y="2419371"/>
                    <a:pt x="6239692" y="2389710"/>
                    <a:pt x="6275496" y="2389710"/>
                  </a:cubicBezTo>
                  <a:cubicBezTo>
                    <a:pt x="6311298" y="2389710"/>
                    <a:pt x="6340322" y="2419371"/>
                    <a:pt x="6340322" y="2455960"/>
                  </a:cubicBezTo>
                  <a:cubicBezTo>
                    <a:pt x="6340322" y="2492549"/>
                    <a:pt x="6311298" y="2522210"/>
                    <a:pt x="6275496" y="2522210"/>
                  </a:cubicBezTo>
                  <a:close/>
                  <a:moveTo>
                    <a:pt x="6091604" y="2522210"/>
                  </a:moveTo>
                  <a:cubicBezTo>
                    <a:pt x="6055801" y="2522210"/>
                    <a:pt x="6026777" y="2492549"/>
                    <a:pt x="6026777" y="2455960"/>
                  </a:cubicBezTo>
                  <a:cubicBezTo>
                    <a:pt x="6026777" y="2419371"/>
                    <a:pt x="6055801" y="2389710"/>
                    <a:pt x="6091604" y="2389710"/>
                  </a:cubicBezTo>
                  <a:cubicBezTo>
                    <a:pt x="6127408" y="2389710"/>
                    <a:pt x="6156432" y="2419371"/>
                    <a:pt x="6156432" y="2455960"/>
                  </a:cubicBezTo>
                  <a:cubicBezTo>
                    <a:pt x="6156432" y="2492549"/>
                    <a:pt x="6127408" y="2522210"/>
                    <a:pt x="6091604" y="2522210"/>
                  </a:cubicBezTo>
                  <a:close/>
                  <a:moveTo>
                    <a:pt x="5907713" y="2522210"/>
                  </a:moveTo>
                  <a:cubicBezTo>
                    <a:pt x="5871910" y="2522210"/>
                    <a:pt x="5842885" y="2492549"/>
                    <a:pt x="5842885" y="2455960"/>
                  </a:cubicBezTo>
                  <a:cubicBezTo>
                    <a:pt x="5842885" y="2419371"/>
                    <a:pt x="5871910" y="2389710"/>
                    <a:pt x="5907713" y="2389710"/>
                  </a:cubicBezTo>
                  <a:cubicBezTo>
                    <a:pt x="5943516" y="2389710"/>
                    <a:pt x="5972540" y="2419371"/>
                    <a:pt x="5972540" y="2455960"/>
                  </a:cubicBezTo>
                  <a:cubicBezTo>
                    <a:pt x="5972540" y="2492549"/>
                    <a:pt x="5943516" y="2522210"/>
                    <a:pt x="5907713" y="2522210"/>
                  </a:cubicBezTo>
                  <a:close/>
                  <a:moveTo>
                    <a:pt x="5723822" y="2522210"/>
                  </a:moveTo>
                  <a:cubicBezTo>
                    <a:pt x="5688018" y="2522210"/>
                    <a:pt x="5658995" y="2492549"/>
                    <a:pt x="5658995" y="2455960"/>
                  </a:cubicBezTo>
                  <a:cubicBezTo>
                    <a:pt x="5658995" y="2419371"/>
                    <a:pt x="5688018" y="2389710"/>
                    <a:pt x="5723822" y="2389710"/>
                  </a:cubicBezTo>
                  <a:cubicBezTo>
                    <a:pt x="5759625" y="2389710"/>
                    <a:pt x="5788649" y="2419371"/>
                    <a:pt x="5788649" y="2455960"/>
                  </a:cubicBezTo>
                  <a:cubicBezTo>
                    <a:pt x="5788649" y="2492549"/>
                    <a:pt x="5759625" y="2522210"/>
                    <a:pt x="5723822" y="2522210"/>
                  </a:cubicBezTo>
                  <a:close/>
                  <a:moveTo>
                    <a:pt x="5539931" y="2522210"/>
                  </a:moveTo>
                  <a:cubicBezTo>
                    <a:pt x="5504127" y="2522210"/>
                    <a:pt x="5475103" y="2492549"/>
                    <a:pt x="5475103" y="2455960"/>
                  </a:cubicBezTo>
                  <a:cubicBezTo>
                    <a:pt x="5475103" y="2419371"/>
                    <a:pt x="5504127" y="2389710"/>
                    <a:pt x="5539931" y="2389710"/>
                  </a:cubicBezTo>
                  <a:cubicBezTo>
                    <a:pt x="5575733" y="2389710"/>
                    <a:pt x="5604758" y="2419371"/>
                    <a:pt x="5604758" y="2455960"/>
                  </a:cubicBezTo>
                  <a:cubicBezTo>
                    <a:pt x="5604758" y="2492549"/>
                    <a:pt x="5575733" y="2522210"/>
                    <a:pt x="5539931" y="2522210"/>
                  </a:cubicBezTo>
                  <a:close/>
                  <a:moveTo>
                    <a:pt x="5341309" y="2522210"/>
                  </a:moveTo>
                  <a:cubicBezTo>
                    <a:pt x="5305506" y="2522210"/>
                    <a:pt x="5276482" y="2492549"/>
                    <a:pt x="5276482" y="2455960"/>
                  </a:cubicBezTo>
                  <a:cubicBezTo>
                    <a:pt x="5276482" y="2419371"/>
                    <a:pt x="5305506" y="2389710"/>
                    <a:pt x="5341309" y="2389710"/>
                  </a:cubicBezTo>
                  <a:cubicBezTo>
                    <a:pt x="5377113" y="2389710"/>
                    <a:pt x="5406137" y="2419371"/>
                    <a:pt x="5406137" y="2455960"/>
                  </a:cubicBezTo>
                  <a:cubicBezTo>
                    <a:pt x="5406137" y="2492549"/>
                    <a:pt x="5377113" y="2522210"/>
                    <a:pt x="5341309" y="2522210"/>
                  </a:cubicBezTo>
                  <a:close/>
                  <a:moveTo>
                    <a:pt x="3844214" y="2524228"/>
                  </a:moveTo>
                  <a:cubicBezTo>
                    <a:pt x="3808412" y="2524228"/>
                    <a:pt x="3779387" y="2494567"/>
                    <a:pt x="3779387" y="2457978"/>
                  </a:cubicBezTo>
                  <a:cubicBezTo>
                    <a:pt x="3779387" y="2421389"/>
                    <a:pt x="3808412" y="2391728"/>
                    <a:pt x="3844214" y="2391728"/>
                  </a:cubicBezTo>
                  <a:cubicBezTo>
                    <a:pt x="3880018" y="2391728"/>
                    <a:pt x="3909042" y="2421389"/>
                    <a:pt x="3909042" y="2457978"/>
                  </a:cubicBezTo>
                  <a:cubicBezTo>
                    <a:pt x="3909042" y="2494567"/>
                    <a:pt x="3880018" y="2524228"/>
                    <a:pt x="3844214" y="2524228"/>
                  </a:cubicBezTo>
                  <a:close/>
                  <a:moveTo>
                    <a:pt x="3660323" y="2524228"/>
                  </a:moveTo>
                  <a:cubicBezTo>
                    <a:pt x="3624520" y="2524228"/>
                    <a:pt x="3595496" y="2494567"/>
                    <a:pt x="3595496" y="2457978"/>
                  </a:cubicBezTo>
                  <a:cubicBezTo>
                    <a:pt x="3595496" y="2421389"/>
                    <a:pt x="3624520" y="2391728"/>
                    <a:pt x="3660323" y="2391728"/>
                  </a:cubicBezTo>
                  <a:cubicBezTo>
                    <a:pt x="3696126" y="2391728"/>
                    <a:pt x="3725150" y="2421389"/>
                    <a:pt x="3725150" y="2457978"/>
                  </a:cubicBezTo>
                  <a:cubicBezTo>
                    <a:pt x="3725150" y="2494567"/>
                    <a:pt x="3696126" y="2524228"/>
                    <a:pt x="3660323" y="2524228"/>
                  </a:cubicBezTo>
                  <a:close/>
                  <a:moveTo>
                    <a:pt x="3476432" y="2524228"/>
                  </a:moveTo>
                  <a:cubicBezTo>
                    <a:pt x="3440629" y="2524228"/>
                    <a:pt x="3411605" y="2494567"/>
                    <a:pt x="3411605" y="2457978"/>
                  </a:cubicBezTo>
                  <a:cubicBezTo>
                    <a:pt x="3411605" y="2421389"/>
                    <a:pt x="3440629" y="2391728"/>
                    <a:pt x="3476432" y="2391728"/>
                  </a:cubicBezTo>
                  <a:cubicBezTo>
                    <a:pt x="3512235" y="2391728"/>
                    <a:pt x="3541260" y="2421389"/>
                    <a:pt x="3541260" y="2457978"/>
                  </a:cubicBezTo>
                  <a:cubicBezTo>
                    <a:pt x="3541260" y="2494567"/>
                    <a:pt x="3512235" y="2524228"/>
                    <a:pt x="3476432" y="2524228"/>
                  </a:cubicBezTo>
                  <a:close/>
                  <a:moveTo>
                    <a:pt x="3292541" y="2524228"/>
                  </a:moveTo>
                  <a:cubicBezTo>
                    <a:pt x="3256737" y="2524228"/>
                    <a:pt x="3227713" y="2494567"/>
                    <a:pt x="3227713" y="2457978"/>
                  </a:cubicBezTo>
                  <a:cubicBezTo>
                    <a:pt x="3227713" y="2421389"/>
                    <a:pt x="3256737" y="2391728"/>
                    <a:pt x="3292541" y="2391728"/>
                  </a:cubicBezTo>
                  <a:cubicBezTo>
                    <a:pt x="3328344" y="2391728"/>
                    <a:pt x="3357368" y="2421389"/>
                    <a:pt x="3357368" y="2457978"/>
                  </a:cubicBezTo>
                  <a:cubicBezTo>
                    <a:pt x="3357368" y="2494567"/>
                    <a:pt x="3328344" y="2524228"/>
                    <a:pt x="3292541" y="2524228"/>
                  </a:cubicBezTo>
                  <a:close/>
                  <a:moveTo>
                    <a:pt x="3108649" y="2524228"/>
                  </a:moveTo>
                  <a:cubicBezTo>
                    <a:pt x="3072846" y="2524228"/>
                    <a:pt x="3043821" y="2494567"/>
                    <a:pt x="3043821" y="2457978"/>
                  </a:cubicBezTo>
                  <a:cubicBezTo>
                    <a:pt x="3043821" y="2421389"/>
                    <a:pt x="3072846" y="2391728"/>
                    <a:pt x="3108649" y="2391728"/>
                  </a:cubicBezTo>
                  <a:cubicBezTo>
                    <a:pt x="3144453" y="2391728"/>
                    <a:pt x="3173477" y="2421389"/>
                    <a:pt x="3173477" y="2457978"/>
                  </a:cubicBezTo>
                  <a:cubicBezTo>
                    <a:pt x="3173477" y="2494567"/>
                    <a:pt x="3144453" y="2524228"/>
                    <a:pt x="3108649" y="2524228"/>
                  </a:cubicBezTo>
                  <a:close/>
                  <a:moveTo>
                    <a:pt x="2924758" y="2524228"/>
                  </a:moveTo>
                  <a:cubicBezTo>
                    <a:pt x="2888955" y="2524228"/>
                    <a:pt x="2859931" y="2494567"/>
                    <a:pt x="2859931" y="2457978"/>
                  </a:cubicBezTo>
                  <a:cubicBezTo>
                    <a:pt x="2859931" y="2421389"/>
                    <a:pt x="2888955" y="2391728"/>
                    <a:pt x="2924758" y="2391728"/>
                  </a:cubicBezTo>
                  <a:cubicBezTo>
                    <a:pt x="2960561" y="2391728"/>
                    <a:pt x="2989585" y="2421389"/>
                    <a:pt x="2989585" y="2457978"/>
                  </a:cubicBezTo>
                  <a:cubicBezTo>
                    <a:pt x="2989585" y="2494567"/>
                    <a:pt x="2960561" y="2524228"/>
                    <a:pt x="2924758" y="2524228"/>
                  </a:cubicBezTo>
                  <a:close/>
                  <a:moveTo>
                    <a:pt x="2726137" y="2524228"/>
                  </a:moveTo>
                  <a:cubicBezTo>
                    <a:pt x="2690334" y="2524228"/>
                    <a:pt x="2661310" y="2494567"/>
                    <a:pt x="2661310" y="2457978"/>
                  </a:cubicBezTo>
                  <a:cubicBezTo>
                    <a:pt x="2661310" y="2421389"/>
                    <a:pt x="2690334" y="2391728"/>
                    <a:pt x="2726137" y="2391728"/>
                  </a:cubicBezTo>
                  <a:cubicBezTo>
                    <a:pt x="2761940" y="2391728"/>
                    <a:pt x="2790965" y="2421389"/>
                    <a:pt x="2790965" y="2457978"/>
                  </a:cubicBezTo>
                  <a:cubicBezTo>
                    <a:pt x="2790965" y="2494567"/>
                    <a:pt x="2761940" y="2524228"/>
                    <a:pt x="2726137" y="2524228"/>
                  </a:cubicBezTo>
                  <a:close/>
                  <a:moveTo>
                    <a:pt x="2527740" y="2525237"/>
                  </a:moveTo>
                  <a:cubicBezTo>
                    <a:pt x="2491936" y="2525237"/>
                    <a:pt x="2462913" y="2495576"/>
                    <a:pt x="2462913" y="2458987"/>
                  </a:cubicBezTo>
                  <a:cubicBezTo>
                    <a:pt x="2462913" y="2422398"/>
                    <a:pt x="2491936" y="2392737"/>
                    <a:pt x="2527740" y="2392737"/>
                  </a:cubicBezTo>
                  <a:cubicBezTo>
                    <a:pt x="2563544" y="2392737"/>
                    <a:pt x="2592568" y="2422398"/>
                    <a:pt x="2592568" y="2458987"/>
                  </a:cubicBezTo>
                  <a:cubicBezTo>
                    <a:pt x="2592568" y="2495576"/>
                    <a:pt x="2563544" y="2525237"/>
                    <a:pt x="2527740" y="2525237"/>
                  </a:cubicBezTo>
                  <a:close/>
                  <a:moveTo>
                    <a:pt x="2343849" y="2525237"/>
                  </a:moveTo>
                  <a:cubicBezTo>
                    <a:pt x="2308045" y="2525237"/>
                    <a:pt x="2279021" y="2495576"/>
                    <a:pt x="2279021" y="2458987"/>
                  </a:cubicBezTo>
                  <a:cubicBezTo>
                    <a:pt x="2279021" y="2422398"/>
                    <a:pt x="2308045" y="2392737"/>
                    <a:pt x="2343849" y="2392737"/>
                  </a:cubicBezTo>
                  <a:cubicBezTo>
                    <a:pt x="2379652" y="2392737"/>
                    <a:pt x="2408676" y="2422398"/>
                    <a:pt x="2408676" y="2458987"/>
                  </a:cubicBezTo>
                  <a:cubicBezTo>
                    <a:pt x="2408676" y="2495576"/>
                    <a:pt x="2379652" y="2525237"/>
                    <a:pt x="2343849" y="2525237"/>
                  </a:cubicBezTo>
                  <a:close/>
                  <a:moveTo>
                    <a:pt x="2159957" y="2525237"/>
                  </a:moveTo>
                  <a:cubicBezTo>
                    <a:pt x="2124154" y="2525237"/>
                    <a:pt x="2095129" y="2495576"/>
                    <a:pt x="2095129" y="2458987"/>
                  </a:cubicBezTo>
                  <a:cubicBezTo>
                    <a:pt x="2095129" y="2422398"/>
                    <a:pt x="2124154" y="2392737"/>
                    <a:pt x="2159957" y="2392737"/>
                  </a:cubicBezTo>
                  <a:cubicBezTo>
                    <a:pt x="2195761" y="2392737"/>
                    <a:pt x="2224785" y="2422398"/>
                    <a:pt x="2224785" y="2458987"/>
                  </a:cubicBezTo>
                  <a:cubicBezTo>
                    <a:pt x="2224785" y="2495576"/>
                    <a:pt x="2195761" y="2525237"/>
                    <a:pt x="2159957" y="2525237"/>
                  </a:cubicBezTo>
                  <a:close/>
                  <a:moveTo>
                    <a:pt x="1976067" y="2525237"/>
                  </a:moveTo>
                  <a:cubicBezTo>
                    <a:pt x="1940263" y="2525237"/>
                    <a:pt x="1911239" y="2495576"/>
                    <a:pt x="1911239" y="2458987"/>
                  </a:cubicBezTo>
                  <a:cubicBezTo>
                    <a:pt x="1911239" y="2422398"/>
                    <a:pt x="1940263" y="2392737"/>
                    <a:pt x="1976067" y="2392737"/>
                  </a:cubicBezTo>
                  <a:cubicBezTo>
                    <a:pt x="2011869" y="2392737"/>
                    <a:pt x="2040894" y="2422398"/>
                    <a:pt x="2040894" y="2458987"/>
                  </a:cubicBezTo>
                  <a:cubicBezTo>
                    <a:pt x="2040894" y="2495576"/>
                    <a:pt x="2011869" y="2525237"/>
                    <a:pt x="1976067" y="2525237"/>
                  </a:cubicBezTo>
                  <a:close/>
                  <a:moveTo>
                    <a:pt x="1792176" y="2525237"/>
                  </a:moveTo>
                  <a:cubicBezTo>
                    <a:pt x="1756371" y="2525237"/>
                    <a:pt x="1727348" y="2495576"/>
                    <a:pt x="1727348" y="2458987"/>
                  </a:cubicBezTo>
                  <a:cubicBezTo>
                    <a:pt x="1727348" y="2422398"/>
                    <a:pt x="1756371" y="2392737"/>
                    <a:pt x="1792176" y="2392737"/>
                  </a:cubicBezTo>
                  <a:cubicBezTo>
                    <a:pt x="1827979" y="2392737"/>
                    <a:pt x="1857004" y="2422398"/>
                    <a:pt x="1857004" y="2458987"/>
                  </a:cubicBezTo>
                  <a:cubicBezTo>
                    <a:pt x="1857004" y="2495576"/>
                    <a:pt x="1827979" y="2525237"/>
                    <a:pt x="1792176" y="2525237"/>
                  </a:cubicBezTo>
                  <a:close/>
                  <a:moveTo>
                    <a:pt x="1608284" y="2525237"/>
                  </a:moveTo>
                  <a:cubicBezTo>
                    <a:pt x="1572481" y="2525237"/>
                    <a:pt x="1543457" y="2495576"/>
                    <a:pt x="1543457" y="2458987"/>
                  </a:cubicBezTo>
                  <a:cubicBezTo>
                    <a:pt x="1543457" y="2422398"/>
                    <a:pt x="1572481" y="2392737"/>
                    <a:pt x="1608284" y="2392737"/>
                  </a:cubicBezTo>
                  <a:cubicBezTo>
                    <a:pt x="1644087" y="2392737"/>
                    <a:pt x="1673111" y="2422398"/>
                    <a:pt x="1673111" y="2458987"/>
                  </a:cubicBezTo>
                  <a:cubicBezTo>
                    <a:pt x="1673111" y="2495576"/>
                    <a:pt x="1644087" y="2525237"/>
                    <a:pt x="1608284" y="2525237"/>
                  </a:cubicBezTo>
                  <a:close/>
                  <a:moveTo>
                    <a:pt x="1409664" y="2525237"/>
                  </a:moveTo>
                  <a:cubicBezTo>
                    <a:pt x="1373860" y="2525237"/>
                    <a:pt x="1344837" y="2495576"/>
                    <a:pt x="1344837" y="2458987"/>
                  </a:cubicBezTo>
                  <a:cubicBezTo>
                    <a:pt x="1344837" y="2422398"/>
                    <a:pt x="1373860" y="2392737"/>
                    <a:pt x="1409664" y="2392737"/>
                  </a:cubicBezTo>
                  <a:cubicBezTo>
                    <a:pt x="1445466" y="2392737"/>
                    <a:pt x="1474491" y="2422398"/>
                    <a:pt x="1474491" y="2458987"/>
                  </a:cubicBezTo>
                  <a:cubicBezTo>
                    <a:pt x="1474491" y="2495576"/>
                    <a:pt x="1445466" y="2525237"/>
                    <a:pt x="1409664" y="2525237"/>
                  </a:cubicBezTo>
                  <a:close/>
                  <a:moveTo>
                    <a:pt x="7396226" y="2527256"/>
                  </a:moveTo>
                  <a:cubicBezTo>
                    <a:pt x="7360422" y="2527256"/>
                    <a:pt x="7331398" y="2497595"/>
                    <a:pt x="7331398" y="2461006"/>
                  </a:cubicBezTo>
                  <a:cubicBezTo>
                    <a:pt x="7331398" y="2424417"/>
                    <a:pt x="7360422" y="2394756"/>
                    <a:pt x="7396226" y="2394756"/>
                  </a:cubicBezTo>
                  <a:cubicBezTo>
                    <a:pt x="7432029" y="2394756"/>
                    <a:pt x="7461054" y="2424417"/>
                    <a:pt x="7461054" y="2461006"/>
                  </a:cubicBezTo>
                  <a:cubicBezTo>
                    <a:pt x="7461054" y="2497595"/>
                    <a:pt x="7432029" y="2527256"/>
                    <a:pt x="7396226" y="2527256"/>
                  </a:cubicBezTo>
                  <a:close/>
                  <a:moveTo>
                    <a:pt x="7212336" y="2527256"/>
                  </a:moveTo>
                  <a:cubicBezTo>
                    <a:pt x="7176532" y="2527256"/>
                    <a:pt x="7147508" y="2497595"/>
                    <a:pt x="7147508" y="2461006"/>
                  </a:cubicBezTo>
                  <a:cubicBezTo>
                    <a:pt x="7147508" y="2424417"/>
                    <a:pt x="7176532" y="2394756"/>
                    <a:pt x="7212336" y="2394756"/>
                  </a:cubicBezTo>
                  <a:cubicBezTo>
                    <a:pt x="7248138" y="2394756"/>
                    <a:pt x="7277162" y="2424417"/>
                    <a:pt x="7277162" y="2461006"/>
                  </a:cubicBezTo>
                  <a:cubicBezTo>
                    <a:pt x="7277162" y="2497595"/>
                    <a:pt x="7248138" y="2527256"/>
                    <a:pt x="7212336" y="2527256"/>
                  </a:cubicBezTo>
                  <a:close/>
                  <a:moveTo>
                    <a:pt x="7028444" y="2527256"/>
                  </a:moveTo>
                  <a:cubicBezTo>
                    <a:pt x="6992640" y="2527256"/>
                    <a:pt x="6963616" y="2497595"/>
                    <a:pt x="6963616" y="2461006"/>
                  </a:cubicBezTo>
                  <a:cubicBezTo>
                    <a:pt x="6963616" y="2424417"/>
                    <a:pt x="6992640" y="2394756"/>
                    <a:pt x="7028444" y="2394756"/>
                  </a:cubicBezTo>
                  <a:cubicBezTo>
                    <a:pt x="7064248" y="2394756"/>
                    <a:pt x="7093272" y="2424417"/>
                    <a:pt x="7093272" y="2461006"/>
                  </a:cubicBezTo>
                  <a:cubicBezTo>
                    <a:pt x="7093272" y="2497595"/>
                    <a:pt x="7064248" y="2527256"/>
                    <a:pt x="7028444" y="2527256"/>
                  </a:cubicBezTo>
                  <a:close/>
                  <a:moveTo>
                    <a:pt x="6844552" y="2527256"/>
                  </a:moveTo>
                  <a:cubicBezTo>
                    <a:pt x="6808748" y="2527256"/>
                    <a:pt x="6779724" y="2497595"/>
                    <a:pt x="6779724" y="2461006"/>
                  </a:cubicBezTo>
                  <a:cubicBezTo>
                    <a:pt x="6779724" y="2424417"/>
                    <a:pt x="6808748" y="2394756"/>
                    <a:pt x="6844552" y="2394756"/>
                  </a:cubicBezTo>
                  <a:cubicBezTo>
                    <a:pt x="6880356" y="2394756"/>
                    <a:pt x="6909380" y="2424417"/>
                    <a:pt x="6909380" y="2461006"/>
                  </a:cubicBezTo>
                  <a:cubicBezTo>
                    <a:pt x="6909380" y="2497595"/>
                    <a:pt x="6880356" y="2527256"/>
                    <a:pt x="6844552" y="2527256"/>
                  </a:cubicBezTo>
                  <a:close/>
                  <a:moveTo>
                    <a:pt x="6645932" y="2527256"/>
                  </a:moveTo>
                  <a:cubicBezTo>
                    <a:pt x="6610128" y="2527256"/>
                    <a:pt x="6581104" y="2497595"/>
                    <a:pt x="6581104" y="2461006"/>
                  </a:cubicBezTo>
                  <a:cubicBezTo>
                    <a:pt x="6581104" y="2424417"/>
                    <a:pt x="6610128" y="2394756"/>
                    <a:pt x="6645932" y="2394756"/>
                  </a:cubicBezTo>
                  <a:cubicBezTo>
                    <a:pt x="6681734" y="2394756"/>
                    <a:pt x="6710758" y="2424417"/>
                    <a:pt x="6710758" y="2461006"/>
                  </a:cubicBezTo>
                  <a:cubicBezTo>
                    <a:pt x="6710758" y="2497595"/>
                    <a:pt x="6681734" y="2527256"/>
                    <a:pt x="6645932" y="2527256"/>
                  </a:cubicBezTo>
                  <a:close/>
                  <a:moveTo>
                    <a:pt x="5154763" y="2529274"/>
                  </a:moveTo>
                  <a:cubicBezTo>
                    <a:pt x="5118960" y="2529274"/>
                    <a:pt x="5089936" y="2499613"/>
                    <a:pt x="5089936" y="2463024"/>
                  </a:cubicBezTo>
                  <a:cubicBezTo>
                    <a:pt x="5089936" y="2426435"/>
                    <a:pt x="5118960" y="2396774"/>
                    <a:pt x="5154763" y="2396774"/>
                  </a:cubicBezTo>
                  <a:cubicBezTo>
                    <a:pt x="5190567" y="2396774"/>
                    <a:pt x="5219591" y="2426435"/>
                    <a:pt x="5219591" y="2463024"/>
                  </a:cubicBezTo>
                  <a:cubicBezTo>
                    <a:pt x="5219591" y="2499613"/>
                    <a:pt x="5190567" y="2529274"/>
                    <a:pt x="5154763" y="2529274"/>
                  </a:cubicBezTo>
                  <a:close/>
                  <a:moveTo>
                    <a:pt x="4970872" y="2529274"/>
                  </a:moveTo>
                  <a:cubicBezTo>
                    <a:pt x="4935068" y="2529274"/>
                    <a:pt x="4906044" y="2499613"/>
                    <a:pt x="4906044" y="2463024"/>
                  </a:cubicBezTo>
                  <a:cubicBezTo>
                    <a:pt x="4906044" y="2426435"/>
                    <a:pt x="4935068" y="2396774"/>
                    <a:pt x="4970872" y="2396774"/>
                  </a:cubicBezTo>
                  <a:cubicBezTo>
                    <a:pt x="5006676" y="2396774"/>
                    <a:pt x="5035700" y="2426435"/>
                    <a:pt x="5035700" y="2463024"/>
                  </a:cubicBezTo>
                  <a:cubicBezTo>
                    <a:pt x="5035700" y="2499613"/>
                    <a:pt x="5006676" y="2529274"/>
                    <a:pt x="4970872" y="2529274"/>
                  </a:cubicBezTo>
                  <a:close/>
                  <a:moveTo>
                    <a:pt x="4786980" y="2529274"/>
                  </a:moveTo>
                  <a:cubicBezTo>
                    <a:pt x="4751178" y="2529274"/>
                    <a:pt x="4722153" y="2499613"/>
                    <a:pt x="4722153" y="2463024"/>
                  </a:cubicBezTo>
                  <a:cubicBezTo>
                    <a:pt x="4722153" y="2426435"/>
                    <a:pt x="4751178" y="2396774"/>
                    <a:pt x="4786980" y="2396774"/>
                  </a:cubicBezTo>
                  <a:cubicBezTo>
                    <a:pt x="4822784" y="2396774"/>
                    <a:pt x="4851808" y="2426435"/>
                    <a:pt x="4851808" y="2463024"/>
                  </a:cubicBezTo>
                  <a:cubicBezTo>
                    <a:pt x="4851808" y="2499613"/>
                    <a:pt x="4822784" y="2529274"/>
                    <a:pt x="4786980" y="2529274"/>
                  </a:cubicBezTo>
                  <a:close/>
                  <a:moveTo>
                    <a:pt x="4603090" y="2529274"/>
                  </a:moveTo>
                  <a:cubicBezTo>
                    <a:pt x="4567286" y="2529274"/>
                    <a:pt x="4538262" y="2499613"/>
                    <a:pt x="4538262" y="2463024"/>
                  </a:cubicBezTo>
                  <a:cubicBezTo>
                    <a:pt x="4538262" y="2426435"/>
                    <a:pt x="4567286" y="2396774"/>
                    <a:pt x="4603090" y="2396774"/>
                  </a:cubicBezTo>
                  <a:cubicBezTo>
                    <a:pt x="4638893" y="2396774"/>
                    <a:pt x="4667918" y="2426435"/>
                    <a:pt x="4667918" y="2463024"/>
                  </a:cubicBezTo>
                  <a:cubicBezTo>
                    <a:pt x="4667918" y="2499613"/>
                    <a:pt x="4638893" y="2529274"/>
                    <a:pt x="4603090" y="2529274"/>
                  </a:cubicBezTo>
                  <a:close/>
                  <a:moveTo>
                    <a:pt x="4419198" y="2529274"/>
                  </a:moveTo>
                  <a:cubicBezTo>
                    <a:pt x="4383395" y="2529274"/>
                    <a:pt x="4354371" y="2499613"/>
                    <a:pt x="4354371" y="2463024"/>
                  </a:cubicBezTo>
                  <a:cubicBezTo>
                    <a:pt x="4354371" y="2426435"/>
                    <a:pt x="4383395" y="2396774"/>
                    <a:pt x="4419198" y="2396774"/>
                  </a:cubicBezTo>
                  <a:cubicBezTo>
                    <a:pt x="4455002" y="2396774"/>
                    <a:pt x="4484026" y="2426435"/>
                    <a:pt x="4484026" y="2463024"/>
                  </a:cubicBezTo>
                  <a:cubicBezTo>
                    <a:pt x="4484026" y="2499613"/>
                    <a:pt x="4455002" y="2529274"/>
                    <a:pt x="4419198" y="2529274"/>
                  </a:cubicBezTo>
                  <a:close/>
                  <a:moveTo>
                    <a:pt x="4235307" y="2529274"/>
                  </a:moveTo>
                  <a:cubicBezTo>
                    <a:pt x="4199503" y="2529274"/>
                    <a:pt x="4170479" y="2499613"/>
                    <a:pt x="4170479" y="2463024"/>
                  </a:cubicBezTo>
                  <a:cubicBezTo>
                    <a:pt x="4170479" y="2426435"/>
                    <a:pt x="4199503" y="2396774"/>
                    <a:pt x="4235307" y="2396774"/>
                  </a:cubicBezTo>
                  <a:cubicBezTo>
                    <a:pt x="4271110" y="2396774"/>
                    <a:pt x="4300134" y="2426435"/>
                    <a:pt x="4300134" y="2463024"/>
                  </a:cubicBezTo>
                  <a:cubicBezTo>
                    <a:pt x="4300134" y="2499613"/>
                    <a:pt x="4271110" y="2529274"/>
                    <a:pt x="4235307" y="2529274"/>
                  </a:cubicBezTo>
                  <a:close/>
                  <a:moveTo>
                    <a:pt x="4036685" y="2529274"/>
                  </a:moveTo>
                  <a:cubicBezTo>
                    <a:pt x="4000883" y="2529274"/>
                    <a:pt x="3971858" y="2499613"/>
                    <a:pt x="3971858" y="2463024"/>
                  </a:cubicBezTo>
                  <a:cubicBezTo>
                    <a:pt x="3971858" y="2426435"/>
                    <a:pt x="4000883" y="2396774"/>
                    <a:pt x="4036685" y="2396774"/>
                  </a:cubicBezTo>
                  <a:cubicBezTo>
                    <a:pt x="4072489" y="2396774"/>
                    <a:pt x="4101513" y="2426435"/>
                    <a:pt x="4101513" y="2463024"/>
                  </a:cubicBezTo>
                  <a:cubicBezTo>
                    <a:pt x="4101513" y="2499613"/>
                    <a:pt x="4072489" y="2529274"/>
                    <a:pt x="4036685" y="2529274"/>
                  </a:cubicBezTo>
                  <a:close/>
                  <a:moveTo>
                    <a:pt x="1193489" y="2532302"/>
                  </a:moveTo>
                  <a:cubicBezTo>
                    <a:pt x="1157685" y="2532302"/>
                    <a:pt x="1128661" y="2502641"/>
                    <a:pt x="1128661" y="2466052"/>
                  </a:cubicBezTo>
                  <a:cubicBezTo>
                    <a:pt x="1128661" y="2429463"/>
                    <a:pt x="1157685" y="2399802"/>
                    <a:pt x="1193489" y="2399802"/>
                  </a:cubicBezTo>
                  <a:cubicBezTo>
                    <a:pt x="1229293" y="2399802"/>
                    <a:pt x="1258318" y="2429463"/>
                    <a:pt x="1258318" y="2466052"/>
                  </a:cubicBezTo>
                  <a:cubicBezTo>
                    <a:pt x="1258318" y="2502641"/>
                    <a:pt x="1229293" y="2532302"/>
                    <a:pt x="1193489" y="2532302"/>
                  </a:cubicBezTo>
                  <a:close/>
                  <a:moveTo>
                    <a:pt x="1009598" y="2532302"/>
                  </a:moveTo>
                  <a:cubicBezTo>
                    <a:pt x="973794" y="2532302"/>
                    <a:pt x="944771" y="2502641"/>
                    <a:pt x="944771" y="2466052"/>
                  </a:cubicBezTo>
                  <a:cubicBezTo>
                    <a:pt x="944771" y="2429463"/>
                    <a:pt x="973794" y="2399802"/>
                    <a:pt x="1009598" y="2399802"/>
                  </a:cubicBezTo>
                  <a:cubicBezTo>
                    <a:pt x="1045401" y="2399802"/>
                    <a:pt x="1074426" y="2429463"/>
                    <a:pt x="1074426" y="2466052"/>
                  </a:cubicBezTo>
                  <a:cubicBezTo>
                    <a:pt x="1074426" y="2502641"/>
                    <a:pt x="1045401" y="2532302"/>
                    <a:pt x="1009598" y="2532302"/>
                  </a:cubicBezTo>
                  <a:close/>
                  <a:moveTo>
                    <a:pt x="825706" y="2532302"/>
                  </a:moveTo>
                  <a:cubicBezTo>
                    <a:pt x="789903" y="2532302"/>
                    <a:pt x="760879" y="2502641"/>
                    <a:pt x="760879" y="2466052"/>
                  </a:cubicBezTo>
                  <a:cubicBezTo>
                    <a:pt x="760879" y="2429463"/>
                    <a:pt x="789903" y="2399802"/>
                    <a:pt x="825706" y="2399802"/>
                  </a:cubicBezTo>
                  <a:cubicBezTo>
                    <a:pt x="861511" y="2399802"/>
                    <a:pt x="890533" y="2429463"/>
                    <a:pt x="890533" y="2466052"/>
                  </a:cubicBezTo>
                  <a:cubicBezTo>
                    <a:pt x="890533" y="2502641"/>
                    <a:pt x="861511" y="2532302"/>
                    <a:pt x="825706" y="2532302"/>
                  </a:cubicBezTo>
                  <a:close/>
                  <a:moveTo>
                    <a:pt x="641815" y="2532302"/>
                  </a:moveTo>
                  <a:cubicBezTo>
                    <a:pt x="606012" y="2532302"/>
                    <a:pt x="576988" y="2502641"/>
                    <a:pt x="576988" y="2466052"/>
                  </a:cubicBezTo>
                  <a:cubicBezTo>
                    <a:pt x="576988" y="2429463"/>
                    <a:pt x="606012" y="2399802"/>
                    <a:pt x="641815" y="2399802"/>
                  </a:cubicBezTo>
                  <a:cubicBezTo>
                    <a:pt x="677619" y="2399802"/>
                    <a:pt x="706642" y="2429463"/>
                    <a:pt x="706642" y="2466052"/>
                  </a:cubicBezTo>
                  <a:cubicBezTo>
                    <a:pt x="706642" y="2502641"/>
                    <a:pt x="677619" y="2532302"/>
                    <a:pt x="641815" y="2532302"/>
                  </a:cubicBezTo>
                  <a:close/>
                  <a:moveTo>
                    <a:pt x="457924" y="2532302"/>
                  </a:moveTo>
                  <a:cubicBezTo>
                    <a:pt x="422121" y="2532302"/>
                    <a:pt x="393096" y="2502641"/>
                    <a:pt x="393096" y="2466052"/>
                  </a:cubicBezTo>
                  <a:cubicBezTo>
                    <a:pt x="393096" y="2429463"/>
                    <a:pt x="422121" y="2399802"/>
                    <a:pt x="457924" y="2399802"/>
                  </a:cubicBezTo>
                  <a:cubicBezTo>
                    <a:pt x="493726" y="2399802"/>
                    <a:pt x="522751" y="2429463"/>
                    <a:pt x="522751" y="2466052"/>
                  </a:cubicBezTo>
                  <a:cubicBezTo>
                    <a:pt x="522751" y="2502641"/>
                    <a:pt x="493726" y="2532302"/>
                    <a:pt x="457924" y="2532302"/>
                  </a:cubicBezTo>
                  <a:close/>
                  <a:moveTo>
                    <a:pt x="6467704" y="2739813"/>
                  </a:moveTo>
                  <a:cubicBezTo>
                    <a:pt x="6431900" y="2739813"/>
                    <a:pt x="6402876" y="2710152"/>
                    <a:pt x="6402876" y="2673563"/>
                  </a:cubicBezTo>
                  <a:cubicBezTo>
                    <a:pt x="6402876" y="2636974"/>
                    <a:pt x="6431900" y="2607313"/>
                    <a:pt x="6467704" y="2607313"/>
                  </a:cubicBezTo>
                  <a:cubicBezTo>
                    <a:pt x="6503507" y="2607313"/>
                    <a:pt x="6532532" y="2636974"/>
                    <a:pt x="6532532" y="2673563"/>
                  </a:cubicBezTo>
                  <a:cubicBezTo>
                    <a:pt x="6532532" y="2710152"/>
                    <a:pt x="6503507" y="2739813"/>
                    <a:pt x="6467704" y="2739813"/>
                  </a:cubicBezTo>
                  <a:close/>
                  <a:moveTo>
                    <a:pt x="6283812" y="2739813"/>
                  </a:moveTo>
                  <a:cubicBezTo>
                    <a:pt x="6248009" y="2739813"/>
                    <a:pt x="6218984" y="2710152"/>
                    <a:pt x="6218984" y="2673563"/>
                  </a:cubicBezTo>
                  <a:cubicBezTo>
                    <a:pt x="6218984" y="2636974"/>
                    <a:pt x="6248009" y="2607313"/>
                    <a:pt x="6283812" y="2607313"/>
                  </a:cubicBezTo>
                  <a:cubicBezTo>
                    <a:pt x="6319616" y="2607313"/>
                    <a:pt x="6348640" y="2636974"/>
                    <a:pt x="6348640" y="2673563"/>
                  </a:cubicBezTo>
                  <a:cubicBezTo>
                    <a:pt x="6348640" y="2710152"/>
                    <a:pt x="6319616" y="2739813"/>
                    <a:pt x="6283812" y="2739813"/>
                  </a:cubicBezTo>
                  <a:close/>
                  <a:moveTo>
                    <a:pt x="6099922" y="2739813"/>
                  </a:moveTo>
                  <a:cubicBezTo>
                    <a:pt x="6064118" y="2739813"/>
                    <a:pt x="6035094" y="2710152"/>
                    <a:pt x="6035094" y="2673563"/>
                  </a:cubicBezTo>
                  <a:cubicBezTo>
                    <a:pt x="6035094" y="2636974"/>
                    <a:pt x="6064118" y="2607313"/>
                    <a:pt x="6099922" y="2607313"/>
                  </a:cubicBezTo>
                  <a:cubicBezTo>
                    <a:pt x="6135725" y="2607313"/>
                    <a:pt x="6164749" y="2636974"/>
                    <a:pt x="6164749" y="2673563"/>
                  </a:cubicBezTo>
                  <a:cubicBezTo>
                    <a:pt x="6164749" y="2710152"/>
                    <a:pt x="6135725" y="2739813"/>
                    <a:pt x="6099922" y="2739813"/>
                  </a:cubicBezTo>
                  <a:close/>
                  <a:moveTo>
                    <a:pt x="5916030" y="2739813"/>
                  </a:moveTo>
                  <a:cubicBezTo>
                    <a:pt x="5880227" y="2739813"/>
                    <a:pt x="5851202" y="2710152"/>
                    <a:pt x="5851202" y="2673563"/>
                  </a:cubicBezTo>
                  <a:cubicBezTo>
                    <a:pt x="5851202" y="2636974"/>
                    <a:pt x="5880227" y="2607313"/>
                    <a:pt x="5916030" y="2607313"/>
                  </a:cubicBezTo>
                  <a:cubicBezTo>
                    <a:pt x="5951834" y="2607313"/>
                    <a:pt x="5980858" y="2636974"/>
                    <a:pt x="5980858" y="2673563"/>
                  </a:cubicBezTo>
                  <a:cubicBezTo>
                    <a:pt x="5980858" y="2710152"/>
                    <a:pt x="5951834" y="2739813"/>
                    <a:pt x="5916030" y="2739813"/>
                  </a:cubicBezTo>
                  <a:close/>
                  <a:moveTo>
                    <a:pt x="5732139" y="2739813"/>
                  </a:moveTo>
                  <a:cubicBezTo>
                    <a:pt x="5696335" y="2739813"/>
                    <a:pt x="5667311" y="2710152"/>
                    <a:pt x="5667311" y="2673563"/>
                  </a:cubicBezTo>
                  <a:cubicBezTo>
                    <a:pt x="5667311" y="2636974"/>
                    <a:pt x="5696335" y="2607313"/>
                    <a:pt x="5732139" y="2607313"/>
                  </a:cubicBezTo>
                  <a:cubicBezTo>
                    <a:pt x="5767941" y="2607313"/>
                    <a:pt x="5796966" y="2636974"/>
                    <a:pt x="5796966" y="2673563"/>
                  </a:cubicBezTo>
                  <a:cubicBezTo>
                    <a:pt x="5796966" y="2710152"/>
                    <a:pt x="5767941" y="2739813"/>
                    <a:pt x="5732139" y="2739813"/>
                  </a:cubicBezTo>
                  <a:close/>
                  <a:moveTo>
                    <a:pt x="5548247" y="2739813"/>
                  </a:moveTo>
                  <a:cubicBezTo>
                    <a:pt x="5512443" y="2739813"/>
                    <a:pt x="5483419" y="2710152"/>
                    <a:pt x="5483419" y="2673563"/>
                  </a:cubicBezTo>
                  <a:cubicBezTo>
                    <a:pt x="5483419" y="2636974"/>
                    <a:pt x="5512443" y="2607313"/>
                    <a:pt x="5548247" y="2607313"/>
                  </a:cubicBezTo>
                  <a:cubicBezTo>
                    <a:pt x="5584051" y="2607313"/>
                    <a:pt x="5613075" y="2636974"/>
                    <a:pt x="5613075" y="2673563"/>
                  </a:cubicBezTo>
                  <a:cubicBezTo>
                    <a:pt x="5613075" y="2710152"/>
                    <a:pt x="5584051" y="2739813"/>
                    <a:pt x="5548247" y="2739813"/>
                  </a:cubicBezTo>
                  <a:close/>
                  <a:moveTo>
                    <a:pt x="5349627" y="2739813"/>
                  </a:moveTo>
                  <a:cubicBezTo>
                    <a:pt x="5313823" y="2739813"/>
                    <a:pt x="5284799" y="2710152"/>
                    <a:pt x="5284799" y="2673563"/>
                  </a:cubicBezTo>
                  <a:cubicBezTo>
                    <a:pt x="5284799" y="2636974"/>
                    <a:pt x="5313823" y="2607313"/>
                    <a:pt x="5349627" y="2607313"/>
                  </a:cubicBezTo>
                  <a:cubicBezTo>
                    <a:pt x="5385430" y="2607313"/>
                    <a:pt x="5414454" y="2636974"/>
                    <a:pt x="5414454" y="2673563"/>
                  </a:cubicBezTo>
                  <a:cubicBezTo>
                    <a:pt x="5414454" y="2710152"/>
                    <a:pt x="5385430" y="2739813"/>
                    <a:pt x="5349627" y="2739813"/>
                  </a:cubicBezTo>
                  <a:close/>
                  <a:moveTo>
                    <a:pt x="3852532" y="2741831"/>
                  </a:moveTo>
                  <a:cubicBezTo>
                    <a:pt x="3816729" y="2741831"/>
                    <a:pt x="3787704" y="2712170"/>
                    <a:pt x="3787704" y="2675581"/>
                  </a:cubicBezTo>
                  <a:cubicBezTo>
                    <a:pt x="3787704" y="2638992"/>
                    <a:pt x="3816729" y="2609331"/>
                    <a:pt x="3852532" y="2609331"/>
                  </a:cubicBezTo>
                  <a:cubicBezTo>
                    <a:pt x="3888335" y="2609331"/>
                    <a:pt x="3917359" y="2638992"/>
                    <a:pt x="3917359" y="2675581"/>
                  </a:cubicBezTo>
                  <a:cubicBezTo>
                    <a:pt x="3917359" y="2712170"/>
                    <a:pt x="3888335" y="2741831"/>
                    <a:pt x="3852532" y="2741831"/>
                  </a:cubicBezTo>
                  <a:close/>
                  <a:moveTo>
                    <a:pt x="3668641" y="2741831"/>
                  </a:moveTo>
                  <a:cubicBezTo>
                    <a:pt x="3632837" y="2741831"/>
                    <a:pt x="3603813" y="2712170"/>
                    <a:pt x="3603813" y="2675581"/>
                  </a:cubicBezTo>
                  <a:cubicBezTo>
                    <a:pt x="3603813" y="2638992"/>
                    <a:pt x="3632837" y="2609331"/>
                    <a:pt x="3668641" y="2609331"/>
                  </a:cubicBezTo>
                  <a:cubicBezTo>
                    <a:pt x="3704444" y="2609331"/>
                    <a:pt x="3733469" y="2638992"/>
                    <a:pt x="3733469" y="2675581"/>
                  </a:cubicBezTo>
                  <a:cubicBezTo>
                    <a:pt x="3733469" y="2712170"/>
                    <a:pt x="3704444" y="2741831"/>
                    <a:pt x="3668641" y="2741831"/>
                  </a:cubicBezTo>
                  <a:close/>
                  <a:moveTo>
                    <a:pt x="3484750" y="2741831"/>
                  </a:moveTo>
                  <a:cubicBezTo>
                    <a:pt x="3448946" y="2741831"/>
                    <a:pt x="3419922" y="2712170"/>
                    <a:pt x="3419922" y="2675581"/>
                  </a:cubicBezTo>
                  <a:cubicBezTo>
                    <a:pt x="3419922" y="2638992"/>
                    <a:pt x="3448946" y="2609331"/>
                    <a:pt x="3484750" y="2609331"/>
                  </a:cubicBezTo>
                  <a:cubicBezTo>
                    <a:pt x="3520553" y="2609331"/>
                    <a:pt x="3549577" y="2638992"/>
                    <a:pt x="3549577" y="2675581"/>
                  </a:cubicBezTo>
                  <a:cubicBezTo>
                    <a:pt x="3549577" y="2712170"/>
                    <a:pt x="3520553" y="2741831"/>
                    <a:pt x="3484750" y="2741831"/>
                  </a:cubicBezTo>
                  <a:close/>
                  <a:moveTo>
                    <a:pt x="3300858" y="2741831"/>
                  </a:moveTo>
                  <a:cubicBezTo>
                    <a:pt x="3265054" y="2741831"/>
                    <a:pt x="3236030" y="2712170"/>
                    <a:pt x="3236030" y="2675581"/>
                  </a:cubicBezTo>
                  <a:cubicBezTo>
                    <a:pt x="3236030" y="2638992"/>
                    <a:pt x="3265054" y="2609331"/>
                    <a:pt x="3300858" y="2609331"/>
                  </a:cubicBezTo>
                  <a:cubicBezTo>
                    <a:pt x="3336662" y="2609331"/>
                    <a:pt x="3365686" y="2638992"/>
                    <a:pt x="3365686" y="2675581"/>
                  </a:cubicBezTo>
                  <a:cubicBezTo>
                    <a:pt x="3365686" y="2712170"/>
                    <a:pt x="3336662" y="2741831"/>
                    <a:pt x="3300858" y="2741831"/>
                  </a:cubicBezTo>
                  <a:close/>
                  <a:moveTo>
                    <a:pt x="3116966" y="2741831"/>
                  </a:moveTo>
                  <a:cubicBezTo>
                    <a:pt x="3081163" y="2741831"/>
                    <a:pt x="3052138" y="2712170"/>
                    <a:pt x="3052138" y="2675581"/>
                  </a:cubicBezTo>
                  <a:cubicBezTo>
                    <a:pt x="3052138" y="2638992"/>
                    <a:pt x="3081163" y="2609331"/>
                    <a:pt x="3116966" y="2609331"/>
                  </a:cubicBezTo>
                  <a:cubicBezTo>
                    <a:pt x="3152769" y="2609331"/>
                    <a:pt x="3181793" y="2638992"/>
                    <a:pt x="3181793" y="2675581"/>
                  </a:cubicBezTo>
                  <a:cubicBezTo>
                    <a:pt x="3181793" y="2712170"/>
                    <a:pt x="3152769" y="2741831"/>
                    <a:pt x="3116966" y="2741831"/>
                  </a:cubicBezTo>
                  <a:close/>
                  <a:moveTo>
                    <a:pt x="2933075" y="2741831"/>
                  </a:moveTo>
                  <a:cubicBezTo>
                    <a:pt x="2897271" y="2741831"/>
                    <a:pt x="2868247" y="2712170"/>
                    <a:pt x="2868247" y="2675581"/>
                  </a:cubicBezTo>
                  <a:cubicBezTo>
                    <a:pt x="2868247" y="2638992"/>
                    <a:pt x="2897271" y="2609331"/>
                    <a:pt x="2933075" y="2609331"/>
                  </a:cubicBezTo>
                  <a:cubicBezTo>
                    <a:pt x="2968878" y="2609331"/>
                    <a:pt x="2997903" y="2638992"/>
                    <a:pt x="2997903" y="2675581"/>
                  </a:cubicBezTo>
                  <a:cubicBezTo>
                    <a:pt x="2997903" y="2712170"/>
                    <a:pt x="2968878" y="2741831"/>
                    <a:pt x="2933075" y="2741831"/>
                  </a:cubicBezTo>
                  <a:close/>
                  <a:moveTo>
                    <a:pt x="2734455" y="2741831"/>
                  </a:moveTo>
                  <a:cubicBezTo>
                    <a:pt x="2698651" y="2741831"/>
                    <a:pt x="2669627" y="2712170"/>
                    <a:pt x="2669627" y="2675581"/>
                  </a:cubicBezTo>
                  <a:cubicBezTo>
                    <a:pt x="2669627" y="2638992"/>
                    <a:pt x="2698651" y="2609331"/>
                    <a:pt x="2734455" y="2609331"/>
                  </a:cubicBezTo>
                  <a:cubicBezTo>
                    <a:pt x="2770258" y="2609331"/>
                    <a:pt x="2799282" y="2638992"/>
                    <a:pt x="2799282" y="2675581"/>
                  </a:cubicBezTo>
                  <a:cubicBezTo>
                    <a:pt x="2799282" y="2712170"/>
                    <a:pt x="2770258" y="2741831"/>
                    <a:pt x="2734455" y="2741831"/>
                  </a:cubicBezTo>
                  <a:close/>
                  <a:moveTo>
                    <a:pt x="2536058" y="2742840"/>
                  </a:moveTo>
                  <a:cubicBezTo>
                    <a:pt x="2500254" y="2742840"/>
                    <a:pt x="2471230" y="2713179"/>
                    <a:pt x="2471230" y="2676590"/>
                  </a:cubicBezTo>
                  <a:cubicBezTo>
                    <a:pt x="2471230" y="2640001"/>
                    <a:pt x="2500254" y="2610340"/>
                    <a:pt x="2536058" y="2610340"/>
                  </a:cubicBezTo>
                  <a:cubicBezTo>
                    <a:pt x="2571861" y="2610340"/>
                    <a:pt x="2600885" y="2640001"/>
                    <a:pt x="2600885" y="2676590"/>
                  </a:cubicBezTo>
                  <a:cubicBezTo>
                    <a:pt x="2600885" y="2713179"/>
                    <a:pt x="2571861" y="2742840"/>
                    <a:pt x="2536058" y="2742840"/>
                  </a:cubicBezTo>
                  <a:close/>
                  <a:moveTo>
                    <a:pt x="2352166" y="2742840"/>
                  </a:moveTo>
                  <a:cubicBezTo>
                    <a:pt x="2316362" y="2742840"/>
                    <a:pt x="2287338" y="2713179"/>
                    <a:pt x="2287338" y="2676590"/>
                  </a:cubicBezTo>
                  <a:cubicBezTo>
                    <a:pt x="2287338" y="2640001"/>
                    <a:pt x="2316362" y="2610340"/>
                    <a:pt x="2352166" y="2610340"/>
                  </a:cubicBezTo>
                  <a:cubicBezTo>
                    <a:pt x="2387970" y="2610340"/>
                    <a:pt x="2416994" y="2640001"/>
                    <a:pt x="2416994" y="2676590"/>
                  </a:cubicBezTo>
                  <a:cubicBezTo>
                    <a:pt x="2416994" y="2713179"/>
                    <a:pt x="2387970" y="2742840"/>
                    <a:pt x="2352166" y="2742840"/>
                  </a:cubicBezTo>
                  <a:close/>
                  <a:moveTo>
                    <a:pt x="2168275" y="2742840"/>
                  </a:moveTo>
                  <a:cubicBezTo>
                    <a:pt x="2132472" y="2742840"/>
                    <a:pt x="2103448" y="2713179"/>
                    <a:pt x="2103448" y="2676590"/>
                  </a:cubicBezTo>
                  <a:cubicBezTo>
                    <a:pt x="2103448" y="2640001"/>
                    <a:pt x="2132472" y="2610340"/>
                    <a:pt x="2168275" y="2610340"/>
                  </a:cubicBezTo>
                  <a:cubicBezTo>
                    <a:pt x="2204078" y="2610340"/>
                    <a:pt x="2233102" y="2640001"/>
                    <a:pt x="2233102" y="2676590"/>
                  </a:cubicBezTo>
                  <a:cubicBezTo>
                    <a:pt x="2233102" y="2713179"/>
                    <a:pt x="2204078" y="2742840"/>
                    <a:pt x="2168275" y="2742840"/>
                  </a:cubicBezTo>
                  <a:close/>
                  <a:moveTo>
                    <a:pt x="1984384" y="2742840"/>
                  </a:moveTo>
                  <a:cubicBezTo>
                    <a:pt x="1948580" y="2742840"/>
                    <a:pt x="1919556" y="2713179"/>
                    <a:pt x="1919556" y="2676590"/>
                  </a:cubicBezTo>
                  <a:cubicBezTo>
                    <a:pt x="1919556" y="2640001"/>
                    <a:pt x="1948580" y="2610340"/>
                    <a:pt x="1984384" y="2610340"/>
                  </a:cubicBezTo>
                  <a:cubicBezTo>
                    <a:pt x="2020187" y="2610340"/>
                    <a:pt x="2049212" y="2640001"/>
                    <a:pt x="2049212" y="2676590"/>
                  </a:cubicBezTo>
                  <a:cubicBezTo>
                    <a:pt x="2049212" y="2713179"/>
                    <a:pt x="2020187" y="2742840"/>
                    <a:pt x="1984384" y="2742840"/>
                  </a:cubicBezTo>
                  <a:close/>
                  <a:moveTo>
                    <a:pt x="1800493" y="2742840"/>
                  </a:moveTo>
                  <a:cubicBezTo>
                    <a:pt x="1764688" y="2742840"/>
                    <a:pt x="1735665" y="2713179"/>
                    <a:pt x="1735665" y="2676590"/>
                  </a:cubicBezTo>
                  <a:cubicBezTo>
                    <a:pt x="1735665" y="2640001"/>
                    <a:pt x="1764688" y="2610340"/>
                    <a:pt x="1800493" y="2610340"/>
                  </a:cubicBezTo>
                  <a:cubicBezTo>
                    <a:pt x="1836295" y="2610340"/>
                    <a:pt x="1865320" y="2640001"/>
                    <a:pt x="1865320" y="2676590"/>
                  </a:cubicBezTo>
                  <a:cubicBezTo>
                    <a:pt x="1865320" y="2713179"/>
                    <a:pt x="1836295" y="2742840"/>
                    <a:pt x="1800493" y="2742840"/>
                  </a:cubicBezTo>
                  <a:close/>
                  <a:moveTo>
                    <a:pt x="1616600" y="2742840"/>
                  </a:moveTo>
                  <a:cubicBezTo>
                    <a:pt x="1580797" y="2742840"/>
                    <a:pt x="1551773" y="2713179"/>
                    <a:pt x="1551773" y="2676590"/>
                  </a:cubicBezTo>
                  <a:cubicBezTo>
                    <a:pt x="1551773" y="2640001"/>
                    <a:pt x="1580797" y="2610340"/>
                    <a:pt x="1616600" y="2610340"/>
                  </a:cubicBezTo>
                  <a:cubicBezTo>
                    <a:pt x="1652404" y="2610340"/>
                    <a:pt x="1681428" y="2640001"/>
                    <a:pt x="1681428" y="2676590"/>
                  </a:cubicBezTo>
                  <a:cubicBezTo>
                    <a:pt x="1681428" y="2713179"/>
                    <a:pt x="1652404" y="2742840"/>
                    <a:pt x="1616600" y="2742840"/>
                  </a:cubicBezTo>
                  <a:close/>
                  <a:moveTo>
                    <a:pt x="1417981" y="2742840"/>
                  </a:moveTo>
                  <a:cubicBezTo>
                    <a:pt x="1382178" y="2742840"/>
                    <a:pt x="1353153" y="2713179"/>
                    <a:pt x="1353153" y="2676590"/>
                  </a:cubicBezTo>
                  <a:cubicBezTo>
                    <a:pt x="1353153" y="2640001"/>
                    <a:pt x="1382178" y="2610340"/>
                    <a:pt x="1417981" y="2610340"/>
                  </a:cubicBezTo>
                  <a:cubicBezTo>
                    <a:pt x="1453783" y="2610340"/>
                    <a:pt x="1482808" y="2640001"/>
                    <a:pt x="1482808" y="2676590"/>
                  </a:cubicBezTo>
                  <a:cubicBezTo>
                    <a:pt x="1482808" y="2713179"/>
                    <a:pt x="1453783" y="2742840"/>
                    <a:pt x="1417981" y="2742840"/>
                  </a:cubicBezTo>
                  <a:close/>
                  <a:moveTo>
                    <a:pt x="7036760" y="2744859"/>
                  </a:moveTo>
                  <a:cubicBezTo>
                    <a:pt x="7000958" y="2744859"/>
                    <a:pt x="6971933" y="2715198"/>
                    <a:pt x="6971933" y="2678609"/>
                  </a:cubicBezTo>
                  <a:cubicBezTo>
                    <a:pt x="6971933" y="2642020"/>
                    <a:pt x="7000958" y="2612359"/>
                    <a:pt x="7036760" y="2612359"/>
                  </a:cubicBezTo>
                  <a:cubicBezTo>
                    <a:pt x="7072564" y="2612359"/>
                    <a:pt x="7101588" y="2642020"/>
                    <a:pt x="7101588" y="2678609"/>
                  </a:cubicBezTo>
                  <a:cubicBezTo>
                    <a:pt x="7101588" y="2715198"/>
                    <a:pt x="7072564" y="2744859"/>
                    <a:pt x="7036760" y="2744859"/>
                  </a:cubicBezTo>
                  <a:close/>
                  <a:moveTo>
                    <a:pt x="6852870" y="2744859"/>
                  </a:moveTo>
                  <a:cubicBezTo>
                    <a:pt x="6817066" y="2744859"/>
                    <a:pt x="6788042" y="2715198"/>
                    <a:pt x="6788042" y="2678609"/>
                  </a:cubicBezTo>
                  <a:cubicBezTo>
                    <a:pt x="6788042" y="2642020"/>
                    <a:pt x="6817066" y="2612359"/>
                    <a:pt x="6852870" y="2612359"/>
                  </a:cubicBezTo>
                  <a:cubicBezTo>
                    <a:pt x="6888673" y="2612359"/>
                    <a:pt x="6917698" y="2642020"/>
                    <a:pt x="6917698" y="2678609"/>
                  </a:cubicBezTo>
                  <a:cubicBezTo>
                    <a:pt x="6917698" y="2715198"/>
                    <a:pt x="6888673" y="2744859"/>
                    <a:pt x="6852870" y="2744859"/>
                  </a:cubicBezTo>
                  <a:close/>
                  <a:moveTo>
                    <a:pt x="6654250" y="2744859"/>
                  </a:moveTo>
                  <a:cubicBezTo>
                    <a:pt x="6618446" y="2744859"/>
                    <a:pt x="6589422" y="2715198"/>
                    <a:pt x="6589422" y="2678609"/>
                  </a:cubicBezTo>
                  <a:cubicBezTo>
                    <a:pt x="6589422" y="2642020"/>
                    <a:pt x="6618446" y="2612359"/>
                    <a:pt x="6654250" y="2612359"/>
                  </a:cubicBezTo>
                  <a:cubicBezTo>
                    <a:pt x="6690052" y="2612359"/>
                    <a:pt x="6719076" y="2642020"/>
                    <a:pt x="6719076" y="2678609"/>
                  </a:cubicBezTo>
                  <a:cubicBezTo>
                    <a:pt x="6719076" y="2715198"/>
                    <a:pt x="6690052" y="2744859"/>
                    <a:pt x="6654250" y="2744859"/>
                  </a:cubicBezTo>
                  <a:close/>
                  <a:moveTo>
                    <a:pt x="5163081" y="2746877"/>
                  </a:moveTo>
                  <a:cubicBezTo>
                    <a:pt x="5127277" y="2746877"/>
                    <a:pt x="5098253" y="2717216"/>
                    <a:pt x="5098253" y="2680627"/>
                  </a:cubicBezTo>
                  <a:cubicBezTo>
                    <a:pt x="5098253" y="2644038"/>
                    <a:pt x="5127277" y="2614377"/>
                    <a:pt x="5163081" y="2614377"/>
                  </a:cubicBezTo>
                  <a:cubicBezTo>
                    <a:pt x="5198885" y="2614377"/>
                    <a:pt x="5227908" y="2644038"/>
                    <a:pt x="5227908" y="2680627"/>
                  </a:cubicBezTo>
                  <a:cubicBezTo>
                    <a:pt x="5227908" y="2717216"/>
                    <a:pt x="5198885" y="2746877"/>
                    <a:pt x="5163081" y="2746877"/>
                  </a:cubicBezTo>
                  <a:close/>
                  <a:moveTo>
                    <a:pt x="4979189" y="2746877"/>
                  </a:moveTo>
                  <a:cubicBezTo>
                    <a:pt x="4943387" y="2746877"/>
                    <a:pt x="4914362" y="2717216"/>
                    <a:pt x="4914362" y="2680627"/>
                  </a:cubicBezTo>
                  <a:cubicBezTo>
                    <a:pt x="4914362" y="2644038"/>
                    <a:pt x="4943387" y="2614377"/>
                    <a:pt x="4979189" y="2614377"/>
                  </a:cubicBezTo>
                  <a:cubicBezTo>
                    <a:pt x="5014993" y="2614377"/>
                    <a:pt x="5044017" y="2644038"/>
                    <a:pt x="5044017" y="2680627"/>
                  </a:cubicBezTo>
                  <a:cubicBezTo>
                    <a:pt x="5044017" y="2717216"/>
                    <a:pt x="5014993" y="2746877"/>
                    <a:pt x="4979189" y="2746877"/>
                  </a:cubicBezTo>
                  <a:close/>
                  <a:moveTo>
                    <a:pt x="4795299" y="2746877"/>
                  </a:moveTo>
                  <a:cubicBezTo>
                    <a:pt x="4759495" y="2746877"/>
                    <a:pt x="4730471" y="2717216"/>
                    <a:pt x="4730471" y="2680627"/>
                  </a:cubicBezTo>
                  <a:cubicBezTo>
                    <a:pt x="4730471" y="2644038"/>
                    <a:pt x="4759495" y="2614377"/>
                    <a:pt x="4795299" y="2614377"/>
                  </a:cubicBezTo>
                  <a:cubicBezTo>
                    <a:pt x="4831101" y="2614377"/>
                    <a:pt x="4860125" y="2644038"/>
                    <a:pt x="4860125" y="2680627"/>
                  </a:cubicBezTo>
                  <a:cubicBezTo>
                    <a:pt x="4860125" y="2717216"/>
                    <a:pt x="4831101" y="2746877"/>
                    <a:pt x="4795299" y="2746877"/>
                  </a:cubicBezTo>
                  <a:close/>
                  <a:moveTo>
                    <a:pt x="4611407" y="2746877"/>
                  </a:moveTo>
                  <a:cubicBezTo>
                    <a:pt x="4575603" y="2746877"/>
                    <a:pt x="4546580" y="2717216"/>
                    <a:pt x="4546580" y="2680627"/>
                  </a:cubicBezTo>
                  <a:cubicBezTo>
                    <a:pt x="4546580" y="2644038"/>
                    <a:pt x="4575603" y="2614377"/>
                    <a:pt x="4611407" y="2614377"/>
                  </a:cubicBezTo>
                  <a:cubicBezTo>
                    <a:pt x="4647210" y="2614377"/>
                    <a:pt x="4676235" y="2644038"/>
                    <a:pt x="4676235" y="2680627"/>
                  </a:cubicBezTo>
                  <a:cubicBezTo>
                    <a:pt x="4676235" y="2717216"/>
                    <a:pt x="4647210" y="2746877"/>
                    <a:pt x="4611407" y="2746877"/>
                  </a:cubicBezTo>
                  <a:close/>
                  <a:moveTo>
                    <a:pt x="4427515" y="2746877"/>
                  </a:moveTo>
                  <a:cubicBezTo>
                    <a:pt x="4391711" y="2746877"/>
                    <a:pt x="4362687" y="2717216"/>
                    <a:pt x="4362687" y="2680627"/>
                  </a:cubicBezTo>
                  <a:cubicBezTo>
                    <a:pt x="4362687" y="2644038"/>
                    <a:pt x="4391711" y="2614377"/>
                    <a:pt x="4427515" y="2614377"/>
                  </a:cubicBezTo>
                  <a:cubicBezTo>
                    <a:pt x="4463318" y="2614377"/>
                    <a:pt x="4492342" y="2644038"/>
                    <a:pt x="4492342" y="2680627"/>
                  </a:cubicBezTo>
                  <a:cubicBezTo>
                    <a:pt x="4492342" y="2717216"/>
                    <a:pt x="4463318" y="2746877"/>
                    <a:pt x="4427515" y="2746877"/>
                  </a:cubicBezTo>
                  <a:close/>
                  <a:moveTo>
                    <a:pt x="4243623" y="2746877"/>
                  </a:moveTo>
                  <a:cubicBezTo>
                    <a:pt x="4207820" y="2746877"/>
                    <a:pt x="4178795" y="2717216"/>
                    <a:pt x="4178795" y="2680627"/>
                  </a:cubicBezTo>
                  <a:cubicBezTo>
                    <a:pt x="4178795" y="2644038"/>
                    <a:pt x="4207820" y="2614377"/>
                    <a:pt x="4243623" y="2614377"/>
                  </a:cubicBezTo>
                  <a:cubicBezTo>
                    <a:pt x="4279427" y="2614377"/>
                    <a:pt x="4308451" y="2644038"/>
                    <a:pt x="4308451" y="2680627"/>
                  </a:cubicBezTo>
                  <a:cubicBezTo>
                    <a:pt x="4308451" y="2717216"/>
                    <a:pt x="4279427" y="2746877"/>
                    <a:pt x="4243623" y="2746877"/>
                  </a:cubicBezTo>
                  <a:close/>
                  <a:moveTo>
                    <a:pt x="4045003" y="2746877"/>
                  </a:moveTo>
                  <a:cubicBezTo>
                    <a:pt x="4009200" y="2746877"/>
                    <a:pt x="3980176" y="2717216"/>
                    <a:pt x="3980176" y="2680627"/>
                  </a:cubicBezTo>
                  <a:cubicBezTo>
                    <a:pt x="3980176" y="2644038"/>
                    <a:pt x="4009200" y="2614377"/>
                    <a:pt x="4045003" y="2614377"/>
                  </a:cubicBezTo>
                  <a:cubicBezTo>
                    <a:pt x="4080806" y="2614377"/>
                    <a:pt x="4109830" y="2644038"/>
                    <a:pt x="4109830" y="2680627"/>
                  </a:cubicBezTo>
                  <a:cubicBezTo>
                    <a:pt x="4109830" y="2717216"/>
                    <a:pt x="4080806" y="2746877"/>
                    <a:pt x="4045003" y="2746877"/>
                  </a:cubicBezTo>
                  <a:close/>
                  <a:moveTo>
                    <a:pt x="1201806" y="2749905"/>
                  </a:moveTo>
                  <a:cubicBezTo>
                    <a:pt x="1166003" y="2749905"/>
                    <a:pt x="1136979" y="2720244"/>
                    <a:pt x="1136979" y="2683655"/>
                  </a:cubicBezTo>
                  <a:cubicBezTo>
                    <a:pt x="1136979" y="2647066"/>
                    <a:pt x="1166003" y="2617405"/>
                    <a:pt x="1201806" y="2617405"/>
                  </a:cubicBezTo>
                  <a:cubicBezTo>
                    <a:pt x="1237610" y="2617405"/>
                    <a:pt x="1266634" y="2647066"/>
                    <a:pt x="1266634" y="2683655"/>
                  </a:cubicBezTo>
                  <a:cubicBezTo>
                    <a:pt x="1266634" y="2720244"/>
                    <a:pt x="1237610" y="2749905"/>
                    <a:pt x="1201806" y="2749905"/>
                  </a:cubicBezTo>
                  <a:close/>
                  <a:moveTo>
                    <a:pt x="1017915" y="2749905"/>
                  </a:moveTo>
                  <a:cubicBezTo>
                    <a:pt x="982113" y="2749905"/>
                    <a:pt x="953087" y="2720244"/>
                    <a:pt x="953087" y="2683655"/>
                  </a:cubicBezTo>
                  <a:cubicBezTo>
                    <a:pt x="953087" y="2647066"/>
                    <a:pt x="982113" y="2617405"/>
                    <a:pt x="1017915" y="2617405"/>
                  </a:cubicBezTo>
                  <a:cubicBezTo>
                    <a:pt x="1053719" y="2617405"/>
                    <a:pt x="1082742" y="2647066"/>
                    <a:pt x="1082742" y="2683655"/>
                  </a:cubicBezTo>
                  <a:cubicBezTo>
                    <a:pt x="1082742" y="2720244"/>
                    <a:pt x="1053719" y="2749905"/>
                    <a:pt x="1017915" y="2749905"/>
                  </a:cubicBezTo>
                  <a:close/>
                  <a:moveTo>
                    <a:pt x="834023" y="2749905"/>
                  </a:moveTo>
                  <a:cubicBezTo>
                    <a:pt x="798220" y="2749905"/>
                    <a:pt x="769197" y="2720244"/>
                    <a:pt x="769197" y="2683655"/>
                  </a:cubicBezTo>
                  <a:cubicBezTo>
                    <a:pt x="769197" y="2647066"/>
                    <a:pt x="798220" y="2617405"/>
                    <a:pt x="834023" y="2617405"/>
                  </a:cubicBezTo>
                  <a:cubicBezTo>
                    <a:pt x="869827" y="2617405"/>
                    <a:pt x="898853" y="2647066"/>
                    <a:pt x="898853" y="2683655"/>
                  </a:cubicBezTo>
                  <a:cubicBezTo>
                    <a:pt x="898853" y="2720244"/>
                    <a:pt x="869827" y="2749905"/>
                    <a:pt x="834023" y="2749905"/>
                  </a:cubicBezTo>
                  <a:close/>
                  <a:moveTo>
                    <a:pt x="1097301" y="2827980"/>
                  </a:moveTo>
                  <a:lnTo>
                    <a:pt x="1417796" y="2827980"/>
                  </a:lnTo>
                  <a:lnTo>
                    <a:pt x="1417981" y="2827942"/>
                  </a:lnTo>
                  <a:lnTo>
                    <a:pt x="1418165" y="2827980"/>
                  </a:lnTo>
                  <a:lnTo>
                    <a:pt x="1616416" y="2827980"/>
                  </a:lnTo>
                  <a:lnTo>
                    <a:pt x="1616600" y="2827942"/>
                  </a:lnTo>
                  <a:lnTo>
                    <a:pt x="1616785" y="2827980"/>
                  </a:lnTo>
                  <a:lnTo>
                    <a:pt x="1800309" y="2827980"/>
                  </a:lnTo>
                  <a:lnTo>
                    <a:pt x="1800493" y="2827942"/>
                  </a:lnTo>
                  <a:lnTo>
                    <a:pt x="1800677" y="2827980"/>
                  </a:lnTo>
                  <a:lnTo>
                    <a:pt x="1984199" y="2827980"/>
                  </a:lnTo>
                  <a:lnTo>
                    <a:pt x="1984384" y="2827942"/>
                  </a:lnTo>
                  <a:lnTo>
                    <a:pt x="1984568" y="2827980"/>
                  </a:lnTo>
                  <a:lnTo>
                    <a:pt x="2168092" y="2827980"/>
                  </a:lnTo>
                  <a:lnTo>
                    <a:pt x="2168275" y="2827942"/>
                  </a:lnTo>
                  <a:lnTo>
                    <a:pt x="2168460" y="2827980"/>
                  </a:lnTo>
                  <a:lnTo>
                    <a:pt x="2351982" y="2827980"/>
                  </a:lnTo>
                  <a:lnTo>
                    <a:pt x="2352166" y="2827942"/>
                  </a:lnTo>
                  <a:lnTo>
                    <a:pt x="2352351" y="2827980"/>
                  </a:lnTo>
                  <a:lnTo>
                    <a:pt x="2535874" y="2827980"/>
                  </a:lnTo>
                  <a:lnTo>
                    <a:pt x="2536058" y="2827942"/>
                  </a:lnTo>
                  <a:lnTo>
                    <a:pt x="2536242" y="2827980"/>
                  </a:lnTo>
                  <a:lnTo>
                    <a:pt x="2729381" y="2827980"/>
                  </a:lnTo>
                  <a:lnTo>
                    <a:pt x="2734455" y="2826933"/>
                  </a:lnTo>
                  <a:lnTo>
                    <a:pt x="2739530" y="2827980"/>
                  </a:lnTo>
                  <a:lnTo>
                    <a:pt x="2928000" y="2827980"/>
                  </a:lnTo>
                  <a:lnTo>
                    <a:pt x="2933075" y="2826933"/>
                  </a:lnTo>
                  <a:lnTo>
                    <a:pt x="2938150" y="2827980"/>
                  </a:lnTo>
                  <a:lnTo>
                    <a:pt x="3111892" y="2827980"/>
                  </a:lnTo>
                  <a:lnTo>
                    <a:pt x="3116966" y="2826933"/>
                  </a:lnTo>
                  <a:lnTo>
                    <a:pt x="3122042" y="2827980"/>
                  </a:lnTo>
                  <a:lnTo>
                    <a:pt x="3295784" y="2827980"/>
                  </a:lnTo>
                  <a:lnTo>
                    <a:pt x="3300858" y="2826933"/>
                  </a:lnTo>
                  <a:lnTo>
                    <a:pt x="3305933" y="2827980"/>
                  </a:lnTo>
                  <a:lnTo>
                    <a:pt x="3479676" y="2827980"/>
                  </a:lnTo>
                  <a:lnTo>
                    <a:pt x="3484750" y="2826933"/>
                  </a:lnTo>
                  <a:lnTo>
                    <a:pt x="3489825" y="2827980"/>
                  </a:lnTo>
                  <a:lnTo>
                    <a:pt x="3663566" y="2827980"/>
                  </a:lnTo>
                  <a:lnTo>
                    <a:pt x="3668641" y="2826933"/>
                  </a:lnTo>
                  <a:lnTo>
                    <a:pt x="3673716" y="2827980"/>
                  </a:lnTo>
                  <a:lnTo>
                    <a:pt x="3847458" y="2827980"/>
                  </a:lnTo>
                  <a:lnTo>
                    <a:pt x="3852532" y="2826933"/>
                  </a:lnTo>
                  <a:lnTo>
                    <a:pt x="3857608" y="2827980"/>
                  </a:lnTo>
                  <a:lnTo>
                    <a:pt x="5334772" y="2827980"/>
                  </a:lnTo>
                  <a:lnTo>
                    <a:pt x="5349627" y="2824915"/>
                  </a:lnTo>
                  <a:lnTo>
                    <a:pt x="5364483" y="2827980"/>
                  </a:lnTo>
                  <a:lnTo>
                    <a:pt x="5533392" y="2827980"/>
                  </a:lnTo>
                  <a:lnTo>
                    <a:pt x="5548247" y="2824915"/>
                  </a:lnTo>
                  <a:lnTo>
                    <a:pt x="5563103" y="2827980"/>
                  </a:lnTo>
                  <a:lnTo>
                    <a:pt x="5717284" y="2827980"/>
                  </a:lnTo>
                  <a:lnTo>
                    <a:pt x="5732139" y="2824915"/>
                  </a:lnTo>
                  <a:lnTo>
                    <a:pt x="5746995" y="2827980"/>
                  </a:lnTo>
                  <a:lnTo>
                    <a:pt x="5901175" y="2827980"/>
                  </a:lnTo>
                  <a:lnTo>
                    <a:pt x="5916030" y="2824915"/>
                  </a:lnTo>
                  <a:lnTo>
                    <a:pt x="5930887" y="2827980"/>
                  </a:lnTo>
                  <a:lnTo>
                    <a:pt x="6085067" y="2827980"/>
                  </a:lnTo>
                  <a:lnTo>
                    <a:pt x="6099922" y="2824915"/>
                  </a:lnTo>
                  <a:lnTo>
                    <a:pt x="6114778" y="2827980"/>
                  </a:lnTo>
                  <a:lnTo>
                    <a:pt x="6268956" y="2827980"/>
                  </a:lnTo>
                  <a:lnTo>
                    <a:pt x="6283812" y="2824915"/>
                  </a:lnTo>
                  <a:lnTo>
                    <a:pt x="6298669" y="2827980"/>
                  </a:lnTo>
                  <a:lnTo>
                    <a:pt x="6452848" y="2827980"/>
                  </a:lnTo>
                  <a:lnTo>
                    <a:pt x="6467704" y="2824915"/>
                  </a:lnTo>
                  <a:lnTo>
                    <a:pt x="6482560" y="2827980"/>
                  </a:lnTo>
                  <a:lnTo>
                    <a:pt x="6755770" y="2827980"/>
                  </a:lnTo>
                  <a:cubicBezTo>
                    <a:pt x="6906588" y="2827980"/>
                    <a:pt x="7050268" y="2796970"/>
                    <a:pt x="7180952" y="2740892"/>
                  </a:cubicBezTo>
                  <a:lnTo>
                    <a:pt x="7190468" y="2736242"/>
                  </a:lnTo>
                  <a:lnTo>
                    <a:pt x="7174813" y="2725455"/>
                  </a:lnTo>
                  <a:cubicBezTo>
                    <a:pt x="7163080" y="2713466"/>
                    <a:pt x="7155825" y="2696903"/>
                    <a:pt x="7155825" y="2678609"/>
                  </a:cubicBezTo>
                  <a:cubicBezTo>
                    <a:pt x="7155825" y="2642020"/>
                    <a:pt x="7184849" y="2612359"/>
                    <a:pt x="7220653" y="2612359"/>
                  </a:cubicBezTo>
                  <a:cubicBezTo>
                    <a:pt x="7256456" y="2612359"/>
                    <a:pt x="7285480" y="2642020"/>
                    <a:pt x="7285480" y="2678609"/>
                  </a:cubicBezTo>
                  <a:lnTo>
                    <a:pt x="7283222" y="2690045"/>
                  </a:lnTo>
                  <a:lnTo>
                    <a:pt x="7345630" y="2651579"/>
                  </a:lnTo>
                  <a:lnTo>
                    <a:pt x="7358704" y="2631763"/>
                  </a:lnTo>
                  <a:cubicBezTo>
                    <a:pt x="7364570" y="2625769"/>
                    <a:pt x="7371555" y="2620918"/>
                    <a:pt x="7379310" y="2617565"/>
                  </a:cubicBezTo>
                  <a:lnTo>
                    <a:pt x="7400010" y="2613295"/>
                  </a:lnTo>
                  <a:lnTo>
                    <a:pt x="7450590" y="2574921"/>
                  </a:lnTo>
                  <a:cubicBezTo>
                    <a:pt x="7477564" y="2552336"/>
                    <a:pt x="7503452" y="2528464"/>
                    <a:pt x="7528161" y="2503396"/>
                  </a:cubicBezTo>
                  <a:lnTo>
                    <a:pt x="7529914" y="2501240"/>
                  </a:lnTo>
                  <a:lnTo>
                    <a:pt x="7520384" y="2486794"/>
                  </a:lnTo>
                  <a:cubicBezTo>
                    <a:pt x="7517103" y="2478867"/>
                    <a:pt x="7515289" y="2470153"/>
                    <a:pt x="7515289" y="2461006"/>
                  </a:cubicBezTo>
                  <a:cubicBezTo>
                    <a:pt x="7515289" y="2424417"/>
                    <a:pt x="7544314" y="2394756"/>
                    <a:pt x="7580117" y="2394756"/>
                  </a:cubicBezTo>
                  <a:cubicBezTo>
                    <a:pt x="7589068" y="2394756"/>
                    <a:pt x="7597595" y="2396610"/>
                    <a:pt x="7605352" y="2399962"/>
                  </a:cubicBezTo>
                  <a:lnTo>
                    <a:pt x="7609791" y="2403021"/>
                  </a:lnTo>
                  <a:lnTo>
                    <a:pt x="7661544" y="2339385"/>
                  </a:lnTo>
                  <a:lnTo>
                    <a:pt x="7702879" y="2262124"/>
                  </a:lnTo>
                  <a:lnTo>
                    <a:pt x="7699181" y="2243404"/>
                  </a:lnTo>
                  <a:cubicBezTo>
                    <a:pt x="7699181" y="2215962"/>
                    <a:pt x="7715506" y="2192417"/>
                    <a:pt x="7738774" y="2182360"/>
                  </a:cubicBezTo>
                  <a:lnTo>
                    <a:pt x="7746394" y="2180788"/>
                  </a:lnTo>
                  <a:lnTo>
                    <a:pt x="7762256" y="2151141"/>
                  </a:lnTo>
                  <a:lnTo>
                    <a:pt x="7770450" y="2128427"/>
                  </a:lnTo>
                  <a:lnTo>
                    <a:pt x="7759394" y="2130708"/>
                  </a:lnTo>
                  <a:cubicBezTo>
                    <a:pt x="7723590" y="2130708"/>
                    <a:pt x="7694566" y="2101047"/>
                    <a:pt x="7694566" y="2064458"/>
                  </a:cubicBezTo>
                  <a:cubicBezTo>
                    <a:pt x="7694566" y="2027869"/>
                    <a:pt x="7723590" y="1998208"/>
                    <a:pt x="7759394" y="1998208"/>
                  </a:cubicBezTo>
                  <a:cubicBezTo>
                    <a:pt x="7777296" y="1998208"/>
                    <a:pt x="7793504" y="2005623"/>
                    <a:pt x="7805234" y="2017612"/>
                  </a:cubicBezTo>
                  <a:lnTo>
                    <a:pt x="7806528" y="2019572"/>
                  </a:lnTo>
                  <a:lnTo>
                    <a:pt x="7825904" y="1943121"/>
                  </a:lnTo>
                  <a:cubicBezTo>
                    <a:pt x="7840454" y="1870980"/>
                    <a:pt x="7848096" y="1796285"/>
                    <a:pt x="7848096" y="1719780"/>
                  </a:cubicBezTo>
                  <a:lnTo>
                    <a:pt x="7848096" y="0"/>
                  </a:lnTo>
                  <a:lnTo>
                    <a:pt x="0" y="0"/>
                  </a:lnTo>
                  <a:lnTo>
                    <a:pt x="0" y="112045"/>
                  </a:lnTo>
                  <a:lnTo>
                    <a:pt x="2746" y="98148"/>
                  </a:lnTo>
                  <a:cubicBezTo>
                    <a:pt x="12587" y="74369"/>
                    <a:pt x="35628" y="57685"/>
                    <a:pt x="62479" y="57685"/>
                  </a:cubicBezTo>
                  <a:cubicBezTo>
                    <a:pt x="98283" y="57685"/>
                    <a:pt x="127307" y="87346"/>
                    <a:pt x="127307" y="123935"/>
                  </a:cubicBezTo>
                  <a:cubicBezTo>
                    <a:pt x="127307" y="160524"/>
                    <a:pt x="98283" y="190185"/>
                    <a:pt x="62479" y="190185"/>
                  </a:cubicBezTo>
                  <a:cubicBezTo>
                    <a:pt x="35628" y="190185"/>
                    <a:pt x="12587" y="173501"/>
                    <a:pt x="2746" y="149723"/>
                  </a:cubicBezTo>
                  <a:lnTo>
                    <a:pt x="0" y="135825"/>
                  </a:lnTo>
                  <a:lnTo>
                    <a:pt x="0" y="329647"/>
                  </a:lnTo>
                  <a:lnTo>
                    <a:pt x="2746" y="315750"/>
                  </a:lnTo>
                  <a:cubicBezTo>
                    <a:pt x="12587" y="291971"/>
                    <a:pt x="35628" y="275287"/>
                    <a:pt x="62479" y="275287"/>
                  </a:cubicBezTo>
                  <a:cubicBezTo>
                    <a:pt x="98283" y="275287"/>
                    <a:pt x="127307" y="304948"/>
                    <a:pt x="127307" y="341537"/>
                  </a:cubicBezTo>
                  <a:cubicBezTo>
                    <a:pt x="127307" y="378126"/>
                    <a:pt x="98283" y="407787"/>
                    <a:pt x="62479" y="407787"/>
                  </a:cubicBezTo>
                  <a:cubicBezTo>
                    <a:pt x="35628" y="407787"/>
                    <a:pt x="12587" y="391103"/>
                    <a:pt x="2746" y="367325"/>
                  </a:cubicBezTo>
                  <a:lnTo>
                    <a:pt x="0" y="353427"/>
                  </a:lnTo>
                  <a:lnTo>
                    <a:pt x="0" y="907336"/>
                  </a:lnTo>
                  <a:lnTo>
                    <a:pt x="4974" y="907336"/>
                  </a:lnTo>
                  <a:lnTo>
                    <a:pt x="4974" y="1719780"/>
                  </a:lnTo>
                  <a:lnTo>
                    <a:pt x="10427" y="1829337"/>
                  </a:lnTo>
                  <a:lnTo>
                    <a:pt x="11065" y="1826113"/>
                  </a:lnTo>
                  <a:cubicBezTo>
                    <a:pt x="20906" y="1802335"/>
                    <a:pt x="43944" y="1785651"/>
                    <a:pt x="70797" y="1785651"/>
                  </a:cubicBezTo>
                  <a:cubicBezTo>
                    <a:pt x="106601" y="1785651"/>
                    <a:pt x="135625" y="1815312"/>
                    <a:pt x="135625" y="1851901"/>
                  </a:cubicBezTo>
                  <a:cubicBezTo>
                    <a:pt x="135625" y="1888490"/>
                    <a:pt x="106601" y="1918151"/>
                    <a:pt x="70797" y="1918151"/>
                  </a:cubicBezTo>
                  <a:cubicBezTo>
                    <a:pt x="52895" y="1918151"/>
                    <a:pt x="36688" y="1910736"/>
                    <a:pt x="24957" y="1898747"/>
                  </a:cubicBezTo>
                  <a:lnTo>
                    <a:pt x="19172" y="1889978"/>
                  </a:lnTo>
                  <a:lnTo>
                    <a:pt x="27166" y="1943121"/>
                  </a:lnTo>
                  <a:lnTo>
                    <a:pt x="43999" y="2009538"/>
                  </a:lnTo>
                  <a:lnTo>
                    <a:pt x="45563" y="2008460"/>
                  </a:lnTo>
                  <a:cubicBezTo>
                    <a:pt x="53318" y="2005108"/>
                    <a:pt x="61846" y="2003254"/>
                    <a:pt x="70797" y="2003254"/>
                  </a:cubicBezTo>
                  <a:cubicBezTo>
                    <a:pt x="106601" y="2003254"/>
                    <a:pt x="135625" y="2032915"/>
                    <a:pt x="135625" y="2069504"/>
                  </a:cubicBezTo>
                  <a:cubicBezTo>
                    <a:pt x="135625" y="2096946"/>
                    <a:pt x="119299" y="2120490"/>
                    <a:pt x="96031" y="2130548"/>
                  </a:cubicBezTo>
                  <a:lnTo>
                    <a:pt x="84262" y="2132976"/>
                  </a:lnTo>
                  <a:lnTo>
                    <a:pt x="90814" y="2151141"/>
                  </a:lnTo>
                  <a:lnTo>
                    <a:pt x="115805" y="2197851"/>
                  </a:lnTo>
                  <a:lnTo>
                    <a:pt x="121252" y="2201604"/>
                  </a:lnTo>
                  <a:cubicBezTo>
                    <a:pt x="127118" y="2207599"/>
                    <a:pt x="131865" y="2214736"/>
                    <a:pt x="135145" y="2222662"/>
                  </a:cubicBezTo>
                  <a:lnTo>
                    <a:pt x="138697" y="2240639"/>
                  </a:lnTo>
                  <a:lnTo>
                    <a:pt x="191526" y="2339385"/>
                  </a:lnTo>
                  <a:lnTo>
                    <a:pt x="246297" y="2406732"/>
                  </a:lnTo>
                  <a:lnTo>
                    <a:pt x="248799" y="2405008"/>
                  </a:lnTo>
                  <a:cubicBezTo>
                    <a:pt x="256555" y="2401656"/>
                    <a:pt x="265082" y="2399802"/>
                    <a:pt x="274032" y="2399802"/>
                  </a:cubicBezTo>
                  <a:cubicBezTo>
                    <a:pt x="309836" y="2399802"/>
                    <a:pt x="338860" y="2429463"/>
                    <a:pt x="338860" y="2466052"/>
                  </a:cubicBezTo>
                  <a:cubicBezTo>
                    <a:pt x="338860" y="2475199"/>
                    <a:pt x="337046" y="2483913"/>
                    <a:pt x="333766" y="2491839"/>
                  </a:cubicBezTo>
                  <a:lnTo>
                    <a:pt x="325676" y="2504102"/>
                  </a:lnTo>
                  <a:lnTo>
                    <a:pt x="402480" y="2574921"/>
                  </a:lnTo>
                  <a:lnTo>
                    <a:pt x="460139" y="2618664"/>
                  </a:lnTo>
                  <a:lnTo>
                    <a:pt x="466240" y="2617405"/>
                  </a:lnTo>
                  <a:cubicBezTo>
                    <a:pt x="493093" y="2617405"/>
                    <a:pt x="516132" y="2634089"/>
                    <a:pt x="525974" y="2657867"/>
                  </a:cubicBezTo>
                  <a:lnTo>
                    <a:pt x="527129" y="2663715"/>
                  </a:lnTo>
                  <a:lnTo>
                    <a:pt x="576633" y="2694226"/>
                  </a:lnTo>
                  <a:lnTo>
                    <a:pt x="588545" y="2700047"/>
                  </a:lnTo>
                  <a:lnTo>
                    <a:pt x="585306" y="2683655"/>
                  </a:lnTo>
                  <a:cubicBezTo>
                    <a:pt x="585306" y="2647066"/>
                    <a:pt x="614329" y="2617405"/>
                    <a:pt x="650134" y="2617405"/>
                  </a:cubicBezTo>
                  <a:cubicBezTo>
                    <a:pt x="685937" y="2617405"/>
                    <a:pt x="714962" y="2647066"/>
                    <a:pt x="714962" y="2683655"/>
                  </a:cubicBezTo>
                  <a:cubicBezTo>
                    <a:pt x="714962" y="2701949"/>
                    <a:pt x="707706" y="2718512"/>
                    <a:pt x="695973" y="2730501"/>
                  </a:cubicBezTo>
                  <a:lnTo>
                    <a:pt x="677819" y="2743009"/>
                  </a:lnTo>
                  <a:lnTo>
                    <a:pt x="772476" y="2778157"/>
                  </a:lnTo>
                  <a:cubicBezTo>
                    <a:pt x="875089" y="2810537"/>
                    <a:pt x="984186" y="2827980"/>
                    <a:pt x="1097301" y="2827980"/>
                  </a:cubicBezTo>
                  <a:close/>
                </a:path>
              </a:pathLst>
            </a:custGeom>
            <a:solidFill>
              <a:srgbClr val="DED0AB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 rot="10800000" flipH="1">
              <a:off x="2350592" y="4001696"/>
              <a:ext cx="7887336" cy="1817763"/>
            </a:xfrm>
            <a:custGeom>
              <a:avLst/>
              <a:gdLst/>
              <a:ahLst/>
              <a:cxnLst/>
              <a:rect l="l" t="t" r="r" b="b"/>
              <a:pathLst>
                <a:path w="7848096" h="2036709" extrusionOk="0">
                  <a:moveTo>
                    <a:pt x="0" y="2036709"/>
                  </a:moveTo>
                  <a:lnTo>
                    <a:pt x="7848096" y="2036709"/>
                  </a:lnTo>
                  <a:lnTo>
                    <a:pt x="7848096" y="1920644"/>
                  </a:lnTo>
                  <a:lnTo>
                    <a:pt x="7843122" y="1920644"/>
                  </a:lnTo>
                  <a:lnTo>
                    <a:pt x="7843122" y="1108200"/>
                  </a:lnTo>
                  <a:cubicBezTo>
                    <a:pt x="7843122" y="496158"/>
                    <a:pt x="7354071" y="0"/>
                    <a:pt x="6750796" y="0"/>
                  </a:cubicBezTo>
                  <a:lnTo>
                    <a:pt x="1092327" y="0"/>
                  </a:lnTo>
                  <a:cubicBezTo>
                    <a:pt x="489051" y="0"/>
                    <a:pt x="0" y="496158"/>
                    <a:pt x="0" y="1108200"/>
                  </a:cubicBezTo>
                  <a:close/>
                </a:path>
              </a:pathLst>
            </a:custGeom>
            <a:solidFill>
              <a:srgbClr val="DED0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 rot="10800000" flipH="1">
              <a:off x="2502992" y="4155413"/>
              <a:ext cx="7573413" cy="1670101"/>
            </a:xfrm>
            <a:custGeom>
              <a:avLst/>
              <a:gdLst/>
              <a:ahLst/>
              <a:cxnLst/>
              <a:rect l="l" t="t" r="r" b="b"/>
              <a:pathLst>
                <a:path w="7848096" h="2036709" extrusionOk="0">
                  <a:moveTo>
                    <a:pt x="0" y="2036709"/>
                  </a:moveTo>
                  <a:lnTo>
                    <a:pt x="7848096" y="2036709"/>
                  </a:lnTo>
                  <a:lnTo>
                    <a:pt x="7848096" y="1920644"/>
                  </a:lnTo>
                  <a:lnTo>
                    <a:pt x="7843122" y="1920644"/>
                  </a:lnTo>
                  <a:lnTo>
                    <a:pt x="7843122" y="1108200"/>
                  </a:lnTo>
                  <a:cubicBezTo>
                    <a:pt x="7843122" y="496158"/>
                    <a:pt x="7354071" y="0"/>
                    <a:pt x="6750796" y="0"/>
                  </a:cubicBezTo>
                  <a:lnTo>
                    <a:pt x="1092327" y="0"/>
                  </a:lnTo>
                  <a:cubicBezTo>
                    <a:pt x="489051" y="0"/>
                    <a:pt x="0" y="496158"/>
                    <a:pt x="0" y="1108200"/>
                  </a:cubicBezTo>
                  <a:close/>
                </a:path>
              </a:pathLst>
            </a:custGeom>
            <a:solidFill>
              <a:srgbClr val="1E1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" name="Google Shape;19;p2"/>
            <p:cNvGrpSpPr/>
            <p:nvPr/>
          </p:nvGrpSpPr>
          <p:grpSpPr>
            <a:xfrm>
              <a:off x="2833956" y="4372019"/>
              <a:ext cx="1647036" cy="1065742"/>
              <a:chOff x="2664476" y="3639433"/>
              <a:chExt cx="2355600" cy="1227955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2664476" y="3639433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664476" y="3838092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664476" y="4036751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664476" y="4235410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664476" y="4434069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664476" y="4632728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664476" y="4831388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" name="Google Shape;27;p2"/>
            <p:cNvGrpSpPr/>
            <p:nvPr/>
          </p:nvGrpSpPr>
          <p:grpSpPr>
            <a:xfrm>
              <a:off x="8097307" y="4336694"/>
              <a:ext cx="1647036" cy="1065742"/>
              <a:chOff x="2664476" y="3639433"/>
              <a:chExt cx="2355600" cy="1227955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2664476" y="3639433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664476" y="3838092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664476" y="4036751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664476" y="4235410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664476" y="4434069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664476" y="4632728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664476" y="4831388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" name="Google Shape;35;p2"/>
            <p:cNvSpPr/>
            <p:nvPr/>
          </p:nvSpPr>
          <p:spPr>
            <a:xfrm>
              <a:off x="3118649" y="4402443"/>
              <a:ext cx="1065900" cy="1023300"/>
            </a:xfrm>
            <a:prstGeom prst="ellipse">
              <a:avLst/>
            </a:prstGeom>
            <a:solidFill>
              <a:srgbClr val="E6D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349773" y="4633566"/>
              <a:ext cx="604500" cy="580500"/>
            </a:xfrm>
            <a:prstGeom prst="ellipse">
              <a:avLst/>
            </a:prstGeom>
            <a:solidFill>
              <a:srgbClr val="B7A178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82000" y="4342898"/>
              <a:ext cx="1065900" cy="1023300"/>
            </a:xfrm>
            <a:prstGeom prst="ellipse">
              <a:avLst/>
            </a:prstGeom>
            <a:solidFill>
              <a:srgbClr val="E6D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613124" y="4574021"/>
              <a:ext cx="604500" cy="580500"/>
            </a:xfrm>
            <a:prstGeom prst="ellipse">
              <a:avLst/>
            </a:prstGeom>
            <a:solidFill>
              <a:srgbClr val="B7A178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4608333" y="4590169"/>
              <a:ext cx="3294300" cy="211800"/>
              <a:chOff x="7206198" y="-1707689"/>
              <a:chExt cx="3294300" cy="211800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7206198" y="-1707689"/>
                <a:ext cx="3294300" cy="211800"/>
              </a:xfrm>
              <a:prstGeom prst="rect">
                <a:avLst/>
              </a:prstGeom>
              <a:solidFill>
                <a:srgbClr val="B9A67B"/>
              </a:solidFill>
              <a:ln w="41275" cap="flat" cmpd="sng">
                <a:solidFill>
                  <a:srgbClr val="53392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1" name="Google Shape;41;p2"/>
              <p:cNvGrpSpPr/>
              <p:nvPr/>
            </p:nvGrpSpPr>
            <p:grpSpPr>
              <a:xfrm>
                <a:off x="7321257" y="-1644104"/>
                <a:ext cx="3123028" cy="72000"/>
                <a:chOff x="7387869" y="-1056708"/>
                <a:chExt cx="3123028" cy="72000"/>
              </a:xfrm>
            </p:grpSpPr>
            <p:sp>
              <p:nvSpPr>
                <p:cNvPr id="42" name="Google Shape;42;p2"/>
                <p:cNvSpPr/>
                <p:nvPr/>
              </p:nvSpPr>
              <p:spPr>
                <a:xfrm>
                  <a:off x="738786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" name="Google Shape;43;p2"/>
                <p:cNvSpPr/>
                <p:nvPr/>
              </p:nvSpPr>
              <p:spPr>
                <a:xfrm>
                  <a:off x="756734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774681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>
                  <a:off x="810575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>
                  <a:off x="792628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>
                  <a:off x="828522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>
                  <a:off x="846470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>
                  <a:off x="864417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>
                  <a:off x="900311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51;p2"/>
                <p:cNvSpPr/>
                <p:nvPr/>
              </p:nvSpPr>
              <p:spPr>
                <a:xfrm>
                  <a:off x="882364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" name="Google Shape;52;p2"/>
                <p:cNvSpPr/>
                <p:nvPr/>
              </p:nvSpPr>
              <p:spPr>
                <a:xfrm>
                  <a:off x="918258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53;p2"/>
                <p:cNvSpPr/>
                <p:nvPr/>
              </p:nvSpPr>
              <p:spPr>
                <a:xfrm>
                  <a:off x="936206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" name="Google Shape;54;p2"/>
                <p:cNvSpPr/>
                <p:nvPr/>
              </p:nvSpPr>
              <p:spPr>
                <a:xfrm>
                  <a:off x="954153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" name="Google Shape;55;p2"/>
                <p:cNvSpPr/>
                <p:nvPr/>
              </p:nvSpPr>
              <p:spPr>
                <a:xfrm>
                  <a:off x="990047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56;p2"/>
                <p:cNvSpPr/>
                <p:nvPr/>
              </p:nvSpPr>
              <p:spPr>
                <a:xfrm>
                  <a:off x="972100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" name="Google Shape;57;p2"/>
                <p:cNvSpPr/>
                <p:nvPr/>
              </p:nvSpPr>
              <p:spPr>
                <a:xfrm>
                  <a:off x="1007994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" name="Google Shape;58;p2"/>
                <p:cNvSpPr/>
                <p:nvPr/>
              </p:nvSpPr>
              <p:spPr>
                <a:xfrm>
                  <a:off x="1043889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" name="Google Shape;59;p2"/>
                <p:cNvSpPr/>
                <p:nvPr/>
              </p:nvSpPr>
              <p:spPr>
                <a:xfrm>
                  <a:off x="1025942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0" name="Google Shape;60;p2"/>
            <p:cNvGrpSpPr/>
            <p:nvPr/>
          </p:nvGrpSpPr>
          <p:grpSpPr>
            <a:xfrm>
              <a:off x="4615399" y="4984791"/>
              <a:ext cx="3294300" cy="211800"/>
              <a:chOff x="7206198" y="-1707689"/>
              <a:chExt cx="3294300" cy="211800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7206198" y="-1707689"/>
                <a:ext cx="3294300" cy="211800"/>
              </a:xfrm>
              <a:prstGeom prst="rect">
                <a:avLst/>
              </a:prstGeom>
              <a:solidFill>
                <a:srgbClr val="B9A67B"/>
              </a:solidFill>
              <a:ln w="41275" cap="flat" cmpd="sng">
                <a:solidFill>
                  <a:srgbClr val="53392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2" name="Google Shape;62;p2"/>
              <p:cNvGrpSpPr/>
              <p:nvPr/>
            </p:nvGrpSpPr>
            <p:grpSpPr>
              <a:xfrm>
                <a:off x="7321257" y="-1644104"/>
                <a:ext cx="3123028" cy="72000"/>
                <a:chOff x="7387869" y="-1056708"/>
                <a:chExt cx="3123028" cy="72000"/>
              </a:xfrm>
            </p:grpSpPr>
            <p:sp>
              <p:nvSpPr>
                <p:cNvPr id="63" name="Google Shape;63;p2"/>
                <p:cNvSpPr/>
                <p:nvPr/>
              </p:nvSpPr>
              <p:spPr>
                <a:xfrm>
                  <a:off x="738786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" name="Google Shape;64;p2"/>
                <p:cNvSpPr/>
                <p:nvPr/>
              </p:nvSpPr>
              <p:spPr>
                <a:xfrm>
                  <a:off x="756734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" name="Google Shape;65;p2"/>
                <p:cNvSpPr/>
                <p:nvPr/>
              </p:nvSpPr>
              <p:spPr>
                <a:xfrm>
                  <a:off x="774681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810575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92628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28522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846470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864417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900311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72;p2"/>
                <p:cNvSpPr/>
                <p:nvPr/>
              </p:nvSpPr>
              <p:spPr>
                <a:xfrm>
                  <a:off x="882364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" name="Google Shape;73;p2"/>
                <p:cNvSpPr/>
                <p:nvPr/>
              </p:nvSpPr>
              <p:spPr>
                <a:xfrm>
                  <a:off x="918258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" name="Google Shape;74;p2"/>
                <p:cNvSpPr/>
                <p:nvPr/>
              </p:nvSpPr>
              <p:spPr>
                <a:xfrm>
                  <a:off x="936206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" name="Google Shape;75;p2"/>
                <p:cNvSpPr/>
                <p:nvPr/>
              </p:nvSpPr>
              <p:spPr>
                <a:xfrm>
                  <a:off x="954153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" name="Google Shape;76;p2"/>
                <p:cNvSpPr/>
                <p:nvPr/>
              </p:nvSpPr>
              <p:spPr>
                <a:xfrm>
                  <a:off x="990047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" name="Google Shape;77;p2"/>
                <p:cNvSpPr/>
                <p:nvPr/>
              </p:nvSpPr>
              <p:spPr>
                <a:xfrm>
                  <a:off x="972100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" name="Google Shape;78;p2"/>
                <p:cNvSpPr/>
                <p:nvPr/>
              </p:nvSpPr>
              <p:spPr>
                <a:xfrm>
                  <a:off x="1007994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1043889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1025942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81" name="Google Shape;81;p2"/>
            <p:cNvSpPr/>
            <p:nvPr/>
          </p:nvSpPr>
          <p:spPr>
            <a:xfrm flipH="1">
              <a:off x="7013498" y="5796247"/>
              <a:ext cx="563100" cy="312000"/>
            </a:xfrm>
            <a:prstGeom prst="cube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 flipH="1">
              <a:off x="6511891" y="5797256"/>
              <a:ext cx="563100" cy="312000"/>
            </a:xfrm>
            <a:prstGeom prst="cube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 flipH="1">
              <a:off x="6010283" y="5792210"/>
              <a:ext cx="563100" cy="312000"/>
            </a:xfrm>
            <a:prstGeom prst="cube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 flipH="1">
              <a:off x="5508675" y="5787164"/>
              <a:ext cx="563100" cy="312000"/>
            </a:xfrm>
            <a:prstGeom prst="cube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 flipH="1">
              <a:off x="5007067" y="5788173"/>
              <a:ext cx="563100" cy="312000"/>
            </a:xfrm>
            <a:prstGeom prst="cube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642025" y="4333300"/>
              <a:ext cx="3239505" cy="193979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E6DDC0"/>
                  </a:solidFill>
                  <a:latin typeface="Unica One"/>
                </a:rPr>
                <a:t>1700 · 1500 · 1300 · 1100 · 900 · 800 · 700 · 600</a:t>
              </a: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669425" y="5362775"/>
              <a:ext cx="3239514" cy="19397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E6DDC0"/>
                  </a:solidFill>
                  <a:latin typeface="Unica One"/>
                </a:rPr>
                <a:t>17 · 16 · 15 · 14 · 13 · 12 · 11 · 9 · 8 · 7 · 6 · 5 · 4 · 3 · 2</a:t>
              </a: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272220" y="4422104"/>
              <a:ext cx="45600" cy="997200"/>
            </a:xfrm>
            <a:prstGeom prst="rect">
              <a:avLst/>
            </a:prstGeom>
            <a:solidFill>
              <a:srgbClr val="9E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" name="Google Shape;89;p2"/>
          <p:cNvSpPr txBox="1">
            <a:spLocks noGrp="1"/>
          </p:cNvSpPr>
          <p:nvPr>
            <p:ph type="ctrTitle"/>
          </p:nvPr>
        </p:nvSpPr>
        <p:spPr>
          <a:xfrm rot="-1930526">
            <a:off x="415506" y="992697"/>
            <a:ext cx="4778470" cy="2736905"/>
          </a:xfrm>
          <a:prstGeom prst="rect">
            <a:avLst/>
          </a:prstGeom>
        </p:spPr>
        <p:txBody>
          <a:bodyPr spcFirstLastPara="1" wrap="square" lIns="121875" tIns="121875" rIns="121875" bIns="1218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90" name="Google Shape;90;p2"/>
          <p:cNvSpPr txBox="1">
            <a:spLocks noGrp="1"/>
          </p:cNvSpPr>
          <p:nvPr>
            <p:ph type="sldNum" idx="12"/>
          </p:nvPr>
        </p:nvSpPr>
        <p:spPr>
          <a:xfrm>
            <a:off x="11294387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" name="Google Shape;91;p2"/>
          <p:cNvSpPr txBox="1"/>
          <p:nvPr/>
        </p:nvSpPr>
        <p:spPr>
          <a:xfrm>
            <a:off x="124075" y="6236409"/>
            <a:ext cx="35880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30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bg>
      <p:bgPr>
        <a:solidFill>
          <a:srgbClr val="F75E5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3"/>
          <p:cNvGrpSpPr/>
          <p:nvPr/>
        </p:nvGrpSpPr>
        <p:grpSpPr>
          <a:xfrm>
            <a:off x="1809789" y="1047207"/>
            <a:ext cx="8724900" cy="5813403"/>
            <a:chOff x="2023589" y="939632"/>
            <a:chExt cx="8724900" cy="5813403"/>
          </a:xfrm>
        </p:grpSpPr>
        <p:sp>
          <p:nvSpPr>
            <p:cNvPr id="94" name="Google Shape;94;p3"/>
            <p:cNvSpPr/>
            <p:nvPr/>
          </p:nvSpPr>
          <p:spPr>
            <a:xfrm rot="10800000">
              <a:off x="3361926" y="6407735"/>
              <a:ext cx="853800" cy="345300"/>
            </a:xfrm>
            <a:prstGeom prst="trapezoid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 rot="10800000">
              <a:off x="8411311" y="6382504"/>
              <a:ext cx="853800" cy="345300"/>
            </a:xfrm>
            <a:prstGeom prst="trapezoid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2023589" y="939632"/>
              <a:ext cx="8724900" cy="5521800"/>
            </a:xfrm>
            <a:prstGeom prst="roundRect">
              <a:avLst>
                <a:gd name="adj" fmla="val 26624"/>
              </a:avLst>
            </a:prstGeom>
            <a:solidFill>
              <a:srgbClr val="5339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2337470" y="1096070"/>
              <a:ext cx="7920000" cy="5012400"/>
            </a:xfrm>
            <a:prstGeom prst="roundRect">
              <a:avLst>
                <a:gd name="adj" fmla="val 26624"/>
              </a:avLst>
            </a:prstGeom>
            <a:solidFill>
              <a:srgbClr val="BAA4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439598" y="1410963"/>
              <a:ext cx="5619600" cy="2543400"/>
            </a:xfrm>
            <a:prstGeom prst="ellipse">
              <a:avLst/>
            </a:prstGeom>
            <a:solidFill>
              <a:srgbClr val="5339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 rot="10800000" flipH="1">
              <a:off x="2355638" y="1217179"/>
              <a:ext cx="7867716" cy="2827980"/>
            </a:xfrm>
            <a:custGeom>
              <a:avLst/>
              <a:gdLst/>
              <a:ahLst/>
              <a:cxnLst/>
              <a:rect l="l" t="t" r="r" b="b"/>
              <a:pathLst>
                <a:path w="7848096" h="2827980" extrusionOk="0">
                  <a:moveTo>
                    <a:pt x="6446454" y="180093"/>
                  </a:moveTo>
                  <a:cubicBezTo>
                    <a:pt x="6410652" y="180093"/>
                    <a:pt x="6381628" y="150432"/>
                    <a:pt x="6381628" y="113843"/>
                  </a:cubicBezTo>
                  <a:cubicBezTo>
                    <a:pt x="6381628" y="77254"/>
                    <a:pt x="6410652" y="47593"/>
                    <a:pt x="6446454" y="47593"/>
                  </a:cubicBezTo>
                  <a:cubicBezTo>
                    <a:pt x="6482258" y="47593"/>
                    <a:pt x="6511281" y="77254"/>
                    <a:pt x="6511281" y="113843"/>
                  </a:cubicBezTo>
                  <a:cubicBezTo>
                    <a:pt x="6511281" y="150432"/>
                    <a:pt x="6482258" y="180093"/>
                    <a:pt x="6446454" y="180093"/>
                  </a:cubicBezTo>
                  <a:close/>
                  <a:moveTo>
                    <a:pt x="6262564" y="180093"/>
                  </a:moveTo>
                  <a:cubicBezTo>
                    <a:pt x="6226760" y="180093"/>
                    <a:pt x="6197736" y="150432"/>
                    <a:pt x="6197736" y="113843"/>
                  </a:cubicBezTo>
                  <a:cubicBezTo>
                    <a:pt x="6197736" y="77254"/>
                    <a:pt x="6226760" y="47593"/>
                    <a:pt x="6262564" y="47593"/>
                  </a:cubicBezTo>
                  <a:cubicBezTo>
                    <a:pt x="6298366" y="47593"/>
                    <a:pt x="6327390" y="77254"/>
                    <a:pt x="6327390" y="113843"/>
                  </a:cubicBezTo>
                  <a:cubicBezTo>
                    <a:pt x="6327390" y="150432"/>
                    <a:pt x="6298366" y="180093"/>
                    <a:pt x="6262564" y="180093"/>
                  </a:cubicBezTo>
                  <a:close/>
                  <a:moveTo>
                    <a:pt x="6078672" y="180093"/>
                  </a:moveTo>
                  <a:cubicBezTo>
                    <a:pt x="6042869" y="180093"/>
                    <a:pt x="6013845" y="150432"/>
                    <a:pt x="6013845" y="113843"/>
                  </a:cubicBezTo>
                  <a:cubicBezTo>
                    <a:pt x="6013845" y="77254"/>
                    <a:pt x="6042869" y="47593"/>
                    <a:pt x="6078672" y="47593"/>
                  </a:cubicBezTo>
                  <a:cubicBezTo>
                    <a:pt x="6114476" y="47593"/>
                    <a:pt x="6143500" y="77254"/>
                    <a:pt x="6143500" y="113843"/>
                  </a:cubicBezTo>
                  <a:cubicBezTo>
                    <a:pt x="6143500" y="150432"/>
                    <a:pt x="6114476" y="180093"/>
                    <a:pt x="6078672" y="180093"/>
                  </a:cubicBezTo>
                  <a:close/>
                  <a:moveTo>
                    <a:pt x="5894781" y="180093"/>
                  </a:moveTo>
                  <a:cubicBezTo>
                    <a:pt x="5858977" y="180093"/>
                    <a:pt x="5829953" y="150432"/>
                    <a:pt x="5829953" y="113843"/>
                  </a:cubicBezTo>
                  <a:cubicBezTo>
                    <a:pt x="5829953" y="77254"/>
                    <a:pt x="5858977" y="47593"/>
                    <a:pt x="5894781" y="47593"/>
                  </a:cubicBezTo>
                  <a:cubicBezTo>
                    <a:pt x="5930584" y="47593"/>
                    <a:pt x="5959608" y="77254"/>
                    <a:pt x="5959608" y="113843"/>
                  </a:cubicBezTo>
                  <a:cubicBezTo>
                    <a:pt x="5959608" y="150432"/>
                    <a:pt x="5930584" y="180093"/>
                    <a:pt x="5894781" y="180093"/>
                  </a:cubicBezTo>
                  <a:close/>
                  <a:moveTo>
                    <a:pt x="5710889" y="180093"/>
                  </a:moveTo>
                  <a:cubicBezTo>
                    <a:pt x="5675086" y="180093"/>
                    <a:pt x="5646062" y="150432"/>
                    <a:pt x="5646062" y="113843"/>
                  </a:cubicBezTo>
                  <a:cubicBezTo>
                    <a:pt x="5646062" y="77254"/>
                    <a:pt x="5675086" y="47593"/>
                    <a:pt x="5710889" y="47593"/>
                  </a:cubicBezTo>
                  <a:cubicBezTo>
                    <a:pt x="5746693" y="47593"/>
                    <a:pt x="5775717" y="77254"/>
                    <a:pt x="5775717" y="113843"/>
                  </a:cubicBezTo>
                  <a:cubicBezTo>
                    <a:pt x="5775717" y="150432"/>
                    <a:pt x="5746693" y="180093"/>
                    <a:pt x="5710889" y="180093"/>
                  </a:cubicBezTo>
                  <a:close/>
                  <a:moveTo>
                    <a:pt x="5526999" y="180093"/>
                  </a:moveTo>
                  <a:cubicBezTo>
                    <a:pt x="5491195" y="180093"/>
                    <a:pt x="5462171" y="150432"/>
                    <a:pt x="5462171" y="113843"/>
                  </a:cubicBezTo>
                  <a:cubicBezTo>
                    <a:pt x="5462171" y="77254"/>
                    <a:pt x="5491195" y="47593"/>
                    <a:pt x="5526999" y="47593"/>
                  </a:cubicBezTo>
                  <a:cubicBezTo>
                    <a:pt x="5562801" y="47593"/>
                    <a:pt x="5591826" y="77254"/>
                    <a:pt x="5591826" y="113843"/>
                  </a:cubicBezTo>
                  <a:cubicBezTo>
                    <a:pt x="5591826" y="150432"/>
                    <a:pt x="5562801" y="180093"/>
                    <a:pt x="5526999" y="180093"/>
                  </a:cubicBezTo>
                  <a:close/>
                  <a:moveTo>
                    <a:pt x="5328377" y="180093"/>
                  </a:moveTo>
                  <a:cubicBezTo>
                    <a:pt x="5292574" y="180093"/>
                    <a:pt x="5263550" y="150432"/>
                    <a:pt x="5263550" y="113843"/>
                  </a:cubicBezTo>
                  <a:cubicBezTo>
                    <a:pt x="5263550" y="77254"/>
                    <a:pt x="5292574" y="47593"/>
                    <a:pt x="5328377" y="47593"/>
                  </a:cubicBezTo>
                  <a:cubicBezTo>
                    <a:pt x="5364181" y="47593"/>
                    <a:pt x="5393205" y="77254"/>
                    <a:pt x="5393205" y="113843"/>
                  </a:cubicBezTo>
                  <a:cubicBezTo>
                    <a:pt x="5393205" y="150432"/>
                    <a:pt x="5364181" y="180093"/>
                    <a:pt x="5328377" y="180093"/>
                  </a:cubicBezTo>
                  <a:close/>
                  <a:moveTo>
                    <a:pt x="3831282" y="182111"/>
                  </a:moveTo>
                  <a:cubicBezTo>
                    <a:pt x="3795479" y="182111"/>
                    <a:pt x="3766455" y="152450"/>
                    <a:pt x="3766455" y="115861"/>
                  </a:cubicBezTo>
                  <a:cubicBezTo>
                    <a:pt x="3766455" y="79272"/>
                    <a:pt x="3795479" y="49611"/>
                    <a:pt x="3831282" y="49611"/>
                  </a:cubicBezTo>
                  <a:cubicBezTo>
                    <a:pt x="3867086" y="49611"/>
                    <a:pt x="3896110" y="79272"/>
                    <a:pt x="3896110" y="115861"/>
                  </a:cubicBezTo>
                  <a:cubicBezTo>
                    <a:pt x="3896110" y="152450"/>
                    <a:pt x="3867086" y="182111"/>
                    <a:pt x="3831282" y="182111"/>
                  </a:cubicBezTo>
                  <a:close/>
                  <a:moveTo>
                    <a:pt x="3647391" y="182111"/>
                  </a:moveTo>
                  <a:cubicBezTo>
                    <a:pt x="3611588" y="182111"/>
                    <a:pt x="3582563" y="152450"/>
                    <a:pt x="3582563" y="115861"/>
                  </a:cubicBezTo>
                  <a:cubicBezTo>
                    <a:pt x="3582563" y="79272"/>
                    <a:pt x="3611588" y="49611"/>
                    <a:pt x="3647391" y="49611"/>
                  </a:cubicBezTo>
                  <a:cubicBezTo>
                    <a:pt x="3683194" y="49611"/>
                    <a:pt x="3712218" y="79272"/>
                    <a:pt x="3712218" y="115861"/>
                  </a:cubicBezTo>
                  <a:cubicBezTo>
                    <a:pt x="3712218" y="152450"/>
                    <a:pt x="3683194" y="182111"/>
                    <a:pt x="3647391" y="182111"/>
                  </a:cubicBezTo>
                  <a:close/>
                  <a:moveTo>
                    <a:pt x="3463500" y="182111"/>
                  </a:moveTo>
                  <a:cubicBezTo>
                    <a:pt x="3427697" y="182111"/>
                    <a:pt x="3398673" y="152450"/>
                    <a:pt x="3398673" y="115861"/>
                  </a:cubicBezTo>
                  <a:cubicBezTo>
                    <a:pt x="3398673" y="79272"/>
                    <a:pt x="3427697" y="49611"/>
                    <a:pt x="3463500" y="49611"/>
                  </a:cubicBezTo>
                  <a:cubicBezTo>
                    <a:pt x="3499303" y="49611"/>
                    <a:pt x="3528328" y="79272"/>
                    <a:pt x="3528328" y="115861"/>
                  </a:cubicBezTo>
                  <a:cubicBezTo>
                    <a:pt x="3528328" y="152450"/>
                    <a:pt x="3499303" y="182111"/>
                    <a:pt x="3463500" y="182111"/>
                  </a:cubicBezTo>
                  <a:close/>
                  <a:moveTo>
                    <a:pt x="3279609" y="182111"/>
                  </a:moveTo>
                  <a:cubicBezTo>
                    <a:pt x="3243805" y="182111"/>
                    <a:pt x="3214781" y="152450"/>
                    <a:pt x="3214781" y="115861"/>
                  </a:cubicBezTo>
                  <a:cubicBezTo>
                    <a:pt x="3214781" y="79272"/>
                    <a:pt x="3243805" y="49611"/>
                    <a:pt x="3279609" y="49611"/>
                  </a:cubicBezTo>
                  <a:cubicBezTo>
                    <a:pt x="3315412" y="49611"/>
                    <a:pt x="3344436" y="79272"/>
                    <a:pt x="3344436" y="115861"/>
                  </a:cubicBezTo>
                  <a:cubicBezTo>
                    <a:pt x="3344436" y="152450"/>
                    <a:pt x="3315412" y="182111"/>
                    <a:pt x="3279609" y="182111"/>
                  </a:cubicBezTo>
                  <a:close/>
                  <a:moveTo>
                    <a:pt x="3095717" y="182111"/>
                  </a:moveTo>
                  <a:cubicBezTo>
                    <a:pt x="3059913" y="182111"/>
                    <a:pt x="3030889" y="152450"/>
                    <a:pt x="3030889" y="115861"/>
                  </a:cubicBezTo>
                  <a:cubicBezTo>
                    <a:pt x="3030889" y="79272"/>
                    <a:pt x="3059913" y="49611"/>
                    <a:pt x="3095717" y="49611"/>
                  </a:cubicBezTo>
                  <a:cubicBezTo>
                    <a:pt x="3131521" y="49611"/>
                    <a:pt x="3160545" y="79272"/>
                    <a:pt x="3160545" y="115861"/>
                  </a:cubicBezTo>
                  <a:cubicBezTo>
                    <a:pt x="3160545" y="152450"/>
                    <a:pt x="3131521" y="182111"/>
                    <a:pt x="3095717" y="182111"/>
                  </a:cubicBezTo>
                  <a:close/>
                  <a:moveTo>
                    <a:pt x="2911826" y="182111"/>
                  </a:moveTo>
                  <a:cubicBezTo>
                    <a:pt x="2876023" y="182111"/>
                    <a:pt x="2846998" y="152450"/>
                    <a:pt x="2846998" y="115861"/>
                  </a:cubicBezTo>
                  <a:cubicBezTo>
                    <a:pt x="2846998" y="79272"/>
                    <a:pt x="2876023" y="49611"/>
                    <a:pt x="2911826" y="49611"/>
                  </a:cubicBezTo>
                  <a:cubicBezTo>
                    <a:pt x="2947629" y="49611"/>
                    <a:pt x="2976653" y="79272"/>
                    <a:pt x="2976653" y="115861"/>
                  </a:cubicBezTo>
                  <a:cubicBezTo>
                    <a:pt x="2976653" y="152450"/>
                    <a:pt x="2947629" y="182111"/>
                    <a:pt x="2911826" y="182111"/>
                  </a:cubicBezTo>
                  <a:close/>
                  <a:moveTo>
                    <a:pt x="2713205" y="182111"/>
                  </a:moveTo>
                  <a:cubicBezTo>
                    <a:pt x="2677402" y="182111"/>
                    <a:pt x="2648378" y="152450"/>
                    <a:pt x="2648378" y="115861"/>
                  </a:cubicBezTo>
                  <a:cubicBezTo>
                    <a:pt x="2648378" y="79272"/>
                    <a:pt x="2677402" y="49611"/>
                    <a:pt x="2713205" y="49611"/>
                  </a:cubicBezTo>
                  <a:cubicBezTo>
                    <a:pt x="2749008" y="49611"/>
                    <a:pt x="2778033" y="79272"/>
                    <a:pt x="2778033" y="115861"/>
                  </a:cubicBezTo>
                  <a:cubicBezTo>
                    <a:pt x="2778033" y="152450"/>
                    <a:pt x="2749008" y="182111"/>
                    <a:pt x="2713205" y="182111"/>
                  </a:cubicBezTo>
                  <a:close/>
                  <a:moveTo>
                    <a:pt x="2514808" y="183120"/>
                  </a:moveTo>
                  <a:cubicBezTo>
                    <a:pt x="2479004" y="183120"/>
                    <a:pt x="2449981" y="153459"/>
                    <a:pt x="2449981" y="116870"/>
                  </a:cubicBezTo>
                  <a:cubicBezTo>
                    <a:pt x="2449981" y="80281"/>
                    <a:pt x="2479004" y="50620"/>
                    <a:pt x="2514808" y="50620"/>
                  </a:cubicBezTo>
                  <a:cubicBezTo>
                    <a:pt x="2550611" y="50620"/>
                    <a:pt x="2579636" y="80281"/>
                    <a:pt x="2579636" y="116870"/>
                  </a:cubicBezTo>
                  <a:cubicBezTo>
                    <a:pt x="2579636" y="153459"/>
                    <a:pt x="2550611" y="183120"/>
                    <a:pt x="2514808" y="183120"/>
                  </a:cubicBezTo>
                  <a:close/>
                  <a:moveTo>
                    <a:pt x="2330917" y="183120"/>
                  </a:moveTo>
                  <a:cubicBezTo>
                    <a:pt x="2295113" y="183120"/>
                    <a:pt x="2266089" y="153459"/>
                    <a:pt x="2266089" y="116870"/>
                  </a:cubicBezTo>
                  <a:cubicBezTo>
                    <a:pt x="2266089" y="80281"/>
                    <a:pt x="2295113" y="50620"/>
                    <a:pt x="2330917" y="50620"/>
                  </a:cubicBezTo>
                  <a:cubicBezTo>
                    <a:pt x="2366720" y="50620"/>
                    <a:pt x="2395744" y="80281"/>
                    <a:pt x="2395744" y="116870"/>
                  </a:cubicBezTo>
                  <a:cubicBezTo>
                    <a:pt x="2395744" y="153459"/>
                    <a:pt x="2366720" y="183120"/>
                    <a:pt x="2330917" y="183120"/>
                  </a:cubicBezTo>
                  <a:close/>
                  <a:moveTo>
                    <a:pt x="2147025" y="183120"/>
                  </a:moveTo>
                  <a:cubicBezTo>
                    <a:pt x="2111222" y="183120"/>
                    <a:pt x="2082197" y="153459"/>
                    <a:pt x="2082197" y="116870"/>
                  </a:cubicBezTo>
                  <a:cubicBezTo>
                    <a:pt x="2082197" y="80281"/>
                    <a:pt x="2111222" y="50620"/>
                    <a:pt x="2147025" y="50620"/>
                  </a:cubicBezTo>
                  <a:cubicBezTo>
                    <a:pt x="2182829" y="50620"/>
                    <a:pt x="2211853" y="80281"/>
                    <a:pt x="2211853" y="116870"/>
                  </a:cubicBezTo>
                  <a:cubicBezTo>
                    <a:pt x="2211853" y="153459"/>
                    <a:pt x="2182829" y="183120"/>
                    <a:pt x="2147025" y="183120"/>
                  </a:cubicBezTo>
                  <a:close/>
                  <a:moveTo>
                    <a:pt x="1963135" y="183120"/>
                  </a:moveTo>
                  <a:cubicBezTo>
                    <a:pt x="1927331" y="183120"/>
                    <a:pt x="1898307" y="153459"/>
                    <a:pt x="1898307" y="116870"/>
                  </a:cubicBezTo>
                  <a:cubicBezTo>
                    <a:pt x="1898307" y="80281"/>
                    <a:pt x="1927331" y="50620"/>
                    <a:pt x="1963135" y="50620"/>
                  </a:cubicBezTo>
                  <a:cubicBezTo>
                    <a:pt x="1998937" y="50620"/>
                    <a:pt x="2027962" y="80281"/>
                    <a:pt x="2027962" y="116870"/>
                  </a:cubicBezTo>
                  <a:cubicBezTo>
                    <a:pt x="2027962" y="153459"/>
                    <a:pt x="1998937" y="183120"/>
                    <a:pt x="1963135" y="183120"/>
                  </a:cubicBezTo>
                  <a:close/>
                  <a:moveTo>
                    <a:pt x="1779244" y="183120"/>
                  </a:moveTo>
                  <a:cubicBezTo>
                    <a:pt x="1743439" y="183120"/>
                    <a:pt x="1714416" y="153459"/>
                    <a:pt x="1714416" y="116870"/>
                  </a:cubicBezTo>
                  <a:cubicBezTo>
                    <a:pt x="1714416" y="80281"/>
                    <a:pt x="1743439" y="50620"/>
                    <a:pt x="1779244" y="50620"/>
                  </a:cubicBezTo>
                  <a:cubicBezTo>
                    <a:pt x="1815047" y="50620"/>
                    <a:pt x="1844072" y="80281"/>
                    <a:pt x="1844072" y="116870"/>
                  </a:cubicBezTo>
                  <a:cubicBezTo>
                    <a:pt x="1844072" y="153459"/>
                    <a:pt x="1815047" y="183120"/>
                    <a:pt x="1779244" y="183120"/>
                  </a:cubicBezTo>
                  <a:close/>
                  <a:moveTo>
                    <a:pt x="1595352" y="183120"/>
                  </a:moveTo>
                  <a:cubicBezTo>
                    <a:pt x="1559548" y="183120"/>
                    <a:pt x="1530525" y="153459"/>
                    <a:pt x="1530525" y="116870"/>
                  </a:cubicBezTo>
                  <a:cubicBezTo>
                    <a:pt x="1530525" y="80281"/>
                    <a:pt x="1559548" y="50620"/>
                    <a:pt x="1595352" y="50620"/>
                  </a:cubicBezTo>
                  <a:cubicBezTo>
                    <a:pt x="1631155" y="50620"/>
                    <a:pt x="1660179" y="80281"/>
                    <a:pt x="1660179" y="116870"/>
                  </a:cubicBezTo>
                  <a:cubicBezTo>
                    <a:pt x="1660179" y="153459"/>
                    <a:pt x="1631155" y="183120"/>
                    <a:pt x="1595352" y="183120"/>
                  </a:cubicBezTo>
                  <a:close/>
                  <a:moveTo>
                    <a:pt x="1396731" y="183120"/>
                  </a:moveTo>
                  <a:cubicBezTo>
                    <a:pt x="1360928" y="183120"/>
                    <a:pt x="1331904" y="153459"/>
                    <a:pt x="1331904" y="116870"/>
                  </a:cubicBezTo>
                  <a:cubicBezTo>
                    <a:pt x="1331904" y="80281"/>
                    <a:pt x="1360928" y="50620"/>
                    <a:pt x="1396731" y="50620"/>
                  </a:cubicBezTo>
                  <a:cubicBezTo>
                    <a:pt x="1432534" y="50620"/>
                    <a:pt x="1461559" y="80281"/>
                    <a:pt x="1461559" y="116870"/>
                  </a:cubicBezTo>
                  <a:cubicBezTo>
                    <a:pt x="1461559" y="153459"/>
                    <a:pt x="1432534" y="183120"/>
                    <a:pt x="1396731" y="183120"/>
                  </a:cubicBezTo>
                  <a:close/>
                  <a:moveTo>
                    <a:pt x="7751077" y="185139"/>
                  </a:moveTo>
                  <a:cubicBezTo>
                    <a:pt x="7715273" y="185139"/>
                    <a:pt x="7686249" y="155478"/>
                    <a:pt x="7686249" y="118889"/>
                  </a:cubicBezTo>
                  <a:cubicBezTo>
                    <a:pt x="7686249" y="82300"/>
                    <a:pt x="7715273" y="52639"/>
                    <a:pt x="7751077" y="52639"/>
                  </a:cubicBezTo>
                  <a:cubicBezTo>
                    <a:pt x="7786880" y="52639"/>
                    <a:pt x="7815905" y="82300"/>
                    <a:pt x="7815905" y="118889"/>
                  </a:cubicBezTo>
                  <a:cubicBezTo>
                    <a:pt x="7815905" y="155478"/>
                    <a:pt x="7786880" y="185139"/>
                    <a:pt x="7751077" y="185139"/>
                  </a:cubicBezTo>
                  <a:close/>
                  <a:moveTo>
                    <a:pt x="7567185" y="185139"/>
                  </a:moveTo>
                  <a:cubicBezTo>
                    <a:pt x="7531382" y="185139"/>
                    <a:pt x="7502357" y="155478"/>
                    <a:pt x="7502357" y="118889"/>
                  </a:cubicBezTo>
                  <a:cubicBezTo>
                    <a:pt x="7502357" y="82300"/>
                    <a:pt x="7531382" y="52639"/>
                    <a:pt x="7567185" y="52639"/>
                  </a:cubicBezTo>
                  <a:cubicBezTo>
                    <a:pt x="7602989" y="52639"/>
                    <a:pt x="7632013" y="82300"/>
                    <a:pt x="7632013" y="118889"/>
                  </a:cubicBezTo>
                  <a:cubicBezTo>
                    <a:pt x="7632013" y="155478"/>
                    <a:pt x="7602989" y="185139"/>
                    <a:pt x="7567185" y="185139"/>
                  </a:cubicBezTo>
                  <a:close/>
                  <a:moveTo>
                    <a:pt x="7383294" y="185139"/>
                  </a:moveTo>
                  <a:cubicBezTo>
                    <a:pt x="7347490" y="185139"/>
                    <a:pt x="7318466" y="155478"/>
                    <a:pt x="7318466" y="118889"/>
                  </a:cubicBezTo>
                  <a:cubicBezTo>
                    <a:pt x="7318466" y="82300"/>
                    <a:pt x="7347490" y="52639"/>
                    <a:pt x="7383294" y="52639"/>
                  </a:cubicBezTo>
                  <a:cubicBezTo>
                    <a:pt x="7419097" y="52639"/>
                    <a:pt x="7448122" y="82300"/>
                    <a:pt x="7448122" y="118889"/>
                  </a:cubicBezTo>
                  <a:cubicBezTo>
                    <a:pt x="7448122" y="155478"/>
                    <a:pt x="7419097" y="185139"/>
                    <a:pt x="7383294" y="185139"/>
                  </a:cubicBezTo>
                  <a:close/>
                  <a:moveTo>
                    <a:pt x="7199404" y="185139"/>
                  </a:moveTo>
                  <a:cubicBezTo>
                    <a:pt x="7163600" y="185139"/>
                    <a:pt x="7134576" y="155478"/>
                    <a:pt x="7134576" y="118889"/>
                  </a:cubicBezTo>
                  <a:cubicBezTo>
                    <a:pt x="7134576" y="82300"/>
                    <a:pt x="7163600" y="52639"/>
                    <a:pt x="7199404" y="52639"/>
                  </a:cubicBezTo>
                  <a:cubicBezTo>
                    <a:pt x="7235206" y="52639"/>
                    <a:pt x="7264230" y="82300"/>
                    <a:pt x="7264230" y="118889"/>
                  </a:cubicBezTo>
                  <a:cubicBezTo>
                    <a:pt x="7264230" y="155478"/>
                    <a:pt x="7235206" y="185139"/>
                    <a:pt x="7199404" y="185139"/>
                  </a:cubicBezTo>
                  <a:close/>
                  <a:moveTo>
                    <a:pt x="7015512" y="185139"/>
                  </a:moveTo>
                  <a:cubicBezTo>
                    <a:pt x="6979708" y="185139"/>
                    <a:pt x="6950684" y="155478"/>
                    <a:pt x="6950684" y="118889"/>
                  </a:cubicBezTo>
                  <a:cubicBezTo>
                    <a:pt x="6950684" y="82300"/>
                    <a:pt x="6979708" y="52639"/>
                    <a:pt x="7015512" y="52639"/>
                  </a:cubicBezTo>
                  <a:cubicBezTo>
                    <a:pt x="7051316" y="52639"/>
                    <a:pt x="7080340" y="82300"/>
                    <a:pt x="7080340" y="118889"/>
                  </a:cubicBezTo>
                  <a:cubicBezTo>
                    <a:pt x="7080340" y="155478"/>
                    <a:pt x="7051316" y="185139"/>
                    <a:pt x="7015512" y="185139"/>
                  </a:cubicBezTo>
                  <a:close/>
                  <a:moveTo>
                    <a:pt x="6831620" y="185139"/>
                  </a:moveTo>
                  <a:cubicBezTo>
                    <a:pt x="6795816" y="185139"/>
                    <a:pt x="6766792" y="155478"/>
                    <a:pt x="6766792" y="118889"/>
                  </a:cubicBezTo>
                  <a:cubicBezTo>
                    <a:pt x="6766792" y="82300"/>
                    <a:pt x="6795816" y="52639"/>
                    <a:pt x="6831620" y="52639"/>
                  </a:cubicBezTo>
                  <a:cubicBezTo>
                    <a:pt x="6867424" y="52639"/>
                    <a:pt x="6896448" y="82300"/>
                    <a:pt x="6896448" y="118889"/>
                  </a:cubicBezTo>
                  <a:cubicBezTo>
                    <a:pt x="6896448" y="155478"/>
                    <a:pt x="6867424" y="185139"/>
                    <a:pt x="6831620" y="185139"/>
                  </a:cubicBezTo>
                  <a:close/>
                  <a:moveTo>
                    <a:pt x="6633000" y="185139"/>
                  </a:moveTo>
                  <a:cubicBezTo>
                    <a:pt x="6597196" y="185139"/>
                    <a:pt x="6568172" y="155478"/>
                    <a:pt x="6568172" y="118889"/>
                  </a:cubicBezTo>
                  <a:cubicBezTo>
                    <a:pt x="6568172" y="82300"/>
                    <a:pt x="6597196" y="52639"/>
                    <a:pt x="6633000" y="52639"/>
                  </a:cubicBezTo>
                  <a:cubicBezTo>
                    <a:pt x="6668802" y="52639"/>
                    <a:pt x="6697826" y="82300"/>
                    <a:pt x="6697826" y="118889"/>
                  </a:cubicBezTo>
                  <a:cubicBezTo>
                    <a:pt x="6697826" y="155478"/>
                    <a:pt x="6668802" y="185139"/>
                    <a:pt x="6633000" y="185139"/>
                  </a:cubicBezTo>
                  <a:close/>
                  <a:moveTo>
                    <a:pt x="5141831" y="187157"/>
                  </a:moveTo>
                  <a:cubicBezTo>
                    <a:pt x="5106028" y="187157"/>
                    <a:pt x="5077004" y="157496"/>
                    <a:pt x="5077004" y="120907"/>
                  </a:cubicBezTo>
                  <a:cubicBezTo>
                    <a:pt x="5077004" y="84318"/>
                    <a:pt x="5106028" y="54657"/>
                    <a:pt x="5141831" y="54657"/>
                  </a:cubicBezTo>
                  <a:cubicBezTo>
                    <a:pt x="5177635" y="54657"/>
                    <a:pt x="5206659" y="84318"/>
                    <a:pt x="5206659" y="120907"/>
                  </a:cubicBezTo>
                  <a:cubicBezTo>
                    <a:pt x="5206659" y="157496"/>
                    <a:pt x="5177635" y="187157"/>
                    <a:pt x="5141831" y="187157"/>
                  </a:cubicBezTo>
                  <a:close/>
                  <a:moveTo>
                    <a:pt x="4957940" y="187157"/>
                  </a:moveTo>
                  <a:cubicBezTo>
                    <a:pt x="4922136" y="187157"/>
                    <a:pt x="4893112" y="157496"/>
                    <a:pt x="4893112" y="120907"/>
                  </a:cubicBezTo>
                  <a:cubicBezTo>
                    <a:pt x="4893112" y="84318"/>
                    <a:pt x="4922136" y="54657"/>
                    <a:pt x="4957940" y="54657"/>
                  </a:cubicBezTo>
                  <a:cubicBezTo>
                    <a:pt x="4993744" y="54657"/>
                    <a:pt x="5022768" y="84318"/>
                    <a:pt x="5022768" y="120907"/>
                  </a:cubicBezTo>
                  <a:cubicBezTo>
                    <a:pt x="5022768" y="157496"/>
                    <a:pt x="4993744" y="187157"/>
                    <a:pt x="4957940" y="187157"/>
                  </a:cubicBezTo>
                  <a:close/>
                  <a:moveTo>
                    <a:pt x="4774048" y="187157"/>
                  </a:moveTo>
                  <a:cubicBezTo>
                    <a:pt x="4738246" y="187157"/>
                    <a:pt x="4709221" y="157496"/>
                    <a:pt x="4709221" y="120907"/>
                  </a:cubicBezTo>
                  <a:cubicBezTo>
                    <a:pt x="4709221" y="84318"/>
                    <a:pt x="4738246" y="54657"/>
                    <a:pt x="4774048" y="54657"/>
                  </a:cubicBezTo>
                  <a:cubicBezTo>
                    <a:pt x="4809852" y="54657"/>
                    <a:pt x="4838876" y="84318"/>
                    <a:pt x="4838876" y="120907"/>
                  </a:cubicBezTo>
                  <a:cubicBezTo>
                    <a:pt x="4838876" y="157496"/>
                    <a:pt x="4809852" y="187157"/>
                    <a:pt x="4774048" y="187157"/>
                  </a:cubicBezTo>
                  <a:close/>
                  <a:moveTo>
                    <a:pt x="4590158" y="187157"/>
                  </a:moveTo>
                  <a:cubicBezTo>
                    <a:pt x="4554354" y="187157"/>
                    <a:pt x="4525330" y="157496"/>
                    <a:pt x="4525330" y="120907"/>
                  </a:cubicBezTo>
                  <a:cubicBezTo>
                    <a:pt x="4525330" y="84318"/>
                    <a:pt x="4554354" y="54657"/>
                    <a:pt x="4590158" y="54657"/>
                  </a:cubicBezTo>
                  <a:cubicBezTo>
                    <a:pt x="4625961" y="54657"/>
                    <a:pt x="4654986" y="84318"/>
                    <a:pt x="4654986" y="120907"/>
                  </a:cubicBezTo>
                  <a:cubicBezTo>
                    <a:pt x="4654986" y="157496"/>
                    <a:pt x="4625961" y="187157"/>
                    <a:pt x="4590158" y="187157"/>
                  </a:cubicBezTo>
                  <a:close/>
                  <a:moveTo>
                    <a:pt x="4406266" y="187157"/>
                  </a:moveTo>
                  <a:cubicBezTo>
                    <a:pt x="4370463" y="187157"/>
                    <a:pt x="4341439" y="157496"/>
                    <a:pt x="4341439" y="120907"/>
                  </a:cubicBezTo>
                  <a:cubicBezTo>
                    <a:pt x="4341439" y="84318"/>
                    <a:pt x="4370463" y="54657"/>
                    <a:pt x="4406266" y="54657"/>
                  </a:cubicBezTo>
                  <a:cubicBezTo>
                    <a:pt x="4442070" y="54657"/>
                    <a:pt x="4471094" y="84318"/>
                    <a:pt x="4471094" y="120907"/>
                  </a:cubicBezTo>
                  <a:cubicBezTo>
                    <a:pt x="4471094" y="157496"/>
                    <a:pt x="4442070" y="187157"/>
                    <a:pt x="4406266" y="187157"/>
                  </a:cubicBezTo>
                  <a:close/>
                  <a:moveTo>
                    <a:pt x="4222375" y="187157"/>
                  </a:moveTo>
                  <a:cubicBezTo>
                    <a:pt x="4186571" y="187157"/>
                    <a:pt x="4157547" y="157496"/>
                    <a:pt x="4157547" y="120907"/>
                  </a:cubicBezTo>
                  <a:cubicBezTo>
                    <a:pt x="4157547" y="84318"/>
                    <a:pt x="4186571" y="54657"/>
                    <a:pt x="4222375" y="54657"/>
                  </a:cubicBezTo>
                  <a:cubicBezTo>
                    <a:pt x="4258178" y="54657"/>
                    <a:pt x="4287202" y="84318"/>
                    <a:pt x="4287202" y="120907"/>
                  </a:cubicBezTo>
                  <a:cubicBezTo>
                    <a:pt x="4287202" y="157496"/>
                    <a:pt x="4258178" y="187157"/>
                    <a:pt x="4222375" y="187157"/>
                  </a:cubicBezTo>
                  <a:close/>
                  <a:moveTo>
                    <a:pt x="4023753" y="187157"/>
                  </a:moveTo>
                  <a:cubicBezTo>
                    <a:pt x="3987951" y="187157"/>
                    <a:pt x="3958926" y="157496"/>
                    <a:pt x="3958926" y="120907"/>
                  </a:cubicBezTo>
                  <a:cubicBezTo>
                    <a:pt x="3958926" y="84318"/>
                    <a:pt x="3987951" y="54657"/>
                    <a:pt x="4023753" y="54657"/>
                  </a:cubicBezTo>
                  <a:cubicBezTo>
                    <a:pt x="4059557" y="54657"/>
                    <a:pt x="4088581" y="84318"/>
                    <a:pt x="4088581" y="120907"/>
                  </a:cubicBezTo>
                  <a:cubicBezTo>
                    <a:pt x="4088581" y="157496"/>
                    <a:pt x="4059557" y="187157"/>
                    <a:pt x="4023753" y="187157"/>
                  </a:cubicBezTo>
                  <a:close/>
                  <a:moveTo>
                    <a:pt x="1180557" y="190185"/>
                  </a:moveTo>
                  <a:cubicBezTo>
                    <a:pt x="1144753" y="190185"/>
                    <a:pt x="1115729" y="160524"/>
                    <a:pt x="1115729" y="123935"/>
                  </a:cubicBezTo>
                  <a:cubicBezTo>
                    <a:pt x="1115729" y="87346"/>
                    <a:pt x="1144753" y="57685"/>
                    <a:pt x="1180557" y="57685"/>
                  </a:cubicBezTo>
                  <a:cubicBezTo>
                    <a:pt x="1216361" y="57685"/>
                    <a:pt x="1245386" y="87346"/>
                    <a:pt x="1245386" y="123935"/>
                  </a:cubicBezTo>
                  <a:cubicBezTo>
                    <a:pt x="1245386" y="160524"/>
                    <a:pt x="1216361" y="190185"/>
                    <a:pt x="1180557" y="190185"/>
                  </a:cubicBezTo>
                  <a:close/>
                  <a:moveTo>
                    <a:pt x="996666" y="190185"/>
                  </a:moveTo>
                  <a:cubicBezTo>
                    <a:pt x="960862" y="190185"/>
                    <a:pt x="931839" y="160524"/>
                    <a:pt x="931839" y="123935"/>
                  </a:cubicBezTo>
                  <a:cubicBezTo>
                    <a:pt x="931839" y="87346"/>
                    <a:pt x="960862" y="57685"/>
                    <a:pt x="996666" y="57685"/>
                  </a:cubicBezTo>
                  <a:cubicBezTo>
                    <a:pt x="1032469" y="57685"/>
                    <a:pt x="1061494" y="87346"/>
                    <a:pt x="1061494" y="123935"/>
                  </a:cubicBezTo>
                  <a:cubicBezTo>
                    <a:pt x="1061494" y="160524"/>
                    <a:pt x="1032469" y="190185"/>
                    <a:pt x="996666" y="190185"/>
                  </a:cubicBezTo>
                  <a:close/>
                  <a:moveTo>
                    <a:pt x="812774" y="190185"/>
                  </a:moveTo>
                  <a:cubicBezTo>
                    <a:pt x="776971" y="190185"/>
                    <a:pt x="747946" y="160524"/>
                    <a:pt x="747946" y="123935"/>
                  </a:cubicBezTo>
                  <a:cubicBezTo>
                    <a:pt x="747946" y="87346"/>
                    <a:pt x="776971" y="57685"/>
                    <a:pt x="812774" y="57685"/>
                  </a:cubicBezTo>
                  <a:cubicBezTo>
                    <a:pt x="848579" y="57685"/>
                    <a:pt x="877601" y="87346"/>
                    <a:pt x="877601" y="123935"/>
                  </a:cubicBezTo>
                  <a:cubicBezTo>
                    <a:pt x="877601" y="160524"/>
                    <a:pt x="848579" y="190185"/>
                    <a:pt x="812774" y="190185"/>
                  </a:cubicBezTo>
                  <a:close/>
                  <a:moveTo>
                    <a:pt x="628883" y="190185"/>
                  </a:moveTo>
                  <a:cubicBezTo>
                    <a:pt x="593080" y="190185"/>
                    <a:pt x="564056" y="160524"/>
                    <a:pt x="564056" y="123935"/>
                  </a:cubicBezTo>
                  <a:cubicBezTo>
                    <a:pt x="564056" y="87346"/>
                    <a:pt x="593080" y="57685"/>
                    <a:pt x="628883" y="57685"/>
                  </a:cubicBezTo>
                  <a:cubicBezTo>
                    <a:pt x="664687" y="57685"/>
                    <a:pt x="693711" y="87346"/>
                    <a:pt x="693711" y="123935"/>
                  </a:cubicBezTo>
                  <a:cubicBezTo>
                    <a:pt x="693711" y="160524"/>
                    <a:pt x="664687" y="190185"/>
                    <a:pt x="628883" y="190185"/>
                  </a:cubicBezTo>
                  <a:close/>
                  <a:moveTo>
                    <a:pt x="444992" y="190185"/>
                  </a:moveTo>
                  <a:cubicBezTo>
                    <a:pt x="409189" y="190185"/>
                    <a:pt x="380164" y="160524"/>
                    <a:pt x="380164" y="123935"/>
                  </a:cubicBezTo>
                  <a:cubicBezTo>
                    <a:pt x="380164" y="87346"/>
                    <a:pt x="409189" y="57685"/>
                    <a:pt x="444992" y="57685"/>
                  </a:cubicBezTo>
                  <a:cubicBezTo>
                    <a:pt x="480795" y="57685"/>
                    <a:pt x="509819" y="87346"/>
                    <a:pt x="509819" y="123935"/>
                  </a:cubicBezTo>
                  <a:cubicBezTo>
                    <a:pt x="509819" y="160524"/>
                    <a:pt x="480795" y="190185"/>
                    <a:pt x="444992" y="190185"/>
                  </a:cubicBezTo>
                  <a:close/>
                  <a:moveTo>
                    <a:pt x="261100" y="190185"/>
                  </a:moveTo>
                  <a:cubicBezTo>
                    <a:pt x="225297" y="190185"/>
                    <a:pt x="196273" y="160524"/>
                    <a:pt x="196273" y="123935"/>
                  </a:cubicBezTo>
                  <a:cubicBezTo>
                    <a:pt x="196273" y="87346"/>
                    <a:pt x="225297" y="57685"/>
                    <a:pt x="261100" y="57685"/>
                  </a:cubicBezTo>
                  <a:cubicBezTo>
                    <a:pt x="296904" y="57685"/>
                    <a:pt x="325928" y="87346"/>
                    <a:pt x="325928" y="123935"/>
                  </a:cubicBezTo>
                  <a:cubicBezTo>
                    <a:pt x="325928" y="160524"/>
                    <a:pt x="296904" y="190185"/>
                    <a:pt x="261100" y="190185"/>
                  </a:cubicBezTo>
                  <a:close/>
                  <a:moveTo>
                    <a:pt x="6446454" y="397695"/>
                  </a:moveTo>
                  <a:cubicBezTo>
                    <a:pt x="6410652" y="397695"/>
                    <a:pt x="6381628" y="368034"/>
                    <a:pt x="6381628" y="331445"/>
                  </a:cubicBezTo>
                  <a:cubicBezTo>
                    <a:pt x="6381628" y="294856"/>
                    <a:pt x="6410652" y="265195"/>
                    <a:pt x="6446454" y="265195"/>
                  </a:cubicBezTo>
                  <a:cubicBezTo>
                    <a:pt x="6482258" y="265195"/>
                    <a:pt x="6511281" y="294856"/>
                    <a:pt x="6511281" y="331445"/>
                  </a:cubicBezTo>
                  <a:cubicBezTo>
                    <a:pt x="6511281" y="368034"/>
                    <a:pt x="6482258" y="397695"/>
                    <a:pt x="6446454" y="397695"/>
                  </a:cubicBezTo>
                  <a:close/>
                  <a:moveTo>
                    <a:pt x="6262564" y="397695"/>
                  </a:moveTo>
                  <a:cubicBezTo>
                    <a:pt x="6226760" y="397695"/>
                    <a:pt x="6197736" y="368034"/>
                    <a:pt x="6197736" y="331445"/>
                  </a:cubicBezTo>
                  <a:cubicBezTo>
                    <a:pt x="6197736" y="294856"/>
                    <a:pt x="6226760" y="265195"/>
                    <a:pt x="6262564" y="265195"/>
                  </a:cubicBezTo>
                  <a:cubicBezTo>
                    <a:pt x="6298366" y="265195"/>
                    <a:pt x="6327390" y="294856"/>
                    <a:pt x="6327390" y="331445"/>
                  </a:cubicBezTo>
                  <a:cubicBezTo>
                    <a:pt x="6327390" y="368034"/>
                    <a:pt x="6298366" y="397695"/>
                    <a:pt x="6262564" y="397695"/>
                  </a:cubicBezTo>
                  <a:close/>
                  <a:moveTo>
                    <a:pt x="6078672" y="397695"/>
                  </a:moveTo>
                  <a:cubicBezTo>
                    <a:pt x="6042869" y="397695"/>
                    <a:pt x="6013845" y="368034"/>
                    <a:pt x="6013845" y="331445"/>
                  </a:cubicBezTo>
                  <a:cubicBezTo>
                    <a:pt x="6013845" y="294856"/>
                    <a:pt x="6042869" y="265195"/>
                    <a:pt x="6078672" y="265195"/>
                  </a:cubicBezTo>
                  <a:cubicBezTo>
                    <a:pt x="6114476" y="265195"/>
                    <a:pt x="6143500" y="294856"/>
                    <a:pt x="6143500" y="331445"/>
                  </a:cubicBezTo>
                  <a:cubicBezTo>
                    <a:pt x="6143500" y="368034"/>
                    <a:pt x="6114476" y="397695"/>
                    <a:pt x="6078672" y="397695"/>
                  </a:cubicBezTo>
                  <a:close/>
                  <a:moveTo>
                    <a:pt x="5894781" y="397695"/>
                  </a:moveTo>
                  <a:cubicBezTo>
                    <a:pt x="5858977" y="397695"/>
                    <a:pt x="5829953" y="368034"/>
                    <a:pt x="5829953" y="331445"/>
                  </a:cubicBezTo>
                  <a:cubicBezTo>
                    <a:pt x="5829953" y="294856"/>
                    <a:pt x="5858977" y="265195"/>
                    <a:pt x="5894781" y="265195"/>
                  </a:cubicBezTo>
                  <a:cubicBezTo>
                    <a:pt x="5930584" y="265195"/>
                    <a:pt x="5959608" y="294856"/>
                    <a:pt x="5959608" y="331445"/>
                  </a:cubicBezTo>
                  <a:cubicBezTo>
                    <a:pt x="5959608" y="368034"/>
                    <a:pt x="5930584" y="397695"/>
                    <a:pt x="5894781" y="397695"/>
                  </a:cubicBezTo>
                  <a:close/>
                  <a:moveTo>
                    <a:pt x="5710889" y="397695"/>
                  </a:moveTo>
                  <a:cubicBezTo>
                    <a:pt x="5675086" y="397695"/>
                    <a:pt x="5646062" y="368034"/>
                    <a:pt x="5646062" y="331445"/>
                  </a:cubicBezTo>
                  <a:cubicBezTo>
                    <a:pt x="5646062" y="294856"/>
                    <a:pt x="5675086" y="265195"/>
                    <a:pt x="5710889" y="265195"/>
                  </a:cubicBezTo>
                  <a:cubicBezTo>
                    <a:pt x="5746693" y="265195"/>
                    <a:pt x="5775717" y="294856"/>
                    <a:pt x="5775717" y="331445"/>
                  </a:cubicBezTo>
                  <a:cubicBezTo>
                    <a:pt x="5775717" y="368034"/>
                    <a:pt x="5746693" y="397695"/>
                    <a:pt x="5710889" y="397695"/>
                  </a:cubicBezTo>
                  <a:close/>
                  <a:moveTo>
                    <a:pt x="5526999" y="397695"/>
                  </a:moveTo>
                  <a:cubicBezTo>
                    <a:pt x="5491195" y="397695"/>
                    <a:pt x="5462171" y="368034"/>
                    <a:pt x="5462171" y="331445"/>
                  </a:cubicBezTo>
                  <a:cubicBezTo>
                    <a:pt x="5462171" y="294856"/>
                    <a:pt x="5491195" y="265195"/>
                    <a:pt x="5526999" y="265195"/>
                  </a:cubicBezTo>
                  <a:cubicBezTo>
                    <a:pt x="5562801" y="265195"/>
                    <a:pt x="5591826" y="294856"/>
                    <a:pt x="5591826" y="331445"/>
                  </a:cubicBezTo>
                  <a:cubicBezTo>
                    <a:pt x="5591826" y="368034"/>
                    <a:pt x="5562801" y="397695"/>
                    <a:pt x="5526999" y="397695"/>
                  </a:cubicBezTo>
                  <a:close/>
                  <a:moveTo>
                    <a:pt x="5328377" y="397695"/>
                  </a:moveTo>
                  <a:cubicBezTo>
                    <a:pt x="5292574" y="397695"/>
                    <a:pt x="5263550" y="368034"/>
                    <a:pt x="5263550" y="331445"/>
                  </a:cubicBezTo>
                  <a:cubicBezTo>
                    <a:pt x="5263550" y="294856"/>
                    <a:pt x="5292574" y="265195"/>
                    <a:pt x="5328377" y="265195"/>
                  </a:cubicBezTo>
                  <a:cubicBezTo>
                    <a:pt x="5364181" y="265195"/>
                    <a:pt x="5393205" y="294856"/>
                    <a:pt x="5393205" y="331445"/>
                  </a:cubicBezTo>
                  <a:cubicBezTo>
                    <a:pt x="5393205" y="368034"/>
                    <a:pt x="5364181" y="397695"/>
                    <a:pt x="5328377" y="397695"/>
                  </a:cubicBezTo>
                  <a:close/>
                  <a:moveTo>
                    <a:pt x="3831282" y="399713"/>
                  </a:moveTo>
                  <a:cubicBezTo>
                    <a:pt x="3795479" y="399713"/>
                    <a:pt x="3766455" y="370052"/>
                    <a:pt x="3766455" y="333463"/>
                  </a:cubicBezTo>
                  <a:cubicBezTo>
                    <a:pt x="3766455" y="296874"/>
                    <a:pt x="3795479" y="267213"/>
                    <a:pt x="3831282" y="267213"/>
                  </a:cubicBezTo>
                  <a:cubicBezTo>
                    <a:pt x="3867086" y="267213"/>
                    <a:pt x="3896110" y="296874"/>
                    <a:pt x="3896110" y="333463"/>
                  </a:cubicBezTo>
                  <a:cubicBezTo>
                    <a:pt x="3896110" y="370052"/>
                    <a:pt x="3867086" y="399713"/>
                    <a:pt x="3831282" y="399713"/>
                  </a:cubicBezTo>
                  <a:close/>
                  <a:moveTo>
                    <a:pt x="3647391" y="399713"/>
                  </a:moveTo>
                  <a:cubicBezTo>
                    <a:pt x="3611588" y="399713"/>
                    <a:pt x="3582563" y="370052"/>
                    <a:pt x="3582563" y="333463"/>
                  </a:cubicBezTo>
                  <a:cubicBezTo>
                    <a:pt x="3582563" y="296874"/>
                    <a:pt x="3611588" y="267213"/>
                    <a:pt x="3647391" y="267213"/>
                  </a:cubicBezTo>
                  <a:cubicBezTo>
                    <a:pt x="3683194" y="267213"/>
                    <a:pt x="3712218" y="296874"/>
                    <a:pt x="3712218" y="333463"/>
                  </a:cubicBezTo>
                  <a:cubicBezTo>
                    <a:pt x="3712218" y="370052"/>
                    <a:pt x="3683194" y="399713"/>
                    <a:pt x="3647391" y="399713"/>
                  </a:cubicBezTo>
                  <a:close/>
                  <a:moveTo>
                    <a:pt x="3463500" y="399713"/>
                  </a:moveTo>
                  <a:cubicBezTo>
                    <a:pt x="3427697" y="399713"/>
                    <a:pt x="3398673" y="370052"/>
                    <a:pt x="3398673" y="333463"/>
                  </a:cubicBezTo>
                  <a:cubicBezTo>
                    <a:pt x="3398673" y="296874"/>
                    <a:pt x="3427697" y="267213"/>
                    <a:pt x="3463500" y="267213"/>
                  </a:cubicBezTo>
                  <a:cubicBezTo>
                    <a:pt x="3499303" y="267213"/>
                    <a:pt x="3528328" y="296874"/>
                    <a:pt x="3528328" y="333463"/>
                  </a:cubicBezTo>
                  <a:cubicBezTo>
                    <a:pt x="3528328" y="370052"/>
                    <a:pt x="3499303" y="399713"/>
                    <a:pt x="3463500" y="399713"/>
                  </a:cubicBezTo>
                  <a:close/>
                  <a:moveTo>
                    <a:pt x="3279609" y="399713"/>
                  </a:moveTo>
                  <a:cubicBezTo>
                    <a:pt x="3243805" y="399713"/>
                    <a:pt x="3214781" y="370052"/>
                    <a:pt x="3214781" y="333463"/>
                  </a:cubicBezTo>
                  <a:cubicBezTo>
                    <a:pt x="3214781" y="296874"/>
                    <a:pt x="3243805" y="267213"/>
                    <a:pt x="3279609" y="267213"/>
                  </a:cubicBezTo>
                  <a:cubicBezTo>
                    <a:pt x="3315412" y="267213"/>
                    <a:pt x="3344436" y="296874"/>
                    <a:pt x="3344436" y="333463"/>
                  </a:cubicBezTo>
                  <a:cubicBezTo>
                    <a:pt x="3344436" y="370052"/>
                    <a:pt x="3315412" y="399713"/>
                    <a:pt x="3279609" y="399713"/>
                  </a:cubicBezTo>
                  <a:close/>
                  <a:moveTo>
                    <a:pt x="3095717" y="399713"/>
                  </a:moveTo>
                  <a:cubicBezTo>
                    <a:pt x="3059913" y="399713"/>
                    <a:pt x="3030889" y="370052"/>
                    <a:pt x="3030889" y="333463"/>
                  </a:cubicBezTo>
                  <a:cubicBezTo>
                    <a:pt x="3030889" y="296874"/>
                    <a:pt x="3059913" y="267213"/>
                    <a:pt x="3095717" y="267213"/>
                  </a:cubicBezTo>
                  <a:cubicBezTo>
                    <a:pt x="3131521" y="267213"/>
                    <a:pt x="3160545" y="296874"/>
                    <a:pt x="3160545" y="333463"/>
                  </a:cubicBezTo>
                  <a:cubicBezTo>
                    <a:pt x="3160545" y="370052"/>
                    <a:pt x="3131521" y="399713"/>
                    <a:pt x="3095717" y="399713"/>
                  </a:cubicBezTo>
                  <a:close/>
                  <a:moveTo>
                    <a:pt x="2911826" y="399713"/>
                  </a:moveTo>
                  <a:cubicBezTo>
                    <a:pt x="2876023" y="399713"/>
                    <a:pt x="2846998" y="370052"/>
                    <a:pt x="2846998" y="333463"/>
                  </a:cubicBezTo>
                  <a:cubicBezTo>
                    <a:pt x="2846998" y="296874"/>
                    <a:pt x="2876023" y="267213"/>
                    <a:pt x="2911826" y="267213"/>
                  </a:cubicBezTo>
                  <a:cubicBezTo>
                    <a:pt x="2947629" y="267213"/>
                    <a:pt x="2976653" y="296874"/>
                    <a:pt x="2976653" y="333463"/>
                  </a:cubicBezTo>
                  <a:cubicBezTo>
                    <a:pt x="2976653" y="370052"/>
                    <a:pt x="2947629" y="399713"/>
                    <a:pt x="2911826" y="399713"/>
                  </a:cubicBezTo>
                  <a:close/>
                  <a:moveTo>
                    <a:pt x="2713205" y="399713"/>
                  </a:moveTo>
                  <a:cubicBezTo>
                    <a:pt x="2677402" y="399713"/>
                    <a:pt x="2648378" y="370052"/>
                    <a:pt x="2648378" y="333463"/>
                  </a:cubicBezTo>
                  <a:cubicBezTo>
                    <a:pt x="2648378" y="296874"/>
                    <a:pt x="2677402" y="267213"/>
                    <a:pt x="2713205" y="267213"/>
                  </a:cubicBezTo>
                  <a:cubicBezTo>
                    <a:pt x="2749008" y="267213"/>
                    <a:pt x="2778033" y="296874"/>
                    <a:pt x="2778033" y="333463"/>
                  </a:cubicBezTo>
                  <a:cubicBezTo>
                    <a:pt x="2778033" y="370052"/>
                    <a:pt x="2749008" y="399713"/>
                    <a:pt x="2713205" y="399713"/>
                  </a:cubicBezTo>
                  <a:close/>
                  <a:moveTo>
                    <a:pt x="2514808" y="400722"/>
                  </a:moveTo>
                  <a:cubicBezTo>
                    <a:pt x="2479004" y="400722"/>
                    <a:pt x="2449981" y="371061"/>
                    <a:pt x="2449981" y="334472"/>
                  </a:cubicBezTo>
                  <a:cubicBezTo>
                    <a:pt x="2449981" y="297883"/>
                    <a:pt x="2479004" y="268222"/>
                    <a:pt x="2514808" y="268222"/>
                  </a:cubicBezTo>
                  <a:cubicBezTo>
                    <a:pt x="2550611" y="268222"/>
                    <a:pt x="2579636" y="297883"/>
                    <a:pt x="2579636" y="334472"/>
                  </a:cubicBezTo>
                  <a:cubicBezTo>
                    <a:pt x="2579636" y="371061"/>
                    <a:pt x="2550611" y="400722"/>
                    <a:pt x="2514808" y="400722"/>
                  </a:cubicBezTo>
                  <a:close/>
                  <a:moveTo>
                    <a:pt x="2330917" y="400722"/>
                  </a:moveTo>
                  <a:cubicBezTo>
                    <a:pt x="2295113" y="400722"/>
                    <a:pt x="2266089" y="371061"/>
                    <a:pt x="2266089" y="334472"/>
                  </a:cubicBezTo>
                  <a:cubicBezTo>
                    <a:pt x="2266089" y="297883"/>
                    <a:pt x="2295113" y="268222"/>
                    <a:pt x="2330917" y="268222"/>
                  </a:cubicBezTo>
                  <a:cubicBezTo>
                    <a:pt x="2366720" y="268222"/>
                    <a:pt x="2395744" y="297883"/>
                    <a:pt x="2395744" y="334472"/>
                  </a:cubicBezTo>
                  <a:cubicBezTo>
                    <a:pt x="2395744" y="371061"/>
                    <a:pt x="2366720" y="400722"/>
                    <a:pt x="2330917" y="400722"/>
                  </a:cubicBezTo>
                  <a:close/>
                  <a:moveTo>
                    <a:pt x="2147025" y="400722"/>
                  </a:moveTo>
                  <a:cubicBezTo>
                    <a:pt x="2111222" y="400722"/>
                    <a:pt x="2082197" y="371061"/>
                    <a:pt x="2082197" y="334472"/>
                  </a:cubicBezTo>
                  <a:cubicBezTo>
                    <a:pt x="2082197" y="297883"/>
                    <a:pt x="2111222" y="268222"/>
                    <a:pt x="2147025" y="268222"/>
                  </a:cubicBezTo>
                  <a:cubicBezTo>
                    <a:pt x="2182829" y="268222"/>
                    <a:pt x="2211853" y="297883"/>
                    <a:pt x="2211853" y="334472"/>
                  </a:cubicBezTo>
                  <a:cubicBezTo>
                    <a:pt x="2211853" y="371061"/>
                    <a:pt x="2182829" y="400722"/>
                    <a:pt x="2147025" y="400722"/>
                  </a:cubicBezTo>
                  <a:close/>
                  <a:moveTo>
                    <a:pt x="1963135" y="400722"/>
                  </a:moveTo>
                  <a:cubicBezTo>
                    <a:pt x="1927331" y="400722"/>
                    <a:pt x="1898307" y="371061"/>
                    <a:pt x="1898307" y="334472"/>
                  </a:cubicBezTo>
                  <a:cubicBezTo>
                    <a:pt x="1898307" y="297883"/>
                    <a:pt x="1927331" y="268222"/>
                    <a:pt x="1963135" y="268222"/>
                  </a:cubicBezTo>
                  <a:cubicBezTo>
                    <a:pt x="1998937" y="268222"/>
                    <a:pt x="2027962" y="297883"/>
                    <a:pt x="2027962" y="334472"/>
                  </a:cubicBezTo>
                  <a:cubicBezTo>
                    <a:pt x="2027962" y="371061"/>
                    <a:pt x="1998937" y="400722"/>
                    <a:pt x="1963135" y="400722"/>
                  </a:cubicBezTo>
                  <a:close/>
                  <a:moveTo>
                    <a:pt x="1779244" y="400722"/>
                  </a:moveTo>
                  <a:cubicBezTo>
                    <a:pt x="1743439" y="400722"/>
                    <a:pt x="1714416" y="371061"/>
                    <a:pt x="1714416" y="334472"/>
                  </a:cubicBezTo>
                  <a:cubicBezTo>
                    <a:pt x="1714416" y="297883"/>
                    <a:pt x="1743439" y="268222"/>
                    <a:pt x="1779244" y="268222"/>
                  </a:cubicBezTo>
                  <a:cubicBezTo>
                    <a:pt x="1815047" y="268222"/>
                    <a:pt x="1844072" y="297883"/>
                    <a:pt x="1844072" y="334472"/>
                  </a:cubicBezTo>
                  <a:cubicBezTo>
                    <a:pt x="1844072" y="371061"/>
                    <a:pt x="1815047" y="400722"/>
                    <a:pt x="1779244" y="400722"/>
                  </a:cubicBezTo>
                  <a:close/>
                  <a:moveTo>
                    <a:pt x="1595352" y="400722"/>
                  </a:moveTo>
                  <a:cubicBezTo>
                    <a:pt x="1559548" y="400722"/>
                    <a:pt x="1530525" y="371061"/>
                    <a:pt x="1530525" y="334472"/>
                  </a:cubicBezTo>
                  <a:cubicBezTo>
                    <a:pt x="1530525" y="297883"/>
                    <a:pt x="1559548" y="268222"/>
                    <a:pt x="1595352" y="268222"/>
                  </a:cubicBezTo>
                  <a:cubicBezTo>
                    <a:pt x="1631155" y="268222"/>
                    <a:pt x="1660179" y="297883"/>
                    <a:pt x="1660179" y="334472"/>
                  </a:cubicBezTo>
                  <a:cubicBezTo>
                    <a:pt x="1660179" y="371061"/>
                    <a:pt x="1631155" y="400722"/>
                    <a:pt x="1595352" y="400722"/>
                  </a:cubicBezTo>
                  <a:close/>
                  <a:moveTo>
                    <a:pt x="1396731" y="400722"/>
                  </a:moveTo>
                  <a:cubicBezTo>
                    <a:pt x="1360928" y="400722"/>
                    <a:pt x="1331904" y="371061"/>
                    <a:pt x="1331904" y="334472"/>
                  </a:cubicBezTo>
                  <a:cubicBezTo>
                    <a:pt x="1331904" y="297883"/>
                    <a:pt x="1360928" y="268222"/>
                    <a:pt x="1396731" y="268222"/>
                  </a:cubicBezTo>
                  <a:cubicBezTo>
                    <a:pt x="1432534" y="268222"/>
                    <a:pt x="1461559" y="297883"/>
                    <a:pt x="1461559" y="334472"/>
                  </a:cubicBezTo>
                  <a:cubicBezTo>
                    <a:pt x="1461559" y="371061"/>
                    <a:pt x="1432534" y="400722"/>
                    <a:pt x="1396731" y="400722"/>
                  </a:cubicBezTo>
                  <a:close/>
                  <a:moveTo>
                    <a:pt x="7751077" y="402741"/>
                  </a:moveTo>
                  <a:cubicBezTo>
                    <a:pt x="7715273" y="402741"/>
                    <a:pt x="7686249" y="373080"/>
                    <a:pt x="7686249" y="336491"/>
                  </a:cubicBezTo>
                  <a:cubicBezTo>
                    <a:pt x="7686249" y="299902"/>
                    <a:pt x="7715273" y="270241"/>
                    <a:pt x="7751077" y="270241"/>
                  </a:cubicBezTo>
                  <a:cubicBezTo>
                    <a:pt x="7786880" y="270241"/>
                    <a:pt x="7815905" y="299902"/>
                    <a:pt x="7815905" y="336491"/>
                  </a:cubicBezTo>
                  <a:cubicBezTo>
                    <a:pt x="7815905" y="373080"/>
                    <a:pt x="7786880" y="402741"/>
                    <a:pt x="7751077" y="402741"/>
                  </a:cubicBezTo>
                  <a:close/>
                  <a:moveTo>
                    <a:pt x="7567185" y="402741"/>
                  </a:moveTo>
                  <a:cubicBezTo>
                    <a:pt x="7531382" y="402741"/>
                    <a:pt x="7502357" y="373080"/>
                    <a:pt x="7502357" y="336491"/>
                  </a:cubicBezTo>
                  <a:cubicBezTo>
                    <a:pt x="7502357" y="299902"/>
                    <a:pt x="7531382" y="270241"/>
                    <a:pt x="7567185" y="270241"/>
                  </a:cubicBezTo>
                  <a:cubicBezTo>
                    <a:pt x="7602989" y="270241"/>
                    <a:pt x="7632013" y="299902"/>
                    <a:pt x="7632013" y="336491"/>
                  </a:cubicBezTo>
                  <a:cubicBezTo>
                    <a:pt x="7632013" y="373080"/>
                    <a:pt x="7602989" y="402741"/>
                    <a:pt x="7567185" y="402741"/>
                  </a:cubicBezTo>
                  <a:close/>
                  <a:moveTo>
                    <a:pt x="7383294" y="402741"/>
                  </a:moveTo>
                  <a:cubicBezTo>
                    <a:pt x="7347490" y="402741"/>
                    <a:pt x="7318466" y="373080"/>
                    <a:pt x="7318466" y="336491"/>
                  </a:cubicBezTo>
                  <a:cubicBezTo>
                    <a:pt x="7318466" y="299902"/>
                    <a:pt x="7347490" y="270241"/>
                    <a:pt x="7383294" y="270241"/>
                  </a:cubicBezTo>
                  <a:cubicBezTo>
                    <a:pt x="7419097" y="270241"/>
                    <a:pt x="7448122" y="299902"/>
                    <a:pt x="7448122" y="336491"/>
                  </a:cubicBezTo>
                  <a:cubicBezTo>
                    <a:pt x="7448122" y="373080"/>
                    <a:pt x="7419097" y="402741"/>
                    <a:pt x="7383294" y="402741"/>
                  </a:cubicBezTo>
                  <a:close/>
                  <a:moveTo>
                    <a:pt x="7199404" y="402741"/>
                  </a:moveTo>
                  <a:cubicBezTo>
                    <a:pt x="7163600" y="402741"/>
                    <a:pt x="7134576" y="373080"/>
                    <a:pt x="7134576" y="336491"/>
                  </a:cubicBezTo>
                  <a:cubicBezTo>
                    <a:pt x="7134576" y="299902"/>
                    <a:pt x="7163600" y="270241"/>
                    <a:pt x="7199404" y="270241"/>
                  </a:cubicBezTo>
                  <a:cubicBezTo>
                    <a:pt x="7235206" y="270241"/>
                    <a:pt x="7264230" y="299902"/>
                    <a:pt x="7264230" y="336491"/>
                  </a:cubicBezTo>
                  <a:cubicBezTo>
                    <a:pt x="7264230" y="373080"/>
                    <a:pt x="7235206" y="402741"/>
                    <a:pt x="7199404" y="402741"/>
                  </a:cubicBezTo>
                  <a:close/>
                  <a:moveTo>
                    <a:pt x="7015512" y="402741"/>
                  </a:moveTo>
                  <a:cubicBezTo>
                    <a:pt x="6979708" y="402741"/>
                    <a:pt x="6950684" y="373080"/>
                    <a:pt x="6950684" y="336491"/>
                  </a:cubicBezTo>
                  <a:cubicBezTo>
                    <a:pt x="6950684" y="299902"/>
                    <a:pt x="6979708" y="270241"/>
                    <a:pt x="7015512" y="270241"/>
                  </a:cubicBezTo>
                  <a:cubicBezTo>
                    <a:pt x="7051316" y="270241"/>
                    <a:pt x="7080340" y="299902"/>
                    <a:pt x="7080340" y="336491"/>
                  </a:cubicBezTo>
                  <a:cubicBezTo>
                    <a:pt x="7080340" y="373080"/>
                    <a:pt x="7051316" y="402741"/>
                    <a:pt x="7015512" y="402741"/>
                  </a:cubicBezTo>
                  <a:close/>
                  <a:moveTo>
                    <a:pt x="6831620" y="402741"/>
                  </a:moveTo>
                  <a:cubicBezTo>
                    <a:pt x="6795816" y="402741"/>
                    <a:pt x="6766792" y="373080"/>
                    <a:pt x="6766792" y="336491"/>
                  </a:cubicBezTo>
                  <a:cubicBezTo>
                    <a:pt x="6766792" y="299902"/>
                    <a:pt x="6795816" y="270241"/>
                    <a:pt x="6831620" y="270241"/>
                  </a:cubicBezTo>
                  <a:cubicBezTo>
                    <a:pt x="6867424" y="270241"/>
                    <a:pt x="6896448" y="299902"/>
                    <a:pt x="6896448" y="336491"/>
                  </a:cubicBezTo>
                  <a:cubicBezTo>
                    <a:pt x="6896448" y="373080"/>
                    <a:pt x="6867424" y="402741"/>
                    <a:pt x="6831620" y="402741"/>
                  </a:cubicBezTo>
                  <a:close/>
                  <a:moveTo>
                    <a:pt x="6633000" y="402741"/>
                  </a:moveTo>
                  <a:cubicBezTo>
                    <a:pt x="6597196" y="402741"/>
                    <a:pt x="6568172" y="373080"/>
                    <a:pt x="6568172" y="336491"/>
                  </a:cubicBezTo>
                  <a:cubicBezTo>
                    <a:pt x="6568172" y="299902"/>
                    <a:pt x="6597196" y="270241"/>
                    <a:pt x="6633000" y="270241"/>
                  </a:cubicBezTo>
                  <a:cubicBezTo>
                    <a:pt x="6668802" y="270241"/>
                    <a:pt x="6697826" y="299902"/>
                    <a:pt x="6697826" y="336491"/>
                  </a:cubicBezTo>
                  <a:cubicBezTo>
                    <a:pt x="6697826" y="373080"/>
                    <a:pt x="6668802" y="402741"/>
                    <a:pt x="6633000" y="402741"/>
                  </a:cubicBezTo>
                  <a:close/>
                  <a:moveTo>
                    <a:pt x="5141831" y="404759"/>
                  </a:moveTo>
                  <a:cubicBezTo>
                    <a:pt x="5106028" y="404759"/>
                    <a:pt x="5077004" y="375098"/>
                    <a:pt x="5077004" y="338509"/>
                  </a:cubicBezTo>
                  <a:cubicBezTo>
                    <a:pt x="5077004" y="301920"/>
                    <a:pt x="5106028" y="272259"/>
                    <a:pt x="5141831" y="272259"/>
                  </a:cubicBezTo>
                  <a:cubicBezTo>
                    <a:pt x="5177635" y="272259"/>
                    <a:pt x="5206659" y="301920"/>
                    <a:pt x="5206659" y="338509"/>
                  </a:cubicBezTo>
                  <a:cubicBezTo>
                    <a:pt x="5206659" y="375098"/>
                    <a:pt x="5177635" y="404759"/>
                    <a:pt x="5141831" y="404759"/>
                  </a:cubicBezTo>
                  <a:close/>
                  <a:moveTo>
                    <a:pt x="4957940" y="404759"/>
                  </a:moveTo>
                  <a:cubicBezTo>
                    <a:pt x="4922136" y="404759"/>
                    <a:pt x="4893112" y="375098"/>
                    <a:pt x="4893112" y="338509"/>
                  </a:cubicBezTo>
                  <a:cubicBezTo>
                    <a:pt x="4893112" y="301920"/>
                    <a:pt x="4922136" y="272259"/>
                    <a:pt x="4957940" y="272259"/>
                  </a:cubicBezTo>
                  <a:cubicBezTo>
                    <a:pt x="4993744" y="272259"/>
                    <a:pt x="5022768" y="301920"/>
                    <a:pt x="5022768" y="338509"/>
                  </a:cubicBezTo>
                  <a:cubicBezTo>
                    <a:pt x="5022768" y="375098"/>
                    <a:pt x="4993744" y="404759"/>
                    <a:pt x="4957940" y="404759"/>
                  </a:cubicBezTo>
                  <a:close/>
                  <a:moveTo>
                    <a:pt x="4774048" y="404759"/>
                  </a:moveTo>
                  <a:cubicBezTo>
                    <a:pt x="4738246" y="404759"/>
                    <a:pt x="4709221" y="375098"/>
                    <a:pt x="4709221" y="338509"/>
                  </a:cubicBezTo>
                  <a:cubicBezTo>
                    <a:pt x="4709221" y="301920"/>
                    <a:pt x="4738246" y="272259"/>
                    <a:pt x="4774048" y="272259"/>
                  </a:cubicBezTo>
                  <a:cubicBezTo>
                    <a:pt x="4809852" y="272259"/>
                    <a:pt x="4838876" y="301920"/>
                    <a:pt x="4838876" y="338509"/>
                  </a:cubicBezTo>
                  <a:cubicBezTo>
                    <a:pt x="4838876" y="375098"/>
                    <a:pt x="4809852" y="404759"/>
                    <a:pt x="4774048" y="404759"/>
                  </a:cubicBezTo>
                  <a:close/>
                  <a:moveTo>
                    <a:pt x="4590158" y="404759"/>
                  </a:moveTo>
                  <a:cubicBezTo>
                    <a:pt x="4554354" y="404759"/>
                    <a:pt x="4525330" y="375098"/>
                    <a:pt x="4525330" y="338509"/>
                  </a:cubicBezTo>
                  <a:cubicBezTo>
                    <a:pt x="4525330" y="301920"/>
                    <a:pt x="4554354" y="272259"/>
                    <a:pt x="4590158" y="272259"/>
                  </a:cubicBezTo>
                  <a:cubicBezTo>
                    <a:pt x="4625961" y="272259"/>
                    <a:pt x="4654986" y="301920"/>
                    <a:pt x="4654986" y="338509"/>
                  </a:cubicBezTo>
                  <a:cubicBezTo>
                    <a:pt x="4654986" y="375098"/>
                    <a:pt x="4625961" y="404759"/>
                    <a:pt x="4590158" y="404759"/>
                  </a:cubicBezTo>
                  <a:close/>
                  <a:moveTo>
                    <a:pt x="4406266" y="404759"/>
                  </a:moveTo>
                  <a:cubicBezTo>
                    <a:pt x="4370463" y="404759"/>
                    <a:pt x="4341439" y="375098"/>
                    <a:pt x="4341439" y="338509"/>
                  </a:cubicBezTo>
                  <a:cubicBezTo>
                    <a:pt x="4341439" y="301920"/>
                    <a:pt x="4370463" y="272259"/>
                    <a:pt x="4406266" y="272259"/>
                  </a:cubicBezTo>
                  <a:cubicBezTo>
                    <a:pt x="4442070" y="272259"/>
                    <a:pt x="4471094" y="301920"/>
                    <a:pt x="4471094" y="338509"/>
                  </a:cubicBezTo>
                  <a:cubicBezTo>
                    <a:pt x="4471094" y="375098"/>
                    <a:pt x="4442070" y="404759"/>
                    <a:pt x="4406266" y="404759"/>
                  </a:cubicBezTo>
                  <a:close/>
                  <a:moveTo>
                    <a:pt x="4222375" y="404759"/>
                  </a:moveTo>
                  <a:cubicBezTo>
                    <a:pt x="4186571" y="404759"/>
                    <a:pt x="4157547" y="375098"/>
                    <a:pt x="4157547" y="338509"/>
                  </a:cubicBezTo>
                  <a:cubicBezTo>
                    <a:pt x="4157547" y="301920"/>
                    <a:pt x="4186571" y="272259"/>
                    <a:pt x="4222375" y="272259"/>
                  </a:cubicBezTo>
                  <a:cubicBezTo>
                    <a:pt x="4258178" y="272259"/>
                    <a:pt x="4287202" y="301920"/>
                    <a:pt x="4287202" y="338509"/>
                  </a:cubicBezTo>
                  <a:cubicBezTo>
                    <a:pt x="4287202" y="375098"/>
                    <a:pt x="4258178" y="404759"/>
                    <a:pt x="4222375" y="404759"/>
                  </a:cubicBezTo>
                  <a:close/>
                  <a:moveTo>
                    <a:pt x="4023753" y="404759"/>
                  </a:moveTo>
                  <a:cubicBezTo>
                    <a:pt x="3987951" y="404759"/>
                    <a:pt x="3958926" y="375098"/>
                    <a:pt x="3958926" y="338509"/>
                  </a:cubicBezTo>
                  <a:cubicBezTo>
                    <a:pt x="3958926" y="301920"/>
                    <a:pt x="3987951" y="272259"/>
                    <a:pt x="4023753" y="272259"/>
                  </a:cubicBezTo>
                  <a:cubicBezTo>
                    <a:pt x="4059557" y="272259"/>
                    <a:pt x="4088581" y="301920"/>
                    <a:pt x="4088581" y="338509"/>
                  </a:cubicBezTo>
                  <a:cubicBezTo>
                    <a:pt x="4088581" y="375098"/>
                    <a:pt x="4059557" y="404759"/>
                    <a:pt x="4023753" y="404759"/>
                  </a:cubicBezTo>
                  <a:close/>
                  <a:moveTo>
                    <a:pt x="1180557" y="407787"/>
                  </a:moveTo>
                  <a:cubicBezTo>
                    <a:pt x="1144753" y="407787"/>
                    <a:pt x="1115729" y="378126"/>
                    <a:pt x="1115729" y="341537"/>
                  </a:cubicBezTo>
                  <a:cubicBezTo>
                    <a:pt x="1115729" y="304948"/>
                    <a:pt x="1144753" y="275287"/>
                    <a:pt x="1180557" y="275287"/>
                  </a:cubicBezTo>
                  <a:cubicBezTo>
                    <a:pt x="1216361" y="275287"/>
                    <a:pt x="1245386" y="304948"/>
                    <a:pt x="1245386" y="341537"/>
                  </a:cubicBezTo>
                  <a:cubicBezTo>
                    <a:pt x="1245386" y="378126"/>
                    <a:pt x="1216361" y="407787"/>
                    <a:pt x="1180557" y="407787"/>
                  </a:cubicBezTo>
                  <a:close/>
                  <a:moveTo>
                    <a:pt x="996666" y="407787"/>
                  </a:moveTo>
                  <a:cubicBezTo>
                    <a:pt x="960862" y="407787"/>
                    <a:pt x="931839" y="378126"/>
                    <a:pt x="931839" y="341537"/>
                  </a:cubicBezTo>
                  <a:cubicBezTo>
                    <a:pt x="931839" y="304948"/>
                    <a:pt x="960862" y="275287"/>
                    <a:pt x="996666" y="275287"/>
                  </a:cubicBezTo>
                  <a:cubicBezTo>
                    <a:pt x="1032469" y="275287"/>
                    <a:pt x="1061494" y="304948"/>
                    <a:pt x="1061494" y="341537"/>
                  </a:cubicBezTo>
                  <a:cubicBezTo>
                    <a:pt x="1061494" y="378126"/>
                    <a:pt x="1032469" y="407787"/>
                    <a:pt x="996666" y="407787"/>
                  </a:cubicBezTo>
                  <a:close/>
                  <a:moveTo>
                    <a:pt x="812774" y="407787"/>
                  </a:moveTo>
                  <a:cubicBezTo>
                    <a:pt x="776971" y="407787"/>
                    <a:pt x="747946" y="378126"/>
                    <a:pt x="747946" y="341537"/>
                  </a:cubicBezTo>
                  <a:cubicBezTo>
                    <a:pt x="747946" y="304948"/>
                    <a:pt x="776971" y="275287"/>
                    <a:pt x="812774" y="275287"/>
                  </a:cubicBezTo>
                  <a:cubicBezTo>
                    <a:pt x="848579" y="275287"/>
                    <a:pt x="877601" y="304948"/>
                    <a:pt x="877601" y="341537"/>
                  </a:cubicBezTo>
                  <a:cubicBezTo>
                    <a:pt x="877601" y="378126"/>
                    <a:pt x="848579" y="407787"/>
                    <a:pt x="812774" y="407787"/>
                  </a:cubicBezTo>
                  <a:close/>
                  <a:moveTo>
                    <a:pt x="628883" y="407787"/>
                  </a:moveTo>
                  <a:cubicBezTo>
                    <a:pt x="593080" y="407787"/>
                    <a:pt x="564056" y="378126"/>
                    <a:pt x="564056" y="341537"/>
                  </a:cubicBezTo>
                  <a:cubicBezTo>
                    <a:pt x="564056" y="304948"/>
                    <a:pt x="593080" y="275287"/>
                    <a:pt x="628883" y="275287"/>
                  </a:cubicBezTo>
                  <a:cubicBezTo>
                    <a:pt x="664687" y="275287"/>
                    <a:pt x="693711" y="304948"/>
                    <a:pt x="693711" y="341537"/>
                  </a:cubicBezTo>
                  <a:cubicBezTo>
                    <a:pt x="693711" y="378126"/>
                    <a:pt x="664687" y="407787"/>
                    <a:pt x="628883" y="407787"/>
                  </a:cubicBezTo>
                  <a:close/>
                  <a:moveTo>
                    <a:pt x="444992" y="407787"/>
                  </a:moveTo>
                  <a:cubicBezTo>
                    <a:pt x="409189" y="407787"/>
                    <a:pt x="380164" y="378126"/>
                    <a:pt x="380164" y="341537"/>
                  </a:cubicBezTo>
                  <a:cubicBezTo>
                    <a:pt x="380164" y="304948"/>
                    <a:pt x="409189" y="275287"/>
                    <a:pt x="444992" y="275287"/>
                  </a:cubicBezTo>
                  <a:cubicBezTo>
                    <a:pt x="480795" y="275287"/>
                    <a:pt x="509819" y="304948"/>
                    <a:pt x="509819" y="341537"/>
                  </a:cubicBezTo>
                  <a:cubicBezTo>
                    <a:pt x="509819" y="378126"/>
                    <a:pt x="480795" y="407787"/>
                    <a:pt x="444992" y="407787"/>
                  </a:cubicBezTo>
                  <a:close/>
                  <a:moveTo>
                    <a:pt x="261100" y="407787"/>
                  </a:moveTo>
                  <a:cubicBezTo>
                    <a:pt x="225297" y="407787"/>
                    <a:pt x="196273" y="378126"/>
                    <a:pt x="196273" y="341537"/>
                  </a:cubicBezTo>
                  <a:cubicBezTo>
                    <a:pt x="196273" y="304948"/>
                    <a:pt x="225297" y="275287"/>
                    <a:pt x="261100" y="275287"/>
                  </a:cubicBezTo>
                  <a:cubicBezTo>
                    <a:pt x="296904" y="275287"/>
                    <a:pt x="325928" y="304948"/>
                    <a:pt x="325928" y="341537"/>
                  </a:cubicBezTo>
                  <a:cubicBezTo>
                    <a:pt x="325928" y="378126"/>
                    <a:pt x="296904" y="407787"/>
                    <a:pt x="261100" y="407787"/>
                  </a:cubicBezTo>
                  <a:close/>
                  <a:moveTo>
                    <a:pt x="6454772" y="615298"/>
                  </a:moveTo>
                  <a:cubicBezTo>
                    <a:pt x="6418968" y="615298"/>
                    <a:pt x="6389944" y="585637"/>
                    <a:pt x="6389944" y="549048"/>
                  </a:cubicBezTo>
                  <a:cubicBezTo>
                    <a:pt x="6389944" y="512459"/>
                    <a:pt x="6418968" y="482798"/>
                    <a:pt x="6454772" y="482798"/>
                  </a:cubicBezTo>
                  <a:cubicBezTo>
                    <a:pt x="6490575" y="482798"/>
                    <a:pt x="6519600" y="512459"/>
                    <a:pt x="6519600" y="549048"/>
                  </a:cubicBezTo>
                  <a:cubicBezTo>
                    <a:pt x="6519600" y="585637"/>
                    <a:pt x="6490575" y="615298"/>
                    <a:pt x="6454772" y="615298"/>
                  </a:cubicBezTo>
                  <a:close/>
                  <a:moveTo>
                    <a:pt x="6270880" y="615298"/>
                  </a:moveTo>
                  <a:cubicBezTo>
                    <a:pt x="6235077" y="615298"/>
                    <a:pt x="6206052" y="585637"/>
                    <a:pt x="6206052" y="549048"/>
                  </a:cubicBezTo>
                  <a:cubicBezTo>
                    <a:pt x="6206052" y="512459"/>
                    <a:pt x="6235077" y="482798"/>
                    <a:pt x="6270880" y="482798"/>
                  </a:cubicBezTo>
                  <a:cubicBezTo>
                    <a:pt x="6306684" y="482798"/>
                    <a:pt x="6335708" y="512459"/>
                    <a:pt x="6335708" y="549048"/>
                  </a:cubicBezTo>
                  <a:cubicBezTo>
                    <a:pt x="6335708" y="585637"/>
                    <a:pt x="6306684" y="615298"/>
                    <a:pt x="6270880" y="615298"/>
                  </a:cubicBezTo>
                  <a:close/>
                  <a:moveTo>
                    <a:pt x="6086990" y="615298"/>
                  </a:moveTo>
                  <a:cubicBezTo>
                    <a:pt x="6051186" y="615298"/>
                    <a:pt x="6022162" y="585637"/>
                    <a:pt x="6022162" y="549048"/>
                  </a:cubicBezTo>
                  <a:cubicBezTo>
                    <a:pt x="6022162" y="512459"/>
                    <a:pt x="6051186" y="482798"/>
                    <a:pt x="6086990" y="482798"/>
                  </a:cubicBezTo>
                  <a:cubicBezTo>
                    <a:pt x="6122793" y="482798"/>
                    <a:pt x="6151817" y="512459"/>
                    <a:pt x="6151817" y="549048"/>
                  </a:cubicBezTo>
                  <a:cubicBezTo>
                    <a:pt x="6151817" y="585637"/>
                    <a:pt x="6122793" y="615298"/>
                    <a:pt x="6086990" y="615298"/>
                  </a:cubicBezTo>
                  <a:close/>
                  <a:moveTo>
                    <a:pt x="5903098" y="615298"/>
                  </a:moveTo>
                  <a:cubicBezTo>
                    <a:pt x="5867295" y="615298"/>
                    <a:pt x="5838270" y="585637"/>
                    <a:pt x="5838270" y="549048"/>
                  </a:cubicBezTo>
                  <a:cubicBezTo>
                    <a:pt x="5838270" y="512459"/>
                    <a:pt x="5867295" y="482798"/>
                    <a:pt x="5903098" y="482798"/>
                  </a:cubicBezTo>
                  <a:cubicBezTo>
                    <a:pt x="5938902" y="482798"/>
                    <a:pt x="5967926" y="512459"/>
                    <a:pt x="5967926" y="549048"/>
                  </a:cubicBezTo>
                  <a:cubicBezTo>
                    <a:pt x="5967926" y="585637"/>
                    <a:pt x="5938902" y="615298"/>
                    <a:pt x="5903098" y="615298"/>
                  </a:cubicBezTo>
                  <a:close/>
                  <a:moveTo>
                    <a:pt x="5719207" y="615298"/>
                  </a:moveTo>
                  <a:cubicBezTo>
                    <a:pt x="5683403" y="615298"/>
                    <a:pt x="5654379" y="585637"/>
                    <a:pt x="5654379" y="549048"/>
                  </a:cubicBezTo>
                  <a:cubicBezTo>
                    <a:pt x="5654379" y="512459"/>
                    <a:pt x="5683403" y="482798"/>
                    <a:pt x="5719207" y="482798"/>
                  </a:cubicBezTo>
                  <a:cubicBezTo>
                    <a:pt x="5755009" y="482798"/>
                    <a:pt x="5784034" y="512459"/>
                    <a:pt x="5784034" y="549048"/>
                  </a:cubicBezTo>
                  <a:cubicBezTo>
                    <a:pt x="5784034" y="585637"/>
                    <a:pt x="5755009" y="615298"/>
                    <a:pt x="5719207" y="615298"/>
                  </a:cubicBezTo>
                  <a:close/>
                  <a:moveTo>
                    <a:pt x="5535315" y="615298"/>
                  </a:moveTo>
                  <a:cubicBezTo>
                    <a:pt x="5499511" y="615298"/>
                    <a:pt x="5470487" y="585637"/>
                    <a:pt x="5470487" y="549048"/>
                  </a:cubicBezTo>
                  <a:cubicBezTo>
                    <a:pt x="5470487" y="512459"/>
                    <a:pt x="5499511" y="482798"/>
                    <a:pt x="5535315" y="482798"/>
                  </a:cubicBezTo>
                  <a:cubicBezTo>
                    <a:pt x="5571119" y="482798"/>
                    <a:pt x="5600143" y="512459"/>
                    <a:pt x="5600143" y="549048"/>
                  </a:cubicBezTo>
                  <a:cubicBezTo>
                    <a:pt x="5600143" y="585637"/>
                    <a:pt x="5571119" y="615298"/>
                    <a:pt x="5535315" y="615298"/>
                  </a:cubicBezTo>
                  <a:close/>
                  <a:moveTo>
                    <a:pt x="5336695" y="615298"/>
                  </a:moveTo>
                  <a:cubicBezTo>
                    <a:pt x="5300891" y="615298"/>
                    <a:pt x="5271867" y="585637"/>
                    <a:pt x="5271867" y="549048"/>
                  </a:cubicBezTo>
                  <a:cubicBezTo>
                    <a:pt x="5271867" y="512459"/>
                    <a:pt x="5300891" y="482798"/>
                    <a:pt x="5336695" y="482798"/>
                  </a:cubicBezTo>
                  <a:cubicBezTo>
                    <a:pt x="5372498" y="482798"/>
                    <a:pt x="5401522" y="512459"/>
                    <a:pt x="5401522" y="549048"/>
                  </a:cubicBezTo>
                  <a:cubicBezTo>
                    <a:pt x="5401522" y="585637"/>
                    <a:pt x="5372498" y="615298"/>
                    <a:pt x="5336695" y="615298"/>
                  </a:cubicBezTo>
                  <a:close/>
                  <a:moveTo>
                    <a:pt x="3839600" y="617316"/>
                  </a:moveTo>
                  <a:cubicBezTo>
                    <a:pt x="3803797" y="617316"/>
                    <a:pt x="3774772" y="587655"/>
                    <a:pt x="3774772" y="551066"/>
                  </a:cubicBezTo>
                  <a:cubicBezTo>
                    <a:pt x="3774772" y="514477"/>
                    <a:pt x="3803797" y="484816"/>
                    <a:pt x="3839600" y="484816"/>
                  </a:cubicBezTo>
                  <a:cubicBezTo>
                    <a:pt x="3875403" y="484816"/>
                    <a:pt x="3904427" y="514477"/>
                    <a:pt x="3904427" y="551066"/>
                  </a:cubicBezTo>
                  <a:cubicBezTo>
                    <a:pt x="3904427" y="587655"/>
                    <a:pt x="3875403" y="617316"/>
                    <a:pt x="3839600" y="617316"/>
                  </a:cubicBezTo>
                  <a:close/>
                  <a:moveTo>
                    <a:pt x="3655709" y="617316"/>
                  </a:moveTo>
                  <a:cubicBezTo>
                    <a:pt x="3619905" y="617316"/>
                    <a:pt x="3590881" y="587655"/>
                    <a:pt x="3590881" y="551066"/>
                  </a:cubicBezTo>
                  <a:cubicBezTo>
                    <a:pt x="3590881" y="514477"/>
                    <a:pt x="3619905" y="484816"/>
                    <a:pt x="3655709" y="484816"/>
                  </a:cubicBezTo>
                  <a:cubicBezTo>
                    <a:pt x="3691512" y="484816"/>
                    <a:pt x="3720536" y="514477"/>
                    <a:pt x="3720536" y="551066"/>
                  </a:cubicBezTo>
                  <a:cubicBezTo>
                    <a:pt x="3720536" y="587655"/>
                    <a:pt x="3691512" y="617316"/>
                    <a:pt x="3655709" y="617316"/>
                  </a:cubicBezTo>
                  <a:close/>
                  <a:moveTo>
                    <a:pt x="3471818" y="617316"/>
                  </a:moveTo>
                  <a:cubicBezTo>
                    <a:pt x="3436014" y="617316"/>
                    <a:pt x="3406990" y="587655"/>
                    <a:pt x="3406990" y="551066"/>
                  </a:cubicBezTo>
                  <a:cubicBezTo>
                    <a:pt x="3406990" y="514477"/>
                    <a:pt x="3436014" y="484816"/>
                    <a:pt x="3471818" y="484816"/>
                  </a:cubicBezTo>
                  <a:cubicBezTo>
                    <a:pt x="3507621" y="484816"/>
                    <a:pt x="3536645" y="514477"/>
                    <a:pt x="3536645" y="551066"/>
                  </a:cubicBezTo>
                  <a:cubicBezTo>
                    <a:pt x="3536645" y="587655"/>
                    <a:pt x="3507621" y="617316"/>
                    <a:pt x="3471818" y="617316"/>
                  </a:cubicBezTo>
                  <a:close/>
                  <a:moveTo>
                    <a:pt x="3287926" y="617316"/>
                  </a:moveTo>
                  <a:cubicBezTo>
                    <a:pt x="3252122" y="617316"/>
                    <a:pt x="3223098" y="587655"/>
                    <a:pt x="3223098" y="551066"/>
                  </a:cubicBezTo>
                  <a:cubicBezTo>
                    <a:pt x="3223098" y="514477"/>
                    <a:pt x="3252122" y="484816"/>
                    <a:pt x="3287926" y="484816"/>
                  </a:cubicBezTo>
                  <a:cubicBezTo>
                    <a:pt x="3323730" y="484816"/>
                    <a:pt x="3352754" y="514477"/>
                    <a:pt x="3352754" y="551066"/>
                  </a:cubicBezTo>
                  <a:cubicBezTo>
                    <a:pt x="3352754" y="587655"/>
                    <a:pt x="3323730" y="617316"/>
                    <a:pt x="3287926" y="617316"/>
                  </a:cubicBezTo>
                  <a:close/>
                  <a:moveTo>
                    <a:pt x="3104034" y="617316"/>
                  </a:moveTo>
                  <a:cubicBezTo>
                    <a:pt x="3068231" y="617316"/>
                    <a:pt x="3039206" y="587655"/>
                    <a:pt x="3039206" y="551066"/>
                  </a:cubicBezTo>
                  <a:cubicBezTo>
                    <a:pt x="3039206" y="514477"/>
                    <a:pt x="3068231" y="484816"/>
                    <a:pt x="3104034" y="484816"/>
                  </a:cubicBezTo>
                  <a:cubicBezTo>
                    <a:pt x="3139837" y="484816"/>
                    <a:pt x="3168861" y="514477"/>
                    <a:pt x="3168861" y="551066"/>
                  </a:cubicBezTo>
                  <a:cubicBezTo>
                    <a:pt x="3168861" y="587655"/>
                    <a:pt x="3139837" y="617316"/>
                    <a:pt x="3104034" y="617316"/>
                  </a:cubicBezTo>
                  <a:close/>
                  <a:moveTo>
                    <a:pt x="2920143" y="617316"/>
                  </a:moveTo>
                  <a:cubicBezTo>
                    <a:pt x="2884339" y="617316"/>
                    <a:pt x="2855315" y="587655"/>
                    <a:pt x="2855315" y="551066"/>
                  </a:cubicBezTo>
                  <a:cubicBezTo>
                    <a:pt x="2855315" y="514477"/>
                    <a:pt x="2884339" y="484816"/>
                    <a:pt x="2920143" y="484816"/>
                  </a:cubicBezTo>
                  <a:cubicBezTo>
                    <a:pt x="2955946" y="484816"/>
                    <a:pt x="2984970" y="514477"/>
                    <a:pt x="2984970" y="551066"/>
                  </a:cubicBezTo>
                  <a:cubicBezTo>
                    <a:pt x="2984970" y="587655"/>
                    <a:pt x="2955946" y="617316"/>
                    <a:pt x="2920143" y="617316"/>
                  </a:cubicBezTo>
                  <a:close/>
                  <a:moveTo>
                    <a:pt x="2721523" y="617316"/>
                  </a:moveTo>
                  <a:cubicBezTo>
                    <a:pt x="2685719" y="617316"/>
                    <a:pt x="2656695" y="587655"/>
                    <a:pt x="2656695" y="551066"/>
                  </a:cubicBezTo>
                  <a:cubicBezTo>
                    <a:pt x="2656695" y="514477"/>
                    <a:pt x="2685719" y="484816"/>
                    <a:pt x="2721523" y="484816"/>
                  </a:cubicBezTo>
                  <a:cubicBezTo>
                    <a:pt x="2757326" y="484816"/>
                    <a:pt x="2786350" y="514477"/>
                    <a:pt x="2786350" y="551066"/>
                  </a:cubicBezTo>
                  <a:cubicBezTo>
                    <a:pt x="2786350" y="587655"/>
                    <a:pt x="2757326" y="617316"/>
                    <a:pt x="2721523" y="617316"/>
                  </a:cubicBezTo>
                  <a:close/>
                  <a:moveTo>
                    <a:pt x="2523126" y="618325"/>
                  </a:moveTo>
                  <a:cubicBezTo>
                    <a:pt x="2487322" y="618325"/>
                    <a:pt x="2458298" y="588664"/>
                    <a:pt x="2458298" y="552075"/>
                  </a:cubicBezTo>
                  <a:cubicBezTo>
                    <a:pt x="2458298" y="515486"/>
                    <a:pt x="2487322" y="485825"/>
                    <a:pt x="2523126" y="485825"/>
                  </a:cubicBezTo>
                  <a:cubicBezTo>
                    <a:pt x="2558929" y="485825"/>
                    <a:pt x="2587953" y="515486"/>
                    <a:pt x="2587953" y="552075"/>
                  </a:cubicBezTo>
                  <a:cubicBezTo>
                    <a:pt x="2587953" y="588664"/>
                    <a:pt x="2558929" y="618325"/>
                    <a:pt x="2523126" y="618325"/>
                  </a:cubicBezTo>
                  <a:close/>
                  <a:moveTo>
                    <a:pt x="2339234" y="618325"/>
                  </a:moveTo>
                  <a:cubicBezTo>
                    <a:pt x="2303430" y="618325"/>
                    <a:pt x="2274406" y="588664"/>
                    <a:pt x="2274406" y="552075"/>
                  </a:cubicBezTo>
                  <a:cubicBezTo>
                    <a:pt x="2274406" y="515486"/>
                    <a:pt x="2303430" y="485825"/>
                    <a:pt x="2339234" y="485825"/>
                  </a:cubicBezTo>
                  <a:cubicBezTo>
                    <a:pt x="2375038" y="485825"/>
                    <a:pt x="2404062" y="515486"/>
                    <a:pt x="2404062" y="552075"/>
                  </a:cubicBezTo>
                  <a:cubicBezTo>
                    <a:pt x="2404062" y="588664"/>
                    <a:pt x="2375038" y="618325"/>
                    <a:pt x="2339234" y="618325"/>
                  </a:cubicBezTo>
                  <a:close/>
                  <a:moveTo>
                    <a:pt x="2155343" y="618325"/>
                  </a:moveTo>
                  <a:cubicBezTo>
                    <a:pt x="2119540" y="618325"/>
                    <a:pt x="2090515" y="588664"/>
                    <a:pt x="2090515" y="552075"/>
                  </a:cubicBezTo>
                  <a:cubicBezTo>
                    <a:pt x="2090515" y="515486"/>
                    <a:pt x="2119540" y="485825"/>
                    <a:pt x="2155343" y="485825"/>
                  </a:cubicBezTo>
                  <a:cubicBezTo>
                    <a:pt x="2191146" y="485825"/>
                    <a:pt x="2220170" y="515486"/>
                    <a:pt x="2220170" y="552075"/>
                  </a:cubicBezTo>
                  <a:cubicBezTo>
                    <a:pt x="2220170" y="588664"/>
                    <a:pt x="2191146" y="618325"/>
                    <a:pt x="2155343" y="618325"/>
                  </a:cubicBezTo>
                  <a:close/>
                  <a:moveTo>
                    <a:pt x="1971452" y="618325"/>
                  </a:moveTo>
                  <a:cubicBezTo>
                    <a:pt x="1935648" y="618325"/>
                    <a:pt x="1906624" y="588664"/>
                    <a:pt x="1906624" y="552075"/>
                  </a:cubicBezTo>
                  <a:cubicBezTo>
                    <a:pt x="1906624" y="515486"/>
                    <a:pt x="1935648" y="485825"/>
                    <a:pt x="1971452" y="485825"/>
                  </a:cubicBezTo>
                  <a:cubicBezTo>
                    <a:pt x="2007255" y="485825"/>
                    <a:pt x="2036280" y="515486"/>
                    <a:pt x="2036280" y="552075"/>
                  </a:cubicBezTo>
                  <a:cubicBezTo>
                    <a:pt x="2036280" y="588664"/>
                    <a:pt x="2007255" y="618325"/>
                    <a:pt x="1971452" y="618325"/>
                  </a:cubicBezTo>
                  <a:close/>
                  <a:moveTo>
                    <a:pt x="1787561" y="618325"/>
                  </a:moveTo>
                  <a:cubicBezTo>
                    <a:pt x="1751756" y="618325"/>
                    <a:pt x="1722733" y="588664"/>
                    <a:pt x="1722733" y="552075"/>
                  </a:cubicBezTo>
                  <a:cubicBezTo>
                    <a:pt x="1722733" y="515486"/>
                    <a:pt x="1751756" y="485825"/>
                    <a:pt x="1787561" y="485825"/>
                  </a:cubicBezTo>
                  <a:cubicBezTo>
                    <a:pt x="1823363" y="485825"/>
                    <a:pt x="1852388" y="515486"/>
                    <a:pt x="1852388" y="552075"/>
                  </a:cubicBezTo>
                  <a:cubicBezTo>
                    <a:pt x="1852388" y="588664"/>
                    <a:pt x="1823363" y="618325"/>
                    <a:pt x="1787561" y="618325"/>
                  </a:cubicBezTo>
                  <a:close/>
                  <a:moveTo>
                    <a:pt x="1603668" y="618325"/>
                  </a:moveTo>
                  <a:cubicBezTo>
                    <a:pt x="1567865" y="618325"/>
                    <a:pt x="1538841" y="588664"/>
                    <a:pt x="1538841" y="552075"/>
                  </a:cubicBezTo>
                  <a:cubicBezTo>
                    <a:pt x="1538841" y="515486"/>
                    <a:pt x="1567865" y="485825"/>
                    <a:pt x="1603668" y="485825"/>
                  </a:cubicBezTo>
                  <a:cubicBezTo>
                    <a:pt x="1639472" y="485825"/>
                    <a:pt x="1668496" y="515486"/>
                    <a:pt x="1668496" y="552075"/>
                  </a:cubicBezTo>
                  <a:cubicBezTo>
                    <a:pt x="1668496" y="588664"/>
                    <a:pt x="1639472" y="618325"/>
                    <a:pt x="1603668" y="618325"/>
                  </a:cubicBezTo>
                  <a:close/>
                  <a:moveTo>
                    <a:pt x="1405048" y="618325"/>
                  </a:moveTo>
                  <a:cubicBezTo>
                    <a:pt x="1369246" y="618325"/>
                    <a:pt x="1340221" y="588664"/>
                    <a:pt x="1340221" y="552075"/>
                  </a:cubicBezTo>
                  <a:cubicBezTo>
                    <a:pt x="1340221" y="515486"/>
                    <a:pt x="1369246" y="485825"/>
                    <a:pt x="1405048" y="485825"/>
                  </a:cubicBezTo>
                  <a:cubicBezTo>
                    <a:pt x="1440851" y="485825"/>
                    <a:pt x="1469876" y="515486"/>
                    <a:pt x="1469876" y="552075"/>
                  </a:cubicBezTo>
                  <a:cubicBezTo>
                    <a:pt x="1469876" y="588664"/>
                    <a:pt x="1440851" y="618325"/>
                    <a:pt x="1405048" y="618325"/>
                  </a:cubicBezTo>
                  <a:close/>
                  <a:moveTo>
                    <a:pt x="7759394" y="620344"/>
                  </a:moveTo>
                  <a:cubicBezTo>
                    <a:pt x="7723590" y="620344"/>
                    <a:pt x="7694566" y="590683"/>
                    <a:pt x="7694566" y="554094"/>
                  </a:cubicBezTo>
                  <a:cubicBezTo>
                    <a:pt x="7694566" y="517505"/>
                    <a:pt x="7723590" y="487844"/>
                    <a:pt x="7759394" y="487844"/>
                  </a:cubicBezTo>
                  <a:cubicBezTo>
                    <a:pt x="7795198" y="487844"/>
                    <a:pt x="7824222" y="517505"/>
                    <a:pt x="7824222" y="554094"/>
                  </a:cubicBezTo>
                  <a:cubicBezTo>
                    <a:pt x="7824222" y="590683"/>
                    <a:pt x="7795198" y="620344"/>
                    <a:pt x="7759394" y="620344"/>
                  </a:cubicBezTo>
                  <a:close/>
                  <a:moveTo>
                    <a:pt x="7575503" y="620344"/>
                  </a:moveTo>
                  <a:cubicBezTo>
                    <a:pt x="7539700" y="620344"/>
                    <a:pt x="7510676" y="590683"/>
                    <a:pt x="7510676" y="554094"/>
                  </a:cubicBezTo>
                  <a:cubicBezTo>
                    <a:pt x="7510676" y="517505"/>
                    <a:pt x="7539700" y="487844"/>
                    <a:pt x="7575503" y="487844"/>
                  </a:cubicBezTo>
                  <a:cubicBezTo>
                    <a:pt x="7611306" y="487844"/>
                    <a:pt x="7640330" y="517505"/>
                    <a:pt x="7640330" y="554094"/>
                  </a:cubicBezTo>
                  <a:cubicBezTo>
                    <a:pt x="7640330" y="590683"/>
                    <a:pt x="7611306" y="620344"/>
                    <a:pt x="7575503" y="620344"/>
                  </a:cubicBezTo>
                  <a:close/>
                  <a:moveTo>
                    <a:pt x="7391612" y="620344"/>
                  </a:moveTo>
                  <a:cubicBezTo>
                    <a:pt x="7355809" y="620344"/>
                    <a:pt x="7326784" y="590683"/>
                    <a:pt x="7326784" y="554094"/>
                  </a:cubicBezTo>
                  <a:cubicBezTo>
                    <a:pt x="7326784" y="517505"/>
                    <a:pt x="7355809" y="487844"/>
                    <a:pt x="7391612" y="487844"/>
                  </a:cubicBezTo>
                  <a:cubicBezTo>
                    <a:pt x="7427415" y="487844"/>
                    <a:pt x="7456440" y="517505"/>
                    <a:pt x="7456440" y="554094"/>
                  </a:cubicBezTo>
                  <a:cubicBezTo>
                    <a:pt x="7456440" y="590683"/>
                    <a:pt x="7427415" y="620344"/>
                    <a:pt x="7391612" y="620344"/>
                  </a:cubicBezTo>
                  <a:close/>
                  <a:moveTo>
                    <a:pt x="7207720" y="620344"/>
                  </a:moveTo>
                  <a:cubicBezTo>
                    <a:pt x="7171917" y="620344"/>
                    <a:pt x="7142893" y="590683"/>
                    <a:pt x="7142893" y="554094"/>
                  </a:cubicBezTo>
                  <a:cubicBezTo>
                    <a:pt x="7142893" y="517505"/>
                    <a:pt x="7171917" y="487844"/>
                    <a:pt x="7207720" y="487844"/>
                  </a:cubicBezTo>
                  <a:cubicBezTo>
                    <a:pt x="7243524" y="487844"/>
                    <a:pt x="7272548" y="517505"/>
                    <a:pt x="7272548" y="554094"/>
                  </a:cubicBezTo>
                  <a:cubicBezTo>
                    <a:pt x="7272548" y="590683"/>
                    <a:pt x="7243524" y="620344"/>
                    <a:pt x="7207720" y="620344"/>
                  </a:cubicBezTo>
                  <a:close/>
                  <a:moveTo>
                    <a:pt x="7023828" y="620344"/>
                  </a:moveTo>
                  <a:cubicBezTo>
                    <a:pt x="6988026" y="620344"/>
                    <a:pt x="6959001" y="590683"/>
                    <a:pt x="6959001" y="554094"/>
                  </a:cubicBezTo>
                  <a:cubicBezTo>
                    <a:pt x="6959001" y="517505"/>
                    <a:pt x="6988026" y="487844"/>
                    <a:pt x="7023828" y="487844"/>
                  </a:cubicBezTo>
                  <a:cubicBezTo>
                    <a:pt x="7059632" y="487844"/>
                    <a:pt x="7088656" y="517505"/>
                    <a:pt x="7088656" y="554094"/>
                  </a:cubicBezTo>
                  <a:cubicBezTo>
                    <a:pt x="7088656" y="590683"/>
                    <a:pt x="7059632" y="620344"/>
                    <a:pt x="7023828" y="620344"/>
                  </a:cubicBezTo>
                  <a:close/>
                  <a:moveTo>
                    <a:pt x="6839937" y="620344"/>
                  </a:moveTo>
                  <a:cubicBezTo>
                    <a:pt x="6804134" y="620344"/>
                    <a:pt x="6775110" y="590683"/>
                    <a:pt x="6775110" y="554094"/>
                  </a:cubicBezTo>
                  <a:cubicBezTo>
                    <a:pt x="6775110" y="517505"/>
                    <a:pt x="6804134" y="487844"/>
                    <a:pt x="6839937" y="487844"/>
                  </a:cubicBezTo>
                  <a:cubicBezTo>
                    <a:pt x="6875741" y="487844"/>
                    <a:pt x="6904765" y="517505"/>
                    <a:pt x="6904765" y="554094"/>
                  </a:cubicBezTo>
                  <a:cubicBezTo>
                    <a:pt x="6904765" y="590683"/>
                    <a:pt x="6875741" y="620344"/>
                    <a:pt x="6839937" y="620344"/>
                  </a:cubicBezTo>
                  <a:close/>
                  <a:moveTo>
                    <a:pt x="6641318" y="620344"/>
                  </a:moveTo>
                  <a:cubicBezTo>
                    <a:pt x="6605514" y="620344"/>
                    <a:pt x="6576490" y="590683"/>
                    <a:pt x="6576490" y="554094"/>
                  </a:cubicBezTo>
                  <a:cubicBezTo>
                    <a:pt x="6576490" y="517505"/>
                    <a:pt x="6605514" y="487844"/>
                    <a:pt x="6641318" y="487844"/>
                  </a:cubicBezTo>
                  <a:cubicBezTo>
                    <a:pt x="6677120" y="487844"/>
                    <a:pt x="6706144" y="517505"/>
                    <a:pt x="6706144" y="554094"/>
                  </a:cubicBezTo>
                  <a:cubicBezTo>
                    <a:pt x="6706144" y="590683"/>
                    <a:pt x="6677120" y="620344"/>
                    <a:pt x="6641318" y="620344"/>
                  </a:cubicBezTo>
                  <a:close/>
                  <a:moveTo>
                    <a:pt x="5150149" y="622362"/>
                  </a:moveTo>
                  <a:cubicBezTo>
                    <a:pt x="5114345" y="622362"/>
                    <a:pt x="5085321" y="592701"/>
                    <a:pt x="5085321" y="556112"/>
                  </a:cubicBezTo>
                  <a:cubicBezTo>
                    <a:pt x="5085321" y="519523"/>
                    <a:pt x="5114345" y="489862"/>
                    <a:pt x="5150149" y="489862"/>
                  </a:cubicBezTo>
                  <a:cubicBezTo>
                    <a:pt x="5185953" y="489862"/>
                    <a:pt x="5214976" y="519523"/>
                    <a:pt x="5214976" y="556112"/>
                  </a:cubicBezTo>
                  <a:cubicBezTo>
                    <a:pt x="5214976" y="592701"/>
                    <a:pt x="5185953" y="622362"/>
                    <a:pt x="5150149" y="622362"/>
                  </a:cubicBezTo>
                  <a:close/>
                  <a:moveTo>
                    <a:pt x="4966257" y="622362"/>
                  </a:moveTo>
                  <a:cubicBezTo>
                    <a:pt x="4930454" y="622362"/>
                    <a:pt x="4901430" y="592701"/>
                    <a:pt x="4901430" y="556112"/>
                  </a:cubicBezTo>
                  <a:cubicBezTo>
                    <a:pt x="4901430" y="519523"/>
                    <a:pt x="4930454" y="489862"/>
                    <a:pt x="4966257" y="489862"/>
                  </a:cubicBezTo>
                  <a:cubicBezTo>
                    <a:pt x="5002061" y="489862"/>
                    <a:pt x="5031085" y="519523"/>
                    <a:pt x="5031085" y="556112"/>
                  </a:cubicBezTo>
                  <a:cubicBezTo>
                    <a:pt x="5031085" y="592701"/>
                    <a:pt x="5002061" y="622362"/>
                    <a:pt x="4966257" y="622362"/>
                  </a:cubicBezTo>
                  <a:close/>
                  <a:moveTo>
                    <a:pt x="4782366" y="622362"/>
                  </a:moveTo>
                  <a:cubicBezTo>
                    <a:pt x="4746563" y="622362"/>
                    <a:pt x="4717539" y="592701"/>
                    <a:pt x="4717539" y="556112"/>
                  </a:cubicBezTo>
                  <a:cubicBezTo>
                    <a:pt x="4717539" y="519523"/>
                    <a:pt x="4746563" y="489862"/>
                    <a:pt x="4782366" y="489862"/>
                  </a:cubicBezTo>
                  <a:cubicBezTo>
                    <a:pt x="4818169" y="489862"/>
                    <a:pt x="4847193" y="519523"/>
                    <a:pt x="4847193" y="556112"/>
                  </a:cubicBezTo>
                  <a:cubicBezTo>
                    <a:pt x="4847193" y="592701"/>
                    <a:pt x="4818169" y="622362"/>
                    <a:pt x="4782366" y="622362"/>
                  </a:cubicBezTo>
                  <a:close/>
                  <a:moveTo>
                    <a:pt x="4598475" y="622362"/>
                  </a:moveTo>
                  <a:cubicBezTo>
                    <a:pt x="4562671" y="622362"/>
                    <a:pt x="4533648" y="592701"/>
                    <a:pt x="4533648" y="556112"/>
                  </a:cubicBezTo>
                  <a:cubicBezTo>
                    <a:pt x="4533648" y="519523"/>
                    <a:pt x="4562671" y="489862"/>
                    <a:pt x="4598475" y="489862"/>
                  </a:cubicBezTo>
                  <a:cubicBezTo>
                    <a:pt x="4634278" y="489862"/>
                    <a:pt x="4663303" y="519523"/>
                    <a:pt x="4663303" y="556112"/>
                  </a:cubicBezTo>
                  <a:cubicBezTo>
                    <a:pt x="4663303" y="592701"/>
                    <a:pt x="4634278" y="622362"/>
                    <a:pt x="4598475" y="622362"/>
                  </a:cubicBezTo>
                  <a:close/>
                  <a:moveTo>
                    <a:pt x="4414583" y="622362"/>
                  </a:moveTo>
                  <a:cubicBezTo>
                    <a:pt x="4378779" y="622362"/>
                    <a:pt x="4349755" y="592701"/>
                    <a:pt x="4349755" y="556112"/>
                  </a:cubicBezTo>
                  <a:cubicBezTo>
                    <a:pt x="4349755" y="519523"/>
                    <a:pt x="4378779" y="489862"/>
                    <a:pt x="4414583" y="489862"/>
                  </a:cubicBezTo>
                  <a:cubicBezTo>
                    <a:pt x="4450386" y="489862"/>
                    <a:pt x="4479410" y="519523"/>
                    <a:pt x="4479410" y="556112"/>
                  </a:cubicBezTo>
                  <a:cubicBezTo>
                    <a:pt x="4479410" y="592701"/>
                    <a:pt x="4450386" y="622362"/>
                    <a:pt x="4414583" y="622362"/>
                  </a:cubicBezTo>
                  <a:close/>
                  <a:moveTo>
                    <a:pt x="4230691" y="622362"/>
                  </a:moveTo>
                  <a:cubicBezTo>
                    <a:pt x="4194888" y="622362"/>
                    <a:pt x="4165863" y="592701"/>
                    <a:pt x="4165863" y="556112"/>
                  </a:cubicBezTo>
                  <a:cubicBezTo>
                    <a:pt x="4165863" y="519523"/>
                    <a:pt x="4194888" y="489862"/>
                    <a:pt x="4230691" y="489862"/>
                  </a:cubicBezTo>
                  <a:cubicBezTo>
                    <a:pt x="4266495" y="489862"/>
                    <a:pt x="4295519" y="519523"/>
                    <a:pt x="4295519" y="556112"/>
                  </a:cubicBezTo>
                  <a:cubicBezTo>
                    <a:pt x="4295519" y="592701"/>
                    <a:pt x="4266495" y="622362"/>
                    <a:pt x="4230691" y="622362"/>
                  </a:cubicBezTo>
                  <a:close/>
                  <a:moveTo>
                    <a:pt x="4032071" y="622362"/>
                  </a:moveTo>
                  <a:cubicBezTo>
                    <a:pt x="3996268" y="622362"/>
                    <a:pt x="3967243" y="592701"/>
                    <a:pt x="3967243" y="556112"/>
                  </a:cubicBezTo>
                  <a:cubicBezTo>
                    <a:pt x="3967243" y="519523"/>
                    <a:pt x="3996268" y="489862"/>
                    <a:pt x="4032071" y="489862"/>
                  </a:cubicBezTo>
                  <a:cubicBezTo>
                    <a:pt x="4067874" y="489862"/>
                    <a:pt x="4096898" y="519523"/>
                    <a:pt x="4096898" y="556112"/>
                  </a:cubicBezTo>
                  <a:cubicBezTo>
                    <a:pt x="4096898" y="592701"/>
                    <a:pt x="4067874" y="622362"/>
                    <a:pt x="4032071" y="622362"/>
                  </a:cubicBezTo>
                  <a:close/>
                  <a:moveTo>
                    <a:pt x="1188874" y="625390"/>
                  </a:moveTo>
                  <a:cubicBezTo>
                    <a:pt x="1153071" y="625390"/>
                    <a:pt x="1124047" y="595729"/>
                    <a:pt x="1124047" y="559140"/>
                  </a:cubicBezTo>
                  <a:cubicBezTo>
                    <a:pt x="1124047" y="522551"/>
                    <a:pt x="1153071" y="492890"/>
                    <a:pt x="1188874" y="492890"/>
                  </a:cubicBezTo>
                  <a:cubicBezTo>
                    <a:pt x="1224678" y="492890"/>
                    <a:pt x="1253702" y="522551"/>
                    <a:pt x="1253702" y="559140"/>
                  </a:cubicBezTo>
                  <a:cubicBezTo>
                    <a:pt x="1253702" y="595729"/>
                    <a:pt x="1224678" y="625390"/>
                    <a:pt x="1188874" y="625390"/>
                  </a:cubicBezTo>
                  <a:close/>
                  <a:moveTo>
                    <a:pt x="1004983" y="625390"/>
                  </a:moveTo>
                  <a:cubicBezTo>
                    <a:pt x="969180" y="625390"/>
                    <a:pt x="940155" y="595729"/>
                    <a:pt x="940155" y="559140"/>
                  </a:cubicBezTo>
                  <a:cubicBezTo>
                    <a:pt x="940155" y="522551"/>
                    <a:pt x="969180" y="492890"/>
                    <a:pt x="1004983" y="492890"/>
                  </a:cubicBezTo>
                  <a:cubicBezTo>
                    <a:pt x="1040786" y="492890"/>
                    <a:pt x="1069811" y="522551"/>
                    <a:pt x="1069811" y="559140"/>
                  </a:cubicBezTo>
                  <a:cubicBezTo>
                    <a:pt x="1069811" y="595729"/>
                    <a:pt x="1040786" y="625390"/>
                    <a:pt x="1004983" y="625390"/>
                  </a:cubicBezTo>
                  <a:close/>
                  <a:moveTo>
                    <a:pt x="821092" y="625390"/>
                  </a:moveTo>
                  <a:cubicBezTo>
                    <a:pt x="785288" y="625390"/>
                    <a:pt x="756264" y="595729"/>
                    <a:pt x="756264" y="559140"/>
                  </a:cubicBezTo>
                  <a:cubicBezTo>
                    <a:pt x="756264" y="522551"/>
                    <a:pt x="785288" y="492890"/>
                    <a:pt x="821092" y="492890"/>
                  </a:cubicBezTo>
                  <a:cubicBezTo>
                    <a:pt x="856895" y="492890"/>
                    <a:pt x="885920" y="522551"/>
                    <a:pt x="885920" y="559140"/>
                  </a:cubicBezTo>
                  <a:cubicBezTo>
                    <a:pt x="885920" y="595729"/>
                    <a:pt x="856895" y="625390"/>
                    <a:pt x="821092" y="625390"/>
                  </a:cubicBezTo>
                  <a:close/>
                  <a:moveTo>
                    <a:pt x="637202" y="625390"/>
                  </a:moveTo>
                  <a:cubicBezTo>
                    <a:pt x="601397" y="625390"/>
                    <a:pt x="572374" y="595729"/>
                    <a:pt x="572374" y="559140"/>
                  </a:cubicBezTo>
                  <a:cubicBezTo>
                    <a:pt x="572374" y="522551"/>
                    <a:pt x="601397" y="492890"/>
                    <a:pt x="637202" y="492890"/>
                  </a:cubicBezTo>
                  <a:cubicBezTo>
                    <a:pt x="673004" y="492890"/>
                    <a:pt x="702030" y="522551"/>
                    <a:pt x="702030" y="559140"/>
                  </a:cubicBezTo>
                  <a:cubicBezTo>
                    <a:pt x="702030" y="595729"/>
                    <a:pt x="673004" y="625390"/>
                    <a:pt x="637202" y="625390"/>
                  </a:cubicBezTo>
                  <a:close/>
                  <a:moveTo>
                    <a:pt x="453308" y="625390"/>
                  </a:moveTo>
                  <a:cubicBezTo>
                    <a:pt x="417506" y="625390"/>
                    <a:pt x="388481" y="595729"/>
                    <a:pt x="388481" y="559140"/>
                  </a:cubicBezTo>
                  <a:cubicBezTo>
                    <a:pt x="388481" y="522551"/>
                    <a:pt x="417506" y="492890"/>
                    <a:pt x="453308" y="492890"/>
                  </a:cubicBezTo>
                  <a:cubicBezTo>
                    <a:pt x="489112" y="492890"/>
                    <a:pt x="518136" y="522551"/>
                    <a:pt x="518136" y="559140"/>
                  </a:cubicBezTo>
                  <a:cubicBezTo>
                    <a:pt x="518136" y="595729"/>
                    <a:pt x="489112" y="625390"/>
                    <a:pt x="453308" y="625390"/>
                  </a:cubicBezTo>
                  <a:close/>
                  <a:moveTo>
                    <a:pt x="269417" y="625390"/>
                  </a:moveTo>
                  <a:cubicBezTo>
                    <a:pt x="233614" y="625390"/>
                    <a:pt x="204589" y="595729"/>
                    <a:pt x="204589" y="559140"/>
                  </a:cubicBezTo>
                  <a:cubicBezTo>
                    <a:pt x="204589" y="522551"/>
                    <a:pt x="233614" y="492890"/>
                    <a:pt x="269417" y="492890"/>
                  </a:cubicBezTo>
                  <a:cubicBezTo>
                    <a:pt x="305220" y="492890"/>
                    <a:pt x="334245" y="522551"/>
                    <a:pt x="334245" y="559140"/>
                  </a:cubicBezTo>
                  <a:cubicBezTo>
                    <a:pt x="334245" y="595729"/>
                    <a:pt x="305220" y="625390"/>
                    <a:pt x="269417" y="625390"/>
                  </a:cubicBezTo>
                  <a:close/>
                  <a:moveTo>
                    <a:pt x="70797" y="625390"/>
                  </a:moveTo>
                  <a:cubicBezTo>
                    <a:pt x="34993" y="625390"/>
                    <a:pt x="5970" y="595729"/>
                    <a:pt x="5970" y="559140"/>
                  </a:cubicBezTo>
                  <a:cubicBezTo>
                    <a:pt x="5970" y="522551"/>
                    <a:pt x="34993" y="492890"/>
                    <a:pt x="70797" y="492890"/>
                  </a:cubicBezTo>
                  <a:cubicBezTo>
                    <a:pt x="106601" y="492890"/>
                    <a:pt x="135625" y="522551"/>
                    <a:pt x="135625" y="559140"/>
                  </a:cubicBezTo>
                  <a:cubicBezTo>
                    <a:pt x="135625" y="595729"/>
                    <a:pt x="106601" y="625390"/>
                    <a:pt x="70797" y="625390"/>
                  </a:cubicBezTo>
                  <a:close/>
                  <a:moveTo>
                    <a:pt x="6454772" y="832900"/>
                  </a:moveTo>
                  <a:cubicBezTo>
                    <a:pt x="6418968" y="832900"/>
                    <a:pt x="6389944" y="803239"/>
                    <a:pt x="6389944" y="766650"/>
                  </a:cubicBezTo>
                  <a:cubicBezTo>
                    <a:pt x="6389944" y="730061"/>
                    <a:pt x="6418968" y="700400"/>
                    <a:pt x="6454772" y="700400"/>
                  </a:cubicBezTo>
                  <a:cubicBezTo>
                    <a:pt x="6490575" y="700400"/>
                    <a:pt x="6519600" y="730061"/>
                    <a:pt x="6519600" y="766650"/>
                  </a:cubicBezTo>
                  <a:cubicBezTo>
                    <a:pt x="6519600" y="803239"/>
                    <a:pt x="6490575" y="832900"/>
                    <a:pt x="6454772" y="832900"/>
                  </a:cubicBezTo>
                  <a:close/>
                  <a:moveTo>
                    <a:pt x="6270880" y="832900"/>
                  </a:moveTo>
                  <a:cubicBezTo>
                    <a:pt x="6235077" y="832900"/>
                    <a:pt x="6206052" y="803239"/>
                    <a:pt x="6206052" y="766650"/>
                  </a:cubicBezTo>
                  <a:cubicBezTo>
                    <a:pt x="6206052" y="730061"/>
                    <a:pt x="6235077" y="700400"/>
                    <a:pt x="6270880" y="700400"/>
                  </a:cubicBezTo>
                  <a:cubicBezTo>
                    <a:pt x="6306684" y="700400"/>
                    <a:pt x="6335708" y="730061"/>
                    <a:pt x="6335708" y="766650"/>
                  </a:cubicBezTo>
                  <a:cubicBezTo>
                    <a:pt x="6335708" y="803239"/>
                    <a:pt x="6306684" y="832900"/>
                    <a:pt x="6270880" y="832900"/>
                  </a:cubicBezTo>
                  <a:close/>
                  <a:moveTo>
                    <a:pt x="6086990" y="832900"/>
                  </a:moveTo>
                  <a:cubicBezTo>
                    <a:pt x="6051186" y="832900"/>
                    <a:pt x="6022162" y="803239"/>
                    <a:pt x="6022162" y="766650"/>
                  </a:cubicBezTo>
                  <a:cubicBezTo>
                    <a:pt x="6022162" y="730061"/>
                    <a:pt x="6051186" y="700400"/>
                    <a:pt x="6086990" y="700400"/>
                  </a:cubicBezTo>
                  <a:cubicBezTo>
                    <a:pt x="6122793" y="700400"/>
                    <a:pt x="6151817" y="730061"/>
                    <a:pt x="6151817" y="766650"/>
                  </a:cubicBezTo>
                  <a:cubicBezTo>
                    <a:pt x="6151817" y="803239"/>
                    <a:pt x="6122793" y="832900"/>
                    <a:pt x="6086990" y="832900"/>
                  </a:cubicBezTo>
                  <a:close/>
                  <a:moveTo>
                    <a:pt x="5903098" y="832900"/>
                  </a:moveTo>
                  <a:cubicBezTo>
                    <a:pt x="5867295" y="832900"/>
                    <a:pt x="5838270" y="803239"/>
                    <a:pt x="5838270" y="766650"/>
                  </a:cubicBezTo>
                  <a:cubicBezTo>
                    <a:pt x="5838270" y="730061"/>
                    <a:pt x="5867295" y="700400"/>
                    <a:pt x="5903098" y="700400"/>
                  </a:cubicBezTo>
                  <a:cubicBezTo>
                    <a:pt x="5938902" y="700400"/>
                    <a:pt x="5967926" y="730061"/>
                    <a:pt x="5967926" y="766650"/>
                  </a:cubicBezTo>
                  <a:cubicBezTo>
                    <a:pt x="5967926" y="803239"/>
                    <a:pt x="5938902" y="832900"/>
                    <a:pt x="5903098" y="832900"/>
                  </a:cubicBezTo>
                  <a:close/>
                  <a:moveTo>
                    <a:pt x="5719207" y="832900"/>
                  </a:moveTo>
                  <a:cubicBezTo>
                    <a:pt x="5683403" y="832900"/>
                    <a:pt x="5654379" y="803239"/>
                    <a:pt x="5654379" y="766650"/>
                  </a:cubicBezTo>
                  <a:cubicBezTo>
                    <a:pt x="5654379" y="730061"/>
                    <a:pt x="5683403" y="700400"/>
                    <a:pt x="5719207" y="700400"/>
                  </a:cubicBezTo>
                  <a:cubicBezTo>
                    <a:pt x="5755009" y="700400"/>
                    <a:pt x="5784034" y="730061"/>
                    <a:pt x="5784034" y="766650"/>
                  </a:cubicBezTo>
                  <a:cubicBezTo>
                    <a:pt x="5784034" y="803239"/>
                    <a:pt x="5755009" y="832900"/>
                    <a:pt x="5719207" y="832900"/>
                  </a:cubicBezTo>
                  <a:close/>
                  <a:moveTo>
                    <a:pt x="5535315" y="832900"/>
                  </a:moveTo>
                  <a:cubicBezTo>
                    <a:pt x="5499511" y="832900"/>
                    <a:pt x="5470487" y="803239"/>
                    <a:pt x="5470487" y="766650"/>
                  </a:cubicBezTo>
                  <a:cubicBezTo>
                    <a:pt x="5470487" y="730061"/>
                    <a:pt x="5499511" y="700400"/>
                    <a:pt x="5535315" y="700400"/>
                  </a:cubicBezTo>
                  <a:cubicBezTo>
                    <a:pt x="5571119" y="700400"/>
                    <a:pt x="5600143" y="730061"/>
                    <a:pt x="5600143" y="766650"/>
                  </a:cubicBezTo>
                  <a:cubicBezTo>
                    <a:pt x="5600143" y="803239"/>
                    <a:pt x="5571119" y="832900"/>
                    <a:pt x="5535315" y="832900"/>
                  </a:cubicBezTo>
                  <a:close/>
                  <a:moveTo>
                    <a:pt x="5336695" y="832900"/>
                  </a:moveTo>
                  <a:cubicBezTo>
                    <a:pt x="5300891" y="832900"/>
                    <a:pt x="5271867" y="803239"/>
                    <a:pt x="5271867" y="766650"/>
                  </a:cubicBezTo>
                  <a:cubicBezTo>
                    <a:pt x="5271867" y="730061"/>
                    <a:pt x="5300891" y="700400"/>
                    <a:pt x="5336695" y="700400"/>
                  </a:cubicBezTo>
                  <a:cubicBezTo>
                    <a:pt x="5372498" y="700400"/>
                    <a:pt x="5401522" y="730061"/>
                    <a:pt x="5401522" y="766650"/>
                  </a:cubicBezTo>
                  <a:cubicBezTo>
                    <a:pt x="5401522" y="803239"/>
                    <a:pt x="5372498" y="832900"/>
                    <a:pt x="5336695" y="832900"/>
                  </a:cubicBezTo>
                  <a:close/>
                  <a:moveTo>
                    <a:pt x="3839600" y="834918"/>
                  </a:moveTo>
                  <a:cubicBezTo>
                    <a:pt x="3803797" y="834918"/>
                    <a:pt x="3774772" y="805257"/>
                    <a:pt x="3774772" y="768668"/>
                  </a:cubicBezTo>
                  <a:cubicBezTo>
                    <a:pt x="3774772" y="732079"/>
                    <a:pt x="3803797" y="702418"/>
                    <a:pt x="3839600" y="702418"/>
                  </a:cubicBezTo>
                  <a:cubicBezTo>
                    <a:pt x="3875403" y="702418"/>
                    <a:pt x="3904427" y="732079"/>
                    <a:pt x="3904427" y="768668"/>
                  </a:cubicBezTo>
                  <a:cubicBezTo>
                    <a:pt x="3904427" y="805257"/>
                    <a:pt x="3875403" y="834918"/>
                    <a:pt x="3839600" y="834918"/>
                  </a:cubicBezTo>
                  <a:close/>
                  <a:moveTo>
                    <a:pt x="3655709" y="834918"/>
                  </a:moveTo>
                  <a:cubicBezTo>
                    <a:pt x="3619905" y="834918"/>
                    <a:pt x="3590881" y="805257"/>
                    <a:pt x="3590881" y="768668"/>
                  </a:cubicBezTo>
                  <a:cubicBezTo>
                    <a:pt x="3590881" y="732079"/>
                    <a:pt x="3619905" y="702418"/>
                    <a:pt x="3655709" y="702418"/>
                  </a:cubicBezTo>
                  <a:cubicBezTo>
                    <a:pt x="3691512" y="702418"/>
                    <a:pt x="3720536" y="732079"/>
                    <a:pt x="3720536" y="768668"/>
                  </a:cubicBezTo>
                  <a:cubicBezTo>
                    <a:pt x="3720536" y="805257"/>
                    <a:pt x="3691512" y="834918"/>
                    <a:pt x="3655709" y="834918"/>
                  </a:cubicBezTo>
                  <a:close/>
                  <a:moveTo>
                    <a:pt x="3471818" y="834918"/>
                  </a:moveTo>
                  <a:cubicBezTo>
                    <a:pt x="3436014" y="834918"/>
                    <a:pt x="3406990" y="805257"/>
                    <a:pt x="3406990" y="768668"/>
                  </a:cubicBezTo>
                  <a:cubicBezTo>
                    <a:pt x="3406990" y="732079"/>
                    <a:pt x="3436014" y="702418"/>
                    <a:pt x="3471818" y="702418"/>
                  </a:cubicBezTo>
                  <a:cubicBezTo>
                    <a:pt x="3507621" y="702418"/>
                    <a:pt x="3536645" y="732079"/>
                    <a:pt x="3536645" y="768668"/>
                  </a:cubicBezTo>
                  <a:cubicBezTo>
                    <a:pt x="3536645" y="805257"/>
                    <a:pt x="3507621" y="834918"/>
                    <a:pt x="3471818" y="834918"/>
                  </a:cubicBezTo>
                  <a:close/>
                  <a:moveTo>
                    <a:pt x="3287926" y="834918"/>
                  </a:moveTo>
                  <a:cubicBezTo>
                    <a:pt x="3252122" y="834918"/>
                    <a:pt x="3223098" y="805257"/>
                    <a:pt x="3223098" y="768668"/>
                  </a:cubicBezTo>
                  <a:cubicBezTo>
                    <a:pt x="3223098" y="732079"/>
                    <a:pt x="3252122" y="702418"/>
                    <a:pt x="3287926" y="702418"/>
                  </a:cubicBezTo>
                  <a:cubicBezTo>
                    <a:pt x="3323730" y="702418"/>
                    <a:pt x="3352754" y="732079"/>
                    <a:pt x="3352754" y="768668"/>
                  </a:cubicBezTo>
                  <a:cubicBezTo>
                    <a:pt x="3352754" y="805257"/>
                    <a:pt x="3323730" y="834918"/>
                    <a:pt x="3287926" y="834918"/>
                  </a:cubicBezTo>
                  <a:close/>
                  <a:moveTo>
                    <a:pt x="3104034" y="834918"/>
                  </a:moveTo>
                  <a:cubicBezTo>
                    <a:pt x="3068231" y="834918"/>
                    <a:pt x="3039206" y="805257"/>
                    <a:pt x="3039206" y="768668"/>
                  </a:cubicBezTo>
                  <a:cubicBezTo>
                    <a:pt x="3039206" y="732079"/>
                    <a:pt x="3068231" y="702418"/>
                    <a:pt x="3104034" y="702418"/>
                  </a:cubicBezTo>
                  <a:cubicBezTo>
                    <a:pt x="3139837" y="702418"/>
                    <a:pt x="3168861" y="732079"/>
                    <a:pt x="3168861" y="768668"/>
                  </a:cubicBezTo>
                  <a:cubicBezTo>
                    <a:pt x="3168861" y="805257"/>
                    <a:pt x="3139837" y="834918"/>
                    <a:pt x="3104034" y="834918"/>
                  </a:cubicBezTo>
                  <a:close/>
                  <a:moveTo>
                    <a:pt x="2920143" y="834918"/>
                  </a:moveTo>
                  <a:cubicBezTo>
                    <a:pt x="2884339" y="834918"/>
                    <a:pt x="2855315" y="805257"/>
                    <a:pt x="2855315" y="768668"/>
                  </a:cubicBezTo>
                  <a:cubicBezTo>
                    <a:pt x="2855315" y="732079"/>
                    <a:pt x="2884339" y="702418"/>
                    <a:pt x="2920143" y="702418"/>
                  </a:cubicBezTo>
                  <a:cubicBezTo>
                    <a:pt x="2955946" y="702418"/>
                    <a:pt x="2984970" y="732079"/>
                    <a:pt x="2984970" y="768668"/>
                  </a:cubicBezTo>
                  <a:cubicBezTo>
                    <a:pt x="2984970" y="805257"/>
                    <a:pt x="2955946" y="834918"/>
                    <a:pt x="2920143" y="834918"/>
                  </a:cubicBezTo>
                  <a:close/>
                  <a:moveTo>
                    <a:pt x="2721523" y="834918"/>
                  </a:moveTo>
                  <a:cubicBezTo>
                    <a:pt x="2685719" y="834918"/>
                    <a:pt x="2656695" y="805257"/>
                    <a:pt x="2656695" y="768668"/>
                  </a:cubicBezTo>
                  <a:cubicBezTo>
                    <a:pt x="2656695" y="732079"/>
                    <a:pt x="2685719" y="702418"/>
                    <a:pt x="2721523" y="702418"/>
                  </a:cubicBezTo>
                  <a:cubicBezTo>
                    <a:pt x="2757326" y="702418"/>
                    <a:pt x="2786350" y="732079"/>
                    <a:pt x="2786350" y="768668"/>
                  </a:cubicBezTo>
                  <a:cubicBezTo>
                    <a:pt x="2786350" y="805257"/>
                    <a:pt x="2757326" y="834918"/>
                    <a:pt x="2721523" y="834918"/>
                  </a:cubicBezTo>
                  <a:close/>
                  <a:moveTo>
                    <a:pt x="2523126" y="835927"/>
                  </a:moveTo>
                  <a:cubicBezTo>
                    <a:pt x="2487322" y="835927"/>
                    <a:pt x="2458298" y="806266"/>
                    <a:pt x="2458298" y="769677"/>
                  </a:cubicBezTo>
                  <a:cubicBezTo>
                    <a:pt x="2458298" y="733088"/>
                    <a:pt x="2487322" y="703427"/>
                    <a:pt x="2523126" y="703427"/>
                  </a:cubicBezTo>
                  <a:cubicBezTo>
                    <a:pt x="2558929" y="703427"/>
                    <a:pt x="2587953" y="733088"/>
                    <a:pt x="2587953" y="769677"/>
                  </a:cubicBezTo>
                  <a:cubicBezTo>
                    <a:pt x="2587953" y="806266"/>
                    <a:pt x="2558929" y="835927"/>
                    <a:pt x="2523126" y="835927"/>
                  </a:cubicBezTo>
                  <a:close/>
                  <a:moveTo>
                    <a:pt x="2339234" y="835927"/>
                  </a:moveTo>
                  <a:cubicBezTo>
                    <a:pt x="2303430" y="835927"/>
                    <a:pt x="2274406" y="806266"/>
                    <a:pt x="2274406" y="769677"/>
                  </a:cubicBezTo>
                  <a:cubicBezTo>
                    <a:pt x="2274406" y="733088"/>
                    <a:pt x="2303430" y="703427"/>
                    <a:pt x="2339234" y="703427"/>
                  </a:cubicBezTo>
                  <a:cubicBezTo>
                    <a:pt x="2375038" y="703427"/>
                    <a:pt x="2404062" y="733088"/>
                    <a:pt x="2404062" y="769677"/>
                  </a:cubicBezTo>
                  <a:cubicBezTo>
                    <a:pt x="2404062" y="806266"/>
                    <a:pt x="2375038" y="835927"/>
                    <a:pt x="2339234" y="835927"/>
                  </a:cubicBezTo>
                  <a:close/>
                  <a:moveTo>
                    <a:pt x="2155343" y="835927"/>
                  </a:moveTo>
                  <a:cubicBezTo>
                    <a:pt x="2119540" y="835927"/>
                    <a:pt x="2090515" y="806266"/>
                    <a:pt x="2090515" y="769677"/>
                  </a:cubicBezTo>
                  <a:cubicBezTo>
                    <a:pt x="2090515" y="733088"/>
                    <a:pt x="2119540" y="703427"/>
                    <a:pt x="2155343" y="703427"/>
                  </a:cubicBezTo>
                  <a:cubicBezTo>
                    <a:pt x="2191146" y="703427"/>
                    <a:pt x="2220170" y="733088"/>
                    <a:pt x="2220170" y="769677"/>
                  </a:cubicBezTo>
                  <a:cubicBezTo>
                    <a:pt x="2220170" y="806266"/>
                    <a:pt x="2191146" y="835927"/>
                    <a:pt x="2155343" y="835927"/>
                  </a:cubicBezTo>
                  <a:close/>
                  <a:moveTo>
                    <a:pt x="1971452" y="835927"/>
                  </a:moveTo>
                  <a:cubicBezTo>
                    <a:pt x="1935648" y="835927"/>
                    <a:pt x="1906624" y="806266"/>
                    <a:pt x="1906624" y="769677"/>
                  </a:cubicBezTo>
                  <a:cubicBezTo>
                    <a:pt x="1906624" y="733088"/>
                    <a:pt x="1935648" y="703427"/>
                    <a:pt x="1971452" y="703427"/>
                  </a:cubicBezTo>
                  <a:cubicBezTo>
                    <a:pt x="2007255" y="703427"/>
                    <a:pt x="2036280" y="733088"/>
                    <a:pt x="2036280" y="769677"/>
                  </a:cubicBezTo>
                  <a:cubicBezTo>
                    <a:pt x="2036280" y="806266"/>
                    <a:pt x="2007255" y="835927"/>
                    <a:pt x="1971452" y="835927"/>
                  </a:cubicBezTo>
                  <a:close/>
                  <a:moveTo>
                    <a:pt x="1787561" y="835927"/>
                  </a:moveTo>
                  <a:cubicBezTo>
                    <a:pt x="1751756" y="835927"/>
                    <a:pt x="1722733" y="806266"/>
                    <a:pt x="1722733" y="769677"/>
                  </a:cubicBezTo>
                  <a:cubicBezTo>
                    <a:pt x="1722733" y="733088"/>
                    <a:pt x="1751756" y="703427"/>
                    <a:pt x="1787561" y="703427"/>
                  </a:cubicBezTo>
                  <a:cubicBezTo>
                    <a:pt x="1823363" y="703427"/>
                    <a:pt x="1852388" y="733088"/>
                    <a:pt x="1852388" y="769677"/>
                  </a:cubicBezTo>
                  <a:cubicBezTo>
                    <a:pt x="1852388" y="806266"/>
                    <a:pt x="1823363" y="835927"/>
                    <a:pt x="1787561" y="835927"/>
                  </a:cubicBezTo>
                  <a:close/>
                  <a:moveTo>
                    <a:pt x="1603668" y="835927"/>
                  </a:moveTo>
                  <a:cubicBezTo>
                    <a:pt x="1567865" y="835927"/>
                    <a:pt x="1538841" y="806266"/>
                    <a:pt x="1538841" y="769677"/>
                  </a:cubicBezTo>
                  <a:cubicBezTo>
                    <a:pt x="1538841" y="733088"/>
                    <a:pt x="1567865" y="703427"/>
                    <a:pt x="1603668" y="703427"/>
                  </a:cubicBezTo>
                  <a:cubicBezTo>
                    <a:pt x="1639472" y="703427"/>
                    <a:pt x="1668496" y="733088"/>
                    <a:pt x="1668496" y="769677"/>
                  </a:cubicBezTo>
                  <a:cubicBezTo>
                    <a:pt x="1668496" y="806266"/>
                    <a:pt x="1639472" y="835927"/>
                    <a:pt x="1603668" y="835927"/>
                  </a:cubicBezTo>
                  <a:close/>
                  <a:moveTo>
                    <a:pt x="1405048" y="835927"/>
                  </a:moveTo>
                  <a:cubicBezTo>
                    <a:pt x="1369246" y="835927"/>
                    <a:pt x="1340221" y="806266"/>
                    <a:pt x="1340221" y="769677"/>
                  </a:cubicBezTo>
                  <a:cubicBezTo>
                    <a:pt x="1340221" y="733088"/>
                    <a:pt x="1369246" y="703427"/>
                    <a:pt x="1405048" y="703427"/>
                  </a:cubicBezTo>
                  <a:cubicBezTo>
                    <a:pt x="1440851" y="703427"/>
                    <a:pt x="1469876" y="733088"/>
                    <a:pt x="1469876" y="769677"/>
                  </a:cubicBezTo>
                  <a:cubicBezTo>
                    <a:pt x="1469876" y="806266"/>
                    <a:pt x="1440851" y="835927"/>
                    <a:pt x="1405048" y="835927"/>
                  </a:cubicBezTo>
                  <a:close/>
                  <a:moveTo>
                    <a:pt x="7759394" y="837946"/>
                  </a:moveTo>
                  <a:cubicBezTo>
                    <a:pt x="7723590" y="837946"/>
                    <a:pt x="7694566" y="808285"/>
                    <a:pt x="7694566" y="771696"/>
                  </a:cubicBezTo>
                  <a:cubicBezTo>
                    <a:pt x="7694566" y="735107"/>
                    <a:pt x="7723590" y="705446"/>
                    <a:pt x="7759394" y="705446"/>
                  </a:cubicBezTo>
                  <a:cubicBezTo>
                    <a:pt x="7795198" y="705446"/>
                    <a:pt x="7824222" y="735107"/>
                    <a:pt x="7824222" y="771696"/>
                  </a:cubicBezTo>
                  <a:cubicBezTo>
                    <a:pt x="7824222" y="808285"/>
                    <a:pt x="7795198" y="837946"/>
                    <a:pt x="7759394" y="837946"/>
                  </a:cubicBezTo>
                  <a:close/>
                  <a:moveTo>
                    <a:pt x="7575503" y="837946"/>
                  </a:moveTo>
                  <a:cubicBezTo>
                    <a:pt x="7539700" y="837946"/>
                    <a:pt x="7510676" y="808285"/>
                    <a:pt x="7510676" y="771696"/>
                  </a:cubicBezTo>
                  <a:cubicBezTo>
                    <a:pt x="7510676" y="735107"/>
                    <a:pt x="7539700" y="705446"/>
                    <a:pt x="7575503" y="705446"/>
                  </a:cubicBezTo>
                  <a:cubicBezTo>
                    <a:pt x="7611306" y="705446"/>
                    <a:pt x="7640330" y="735107"/>
                    <a:pt x="7640330" y="771696"/>
                  </a:cubicBezTo>
                  <a:cubicBezTo>
                    <a:pt x="7640330" y="808285"/>
                    <a:pt x="7611306" y="837946"/>
                    <a:pt x="7575503" y="837946"/>
                  </a:cubicBezTo>
                  <a:close/>
                  <a:moveTo>
                    <a:pt x="7391612" y="837946"/>
                  </a:moveTo>
                  <a:cubicBezTo>
                    <a:pt x="7355809" y="837946"/>
                    <a:pt x="7326784" y="808285"/>
                    <a:pt x="7326784" y="771696"/>
                  </a:cubicBezTo>
                  <a:cubicBezTo>
                    <a:pt x="7326784" y="735107"/>
                    <a:pt x="7355809" y="705446"/>
                    <a:pt x="7391612" y="705446"/>
                  </a:cubicBezTo>
                  <a:cubicBezTo>
                    <a:pt x="7427415" y="705446"/>
                    <a:pt x="7456440" y="735107"/>
                    <a:pt x="7456440" y="771696"/>
                  </a:cubicBezTo>
                  <a:cubicBezTo>
                    <a:pt x="7456440" y="808285"/>
                    <a:pt x="7427415" y="837946"/>
                    <a:pt x="7391612" y="837946"/>
                  </a:cubicBezTo>
                  <a:close/>
                  <a:moveTo>
                    <a:pt x="7207720" y="837946"/>
                  </a:moveTo>
                  <a:cubicBezTo>
                    <a:pt x="7171917" y="837946"/>
                    <a:pt x="7142893" y="808285"/>
                    <a:pt x="7142893" y="771696"/>
                  </a:cubicBezTo>
                  <a:cubicBezTo>
                    <a:pt x="7142893" y="735107"/>
                    <a:pt x="7171917" y="705446"/>
                    <a:pt x="7207720" y="705446"/>
                  </a:cubicBezTo>
                  <a:cubicBezTo>
                    <a:pt x="7243524" y="705446"/>
                    <a:pt x="7272548" y="735107"/>
                    <a:pt x="7272548" y="771696"/>
                  </a:cubicBezTo>
                  <a:cubicBezTo>
                    <a:pt x="7272548" y="808285"/>
                    <a:pt x="7243524" y="837946"/>
                    <a:pt x="7207720" y="837946"/>
                  </a:cubicBezTo>
                  <a:close/>
                  <a:moveTo>
                    <a:pt x="7023828" y="837946"/>
                  </a:moveTo>
                  <a:cubicBezTo>
                    <a:pt x="6988026" y="837946"/>
                    <a:pt x="6959001" y="808285"/>
                    <a:pt x="6959001" y="771696"/>
                  </a:cubicBezTo>
                  <a:cubicBezTo>
                    <a:pt x="6959001" y="735107"/>
                    <a:pt x="6988026" y="705446"/>
                    <a:pt x="7023828" y="705446"/>
                  </a:cubicBezTo>
                  <a:cubicBezTo>
                    <a:pt x="7059632" y="705446"/>
                    <a:pt x="7088656" y="735107"/>
                    <a:pt x="7088656" y="771696"/>
                  </a:cubicBezTo>
                  <a:cubicBezTo>
                    <a:pt x="7088656" y="808285"/>
                    <a:pt x="7059632" y="837946"/>
                    <a:pt x="7023828" y="837946"/>
                  </a:cubicBezTo>
                  <a:close/>
                  <a:moveTo>
                    <a:pt x="6839937" y="837946"/>
                  </a:moveTo>
                  <a:cubicBezTo>
                    <a:pt x="6804134" y="837946"/>
                    <a:pt x="6775110" y="808285"/>
                    <a:pt x="6775110" y="771696"/>
                  </a:cubicBezTo>
                  <a:cubicBezTo>
                    <a:pt x="6775110" y="735107"/>
                    <a:pt x="6804134" y="705446"/>
                    <a:pt x="6839937" y="705446"/>
                  </a:cubicBezTo>
                  <a:cubicBezTo>
                    <a:pt x="6875741" y="705446"/>
                    <a:pt x="6904765" y="735107"/>
                    <a:pt x="6904765" y="771696"/>
                  </a:cubicBezTo>
                  <a:cubicBezTo>
                    <a:pt x="6904765" y="808285"/>
                    <a:pt x="6875741" y="837946"/>
                    <a:pt x="6839937" y="837946"/>
                  </a:cubicBezTo>
                  <a:close/>
                  <a:moveTo>
                    <a:pt x="6641318" y="837946"/>
                  </a:moveTo>
                  <a:cubicBezTo>
                    <a:pt x="6605514" y="837946"/>
                    <a:pt x="6576490" y="808285"/>
                    <a:pt x="6576490" y="771696"/>
                  </a:cubicBezTo>
                  <a:cubicBezTo>
                    <a:pt x="6576490" y="735107"/>
                    <a:pt x="6605514" y="705446"/>
                    <a:pt x="6641318" y="705446"/>
                  </a:cubicBezTo>
                  <a:cubicBezTo>
                    <a:pt x="6677120" y="705446"/>
                    <a:pt x="6706144" y="735107"/>
                    <a:pt x="6706144" y="771696"/>
                  </a:cubicBezTo>
                  <a:cubicBezTo>
                    <a:pt x="6706144" y="808285"/>
                    <a:pt x="6677120" y="837946"/>
                    <a:pt x="6641318" y="837946"/>
                  </a:cubicBezTo>
                  <a:close/>
                  <a:moveTo>
                    <a:pt x="5150149" y="839964"/>
                  </a:moveTo>
                  <a:cubicBezTo>
                    <a:pt x="5114345" y="839964"/>
                    <a:pt x="5085321" y="810303"/>
                    <a:pt x="5085321" y="773714"/>
                  </a:cubicBezTo>
                  <a:cubicBezTo>
                    <a:pt x="5085321" y="737125"/>
                    <a:pt x="5114345" y="707464"/>
                    <a:pt x="5150149" y="707464"/>
                  </a:cubicBezTo>
                  <a:cubicBezTo>
                    <a:pt x="5185953" y="707464"/>
                    <a:pt x="5214976" y="737125"/>
                    <a:pt x="5214976" y="773714"/>
                  </a:cubicBezTo>
                  <a:cubicBezTo>
                    <a:pt x="5214976" y="810303"/>
                    <a:pt x="5185953" y="839964"/>
                    <a:pt x="5150149" y="839964"/>
                  </a:cubicBezTo>
                  <a:close/>
                  <a:moveTo>
                    <a:pt x="4966257" y="839964"/>
                  </a:moveTo>
                  <a:cubicBezTo>
                    <a:pt x="4930454" y="839964"/>
                    <a:pt x="4901430" y="810303"/>
                    <a:pt x="4901430" y="773714"/>
                  </a:cubicBezTo>
                  <a:cubicBezTo>
                    <a:pt x="4901430" y="737125"/>
                    <a:pt x="4930454" y="707464"/>
                    <a:pt x="4966257" y="707464"/>
                  </a:cubicBezTo>
                  <a:cubicBezTo>
                    <a:pt x="5002061" y="707464"/>
                    <a:pt x="5031085" y="737125"/>
                    <a:pt x="5031085" y="773714"/>
                  </a:cubicBezTo>
                  <a:cubicBezTo>
                    <a:pt x="5031085" y="810303"/>
                    <a:pt x="5002061" y="839964"/>
                    <a:pt x="4966257" y="839964"/>
                  </a:cubicBezTo>
                  <a:close/>
                  <a:moveTo>
                    <a:pt x="4782366" y="839964"/>
                  </a:moveTo>
                  <a:cubicBezTo>
                    <a:pt x="4746563" y="839964"/>
                    <a:pt x="4717539" y="810303"/>
                    <a:pt x="4717539" y="773714"/>
                  </a:cubicBezTo>
                  <a:cubicBezTo>
                    <a:pt x="4717539" y="737125"/>
                    <a:pt x="4746563" y="707464"/>
                    <a:pt x="4782366" y="707464"/>
                  </a:cubicBezTo>
                  <a:cubicBezTo>
                    <a:pt x="4818169" y="707464"/>
                    <a:pt x="4847193" y="737125"/>
                    <a:pt x="4847193" y="773714"/>
                  </a:cubicBezTo>
                  <a:cubicBezTo>
                    <a:pt x="4847193" y="810303"/>
                    <a:pt x="4818169" y="839964"/>
                    <a:pt x="4782366" y="839964"/>
                  </a:cubicBezTo>
                  <a:close/>
                  <a:moveTo>
                    <a:pt x="4598475" y="839964"/>
                  </a:moveTo>
                  <a:cubicBezTo>
                    <a:pt x="4562671" y="839964"/>
                    <a:pt x="4533648" y="810303"/>
                    <a:pt x="4533648" y="773714"/>
                  </a:cubicBezTo>
                  <a:cubicBezTo>
                    <a:pt x="4533648" y="737125"/>
                    <a:pt x="4562671" y="707464"/>
                    <a:pt x="4598475" y="707464"/>
                  </a:cubicBezTo>
                  <a:cubicBezTo>
                    <a:pt x="4634278" y="707464"/>
                    <a:pt x="4663303" y="737125"/>
                    <a:pt x="4663303" y="773714"/>
                  </a:cubicBezTo>
                  <a:cubicBezTo>
                    <a:pt x="4663303" y="810303"/>
                    <a:pt x="4634278" y="839964"/>
                    <a:pt x="4598475" y="839964"/>
                  </a:cubicBezTo>
                  <a:close/>
                  <a:moveTo>
                    <a:pt x="4414583" y="839964"/>
                  </a:moveTo>
                  <a:cubicBezTo>
                    <a:pt x="4378779" y="839964"/>
                    <a:pt x="4349755" y="810303"/>
                    <a:pt x="4349755" y="773714"/>
                  </a:cubicBezTo>
                  <a:cubicBezTo>
                    <a:pt x="4349755" y="737125"/>
                    <a:pt x="4378779" y="707464"/>
                    <a:pt x="4414583" y="707464"/>
                  </a:cubicBezTo>
                  <a:cubicBezTo>
                    <a:pt x="4450386" y="707464"/>
                    <a:pt x="4479410" y="737125"/>
                    <a:pt x="4479410" y="773714"/>
                  </a:cubicBezTo>
                  <a:cubicBezTo>
                    <a:pt x="4479410" y="810303"/>
                    <a:pt x="4450386" y="839964"/>
                    <a:pt x="4414583" y="839964"/>
                  </a:cubicBezTo>
                  <a:close/>
                  <a:moveTo>
                    <a:pt x="4230691" y="839964"/>
                  </a:moveTo>
                  <a:cubicBezTo>
                    <a:pt x="4194888" y="839964"/>
                    <a:pt x="4165863" y="810303"/>
                    <a:pt x="4165863" y="773714"/>
                  </a:cubicBezTo>
                  <a:cubicBezTo>
                    <a:pt x="4165863" y="737125"/>
                    <a:pt x="4194888" y="707464"/>
                    <a:pt x="4230691" y="707464"/>
                  </a:cubicBezTo>
                  <a:cubicBezTo>
                    <a:pt x="4266495" y="707464"/>
                    <a:pt x="4295519" y="737125"/>
                    <a:pt x="4295519" y="773714"/>
                  </a:cubicBezTo>
                  <a:cubicBezTo>
                    <a:pt x="4295519" y="810303"/>
                    <a:pt x="4266495" y="839964"/>
                    <a:pt x="4230691" y="839964"/>
                  </a:cubicBezTo>
                  <a:close/>
                  <a:moveTo>
                    <a:pt x="4032071" y="839964"/>
                  </a:moveTo>
                  <a:cubicBezTo>
                    <a:pt x="3996268" y="839964"/>
                    <a:pt x="3967243" y="810303"/>
                    <a:pt x="3967243" y="773714"/>
                  </a:cubicBezTo>
                  <a:cubicBezTo>
                    <a:pt x="3967243" y="737125"/>
                    <a:pt x="3996268" y="707464"/>
                    <a:pt x="4032071" y="707464"/>
                  </a:cubicBezTo>
                  <a:cubicBezTo>
                    <a:pt x="4067874" y="707464"/>
                    <a:pt x="4096898" y="737125"/>
                    <a:pt x="4096898" y="773714"/>
                  </a:cubicBezTo>
                  <a:cubicBezTo>
                    <a:pt x="4096898" y="810303"/>
                    <a:pt x="4067874" y="839964"/>
                    <a:pt x="4032071" y="839964"/>
                  </a:cubicBezTo>
                  <a:close/>
                  <a:moveTo>
                    <a:pt x="1188874" y="842992"/>
                  </a:moveTo>
                  <a:cubicBezTo>
                    <a:pt x="1153071" y="842992"/>
                    <a:pt x="1124047" y="813331"/>
                    <a:pt x="1124047" y="776742"/>
                  </a:cubicBezTo>
                  <a:cubicBezTo>
                    <a:pt x="1124047" y="740153"/>
                    <a:pt x="1153071" y="710492"/>
                    <a:pt x="1188874" y="710492"/>
                  </a:cubicBezTo>
                  <a:cubicBezTo>
                    <a:pt x="1224678" y="710492"/>
                    <a:pt x="1253702" y="740153"/>
                    <a:pt x="1253702" y="776742"/>
                  </a:cubicBezTo>
                  <a:cubicBezTo>
                    <a:pt x="1253702" y="813331"/>
                    <a:pt x="1224678" y="842992"/>
                    <a:pt x="1188874" y="842992"/>
                  </a:cubicBezTo>
                  <a:close/>
                  <a:moveTo>
                    <a:pt x="1004983" y="842992"/>
                  </a:moveTo>
                  <a:cubicBezTo>
                    <a:pt x="969180" y="842992"/>
                    <a:pt x="940155" y="813331"/>
                    <a:pt x="940155" y="776742"/>
                  </a:cubicBezTo>
                  <a:cubicBezTo>
                    <a:pt x="940155" y="740153"/>
                    <a:pt x="969180" y="710492"/>
                    <a:pt x="1004983" y="710492"/>
                  </a:cubicBezTo>
                  <a:cubicBezTo>
                    <a:pt x="1040786" y="710492"/>
                    <a:pt x="1069811" y="740153"/>
                    <a:pt x="1069811" y="776742"/>
                  </a:cubicBezTo>
                  <a:cubicBezTo>
                    <a:pt x="1069811" y="813331"/>
                    <a:pt x="1040786" y="842992"/>
                    <a:pt x="1004983" y="842992"/>
                  </a:cubicBezTo>
                  <a:close/>
                  <a:moveTo>
                    <a:pt x="821092" y="842992"/>
                  </a:moveTo>
                  <a:cubicBezTo>
                    <a:pt x="785288" y="842992"/>
                    <a:pt x="756264" y="813331"/>
                    <a:pt x="756264" y="776742"/>
                  </a:cubicBezTo>
                  <a:cubicBezTo>
                    <a:pt x="756264" y="740153"/>
                    <a:pt x="785288" y="710492"/>
                    <a:pt x="821092" y="710492"/>
                  </a:cubicBezTo>
                  <a:cubicBezTo>
                    <a:pt x="856895" y="710492"/>
                    <a:pt x="885920" y="740153"/>
                    <a:pt x="885920" y="776742"/>
                  </a:cubicBezTo>
                  <a:cubicBezTo>
                    <a:pt x="885920" y="813331"/>
                    <a:pt x="856895" y="842992"/>
                    <a:pt x="821092" y="842992"/>
                  </a:cubicBezTo>
                  <a:close/>
                  <a:moveTo>
                    <a:pt x="637202" y="842992"/>
                  </a:moveTo>
                  <a:cubicBezTo>
                    <a:pt x="601397" y="842992"/>
                    <a:pt x="572374" y="813331"/>
                    <a:pt x="572374" y="776742"/>
                  </a:cubicBezTo>
                  <a:cubicBezTo>
                    <a:pt x="572374" y="740153"/>
                    <a:pt x="601397" y="710492"/>
                    <a:pt x="637202" y="710492"/>
                  </a:cubicBezTo>
                  <a:cubicBezTo>
                    <a:pt x="673004" y="710492"/>
                    <a:pt x="702030" y="740153"/>
                    <a:pt x="702030" y="776742"/>
                  </a:cubicBezTo>
                  <a:cubicBezTo>
                    <a:pt x="702030" y="813331"/>
                    <a:pt x="673004" y="842992"/>
                    <a:pt x="637202" y="842992"/>
                  </a:cubicBezTo>
                  <a:close/>
                  <a:moveTo>
                    <a:pt x="453308" y="842992"/>
                  </a:moveTo>
                  <a:cubicBezTo>
                    <a:pt x="417506" y="842992"/>
                    <a:pt x="388481" y="813331"/>
                    <a:pt x="388481" y="776742"/>
                  </a:cubicBezTo>
                  <a:cubicBezTo>
                    <a:pt x="388481" y="740153"/>
                    <a:pt x="417506" y="710492"/>
                    <a:pt x="453308" y="710492"/>
                  </a:cubicBezTo>
                  <a:cubicBezTo>
                    <a:pt x="489112" y="710492"/>
                    <a:pt x="518136" y="740153"/>
                    <a:pt x="518136" y="776742"/>
                  </a:cubicBezTo>
                  <a:cubicBezTo>
                    <a:pt x="518136" y="813331"/>
                    <a:pt x="489112" y="842992"/>
                    <a:pt x="453308" y="842992"/>
                  </a:cubicBezTo>
                  <a:close/>
                  <a:moveTo>
                    <a:pt x="269417" y="842992"/>
                  </a:moveTo>
                  <a:cubicBezTo>
                    <a:pt x="233614" y="842992"/>
                    <a:pt x="204589" y="813331"/>
                    <a:pt x="204589" y="776742"/>
                  </a:cubicBezTo>
                  <a:cubicBezTo>
                    <a:pt x="204589" y="740153"/>
                    <a:pt x="233614" y="710492"/>
                    <a:pt x="269417" y="710492"/>
                  </a:cubicBezTo>
                  <a:cubicBezTo>
                    <a:pt x="305220" y="710492"/>
                    <a:pt x="334245" y="740153"/>
                    <a:pt x="334245" y="776742"/>
                  </a:cubicBezTo>
                  <a:cubicBezTo>
                    <a:pt x="334245" y="813331"/>
                    <a:pt x="305220" y="842992"/>
                    <a:pt x="269417" y="842992"/>
                  </a:cubicBezTo>
                  <a:close/>
                  <a:moveTo>
                    <a:pt x="70797" y="842992"/>
                  </a:moveTo>
                  <a:cubicBezTo>
                    <a:pt x="34993" y="842992"/>
                    <a:pt x="5970" y="813331"/>
                    <a:pt x="5970" y="776742"/>
                  </a:cubicBezTo>
                  <a:cubicBezTo>
                    <a:pt x="5970" y="740153"/>
                    <a:pt x="34993" y="710492"/>
                    <a:pt x="70797" y="710492"/>
                  </a:cubicBezTo>
                  <a:cubicBezTo>
                    <a:pt x="106601" y="710492"/>
                    <a:pt x="135625" y="740153"/>
                    <a:pt x="135625" y="776742"/>
                  </a:cubicBezTo>
                  <a:cubicBezTo>
                    <a:pt x="135625" y="813331"/>
                    <a:pt x="106601" y="842992"/>
                    <a:pt x="70797" y="842992"/>
                  </a:cubicBezTo>
                  <a:close/>
                  <a:moveTo>
                    <a:pt x="6454772" y="1044076"/>
                  </a:moveTo>
                  <a:cubicBezTo>
                    <a:pt x="6418968" y="1044076"/>
                    <a:pt x="6389944" y="1014415"/>
                    <a:pt x="6389944" y="977826"/>
                  </a:cubicBezTo>
                  <a:cubicBezTo>
                    <a:pt x="6389944" y="941237"/>
                    <a:pt x="6418968" y="911576"/>
                    <a:pt x="6454772" y="911576"/>
                  </a:cubicBezTo>
                  <a:cubicBezTo>
                    <a:pt x="6490575" y="911576"/>
                    <a:pt x="6519600" y="941237"/>
                    <a:pt x="6519600" y="977826"/>
                  </a:cubicBezTo>
                  <a:cubicBezTo>
                    <a:pt x="6519600" y="1014415"/>
                    <a:pt x="6490575" y="1044076"/>
                    <a:pt x="6454772" y="1044076"/>
                  </a:cubicBezTo>
                  <a:close/>
                  <a:moveTo>
                    <a:pt x="6270880" y="1044076"/>
                  </a:moveTo>
                  <a:cubicBezTo>
                    <a:pt x="6235077" y="1044076"/>
                    <a:pt x="6206052" y="1014415"/>
                    <a:pt x="6206052" y="977826"/>
                  </a:cubicBezTo>
                  <a:cubicBezTo>
                    <a:pt x="6206052" y="941237"/>
                    <a:pt x="6235077" y="911576"/>
                    <a:pt x="6270880" y="911576"/>
                  </a:cubicBezTo>
                  <a:cubicBezTo>
                    <a:pt x="6306684" y="911576"/>
                    <a:pt x="6335708" y="941237"/>
                    <a:pt x="6335708" y="977826"/>
                  </a:cubicBezTo>
                  <a:cubicBezTo>
                    <a:pt x="6335708" y="1014415"/>
                    <a:pt x="6306684" y="1044076"/>
                    <a:pt x="6270880" y="1044076"/>
                  </a:cubicBezTo>
                  <a:close/>
                  <a:moveTo>
                    <a:pt x="6086990" y="1044076"/>
                  </a:moveTo>
                  <a:cubicBezTo>
                    <a:pt x="6051186" y="1044076"/>
                    <a:pt x="6022162" y="1014415"/>
                    <a:pt x="6022162" y="977826"/>
                  </a:cubicBezTo>
                  <a:cubicBezTo>
                    <a:pt x="6022162" y="941237"/>
                    <a:pt x="6051186" y="911576"/>
                    <a:pt x="6086990" y="911576"/>
                  </a:cubicBezTo>
                  <a:cubicBezTo>
                    <a:pt x="6122793" y="911576"/>
                    <a:pt x="6151817" y="941237"/>
                    <a:pt x="6151817" y="977826"/>
                  </a:cubicBezTo>
                  <a:cubicBezTo>
                    <a:pt x="6151817" y="1014415"/>
                    <a:pt x="6122793" y="1044076"/>
                    <a:pt x="6086990" y="1044076"/>
                  </a:cubicBezTo>
                  <a:close/>
                  <a:moveTo>
                    <a:pt x="5903098" y="1044076"/>
                  </a:moveTo>
                  <a:cubicBezTo>
                    <a:pt x="5867295" y="1044076"/>
                    <a:pt x="5838270" y="1014415"/>
                    <a:pt x="5838270" y="977826"/>
                  </a:cubicBezTo>
                  <a:cubicBezTo>
                    <a:pt x="5838270" y="941237"/>
                    <a:pt x="5867295" y="911576"/>
                    <a:pt x="5903098" y="911576"/>
                  </a:cubicBezTo>
                  <a:cubicBezTo>
                    <a:pt x="5938902" y="911576"/>
                    <a:pt x="5967926" y="941237"/>
                    <a:pt x="5967926" y="977826"/>
                  </a:cubicBezTo>
                  <a:cubicBezTo>
                    <a:pt x="5967926" y="1014415"/>
                    <a:pt x="5938902" y="1044076"/>
                    <a:pt x="5903098" y="1044076"/>
                  </a:cubicBezTo>
                  <a:close/>
                  <a:moveTo>
                    <a:pt x="5719207" y="1044076"/>
                  </a:moveTo>
                  <a:cubicBezTo>
                    <a:pt x="5683403" y="1044076"/>
                    <a:pt x="5654379" y="1014415"/>
                    <a:pt x="5654379" y="977826"/>
                  </a:cubicBezTo>
                  <a:cubicBezTo>
                    <a:pt x="5654379" y="941237"/>
                    <a:pt x="5683403" y="911576"/>
                    <a:pt x="5719207" y="911576"/>
                  </a:cubicBezTo>
                  <a:cubicBezTo>
                    <a:pt x="5755009" y="911576"/>
                    <a:pt x="5784034" y="941237"/>
                    <a:pt x="5784034" y="977826"/>
                  </a:cubicBezTo>
                  <a:cubicBezTo>
                    <a:pt x="5784034" y="1014415"/>
                    <a:pt x="5755009" y="1044076"/>
                    <a:pt x="5719207" y="1044076"/>
                  </a:cubicBezTo>
                  <a:close/>
                  <a:moveTo>
                    <a:pt x="5535315" y="1044076"/>
                  </a:moveTo>
                  <a:cubicBezTo>
                    <a:pt x="5499511" y="1044076"/>
                    <a:pt x="5470487" y="1014415"/>
                    <a:pt x="5470487" y="977826"/>
                  </a:cubicBezTo>
                  <a:cubicBezTo>
                    <a:pt x="5470487" y="941237"/>
                    <a:pt x="5499511" y="911576"/>
                    <a:pt x="5535315" y="911576"/>
                  </a:cubicBezTo>
                  <a:cubicBezTo>
                    <a:pt x="5571119" y="911576"/>
                    <a:pt x="5600143" y="941237"/>
                    <a:pt x="5600143" y="977826"/>
                  </a:cubicBezTo>
                  <a:cubicBezTo>
                    <a:pt x="5600143" y="1014415"/>
                    <a:pt x="5571119" y="1044076"/>
                    <a:pt x="5535315" y="1044076"/>
                  </a:cubicBezTo>
                  <a:close/>
                  <a:moveTo>
                    <a:pt x="5336695" y="1044076"/>
                  </a:moveTo>
                  <a:cubicBezTo>
                    <a:pt x="5300891" y="1044076"/>
                    <a:pt x="5271867" y="1014415"/>
                    <a:pt x="5271867" y="977826"/>
                  </a:cubicBezTo>
                  <a:cubicBezTo>
                    <a:pt x="5271867" y="941237"/>
                    <a:pt x="5300891" y="911576"/>
                    <a:pt x="5336695" y="911576"/>
                  </a:cubicBezTo>
                  <a:cubicBezTo>
                    <a:pt x="5372498" y="911576"/>
                    <a:pt x="5401522" y="941237"/>
                    <a:pt x="5401522" y="977826"/>
                  </a:cubicBezTo>
                  <a:cubicBezTo>
                    <a:pt x="5401522" y="1014415"/>
                    <a:pt x="5372498" y="1044076"/>
                    <a:pt x="5336695" y="1044076"/>
                  </a:cubicBezTo>
                  <a:close/>
                  <a:moveTo>
                    <a:pt x="3839600" y="1046094"/>
                  </a:moveTo>
                  <a:cubicBezTo>
                    <a:pt x="3803797" y="1046094"/>
                    <a:pt x="3774772" y="1016433"/>
                    <a:pt x="3774772" y="979844"/>
                  </a:cubicBezTo>
                  <a:cubicBezTo>
                    <a:pt x="3774772" y="943255"/>
                    <a:pt x="3803797" y="913594"/>
                    <a:pt x="3839600" y="913594"/>
                  </a:cubicBezTo>
                  <a:cubicBezTo>
                    <a:pt x="3875403" y="913594"/>
                    <a:pt x="3904427" y="943255"/>
                    <a:pt x="3904427" y="979844"/>
                  </a:cubicBezTo>
                  <a:cubicBezTo>
                    <a:pt x="3904427" y="1016433"/>
                    <a:pt x="3875403" y="1046094"/>
                    <a:pt x="3839600" y="1046094"/>
                  </a:cubicBezTo>
                  <a:close/>
                  <a:moveTo>
                    <a:pt x="3655709" y="1046094"/>
                  </a:moveTo>
                  <a:cubicBezTo>
                    <a:pt x="3619905" y="1046094"/>
                    <a:pt x="3590881" y="1016433"/>
                    <a:pt x="3590881" y="979844"/>
                  </a:cubicBezTo>
                  <a:cubicBezTo>
                    <a:pt x="3590881" y="943255"/>
                    <a:pt x="3619905" y="913594"/>
                    <a:pt x="3655709" y="913594"/>
                  </a:cubicBezTo>
                  <a:cubicBezTo>
                    <a:pt x="3691512" y="913594"/>
                    <a:pt x="3720536" y="943255"/>
                    <a:pt x="3720536" y="979844"/>
                  </a:cubicBezTo>
                  <a:cubicBezTo>
                    <a:pt x="3720536" y="1016433"/>
                    <a:pt x="3691512" y="1046094"/>
                    <a:pt x="3655709" y="1046094"/>
                  </a:cubicBezTo>
                  <a:close/>
                  <a:moveTo>
                    <a:pt x="3471818" y="1046094"/>
                  </a:moveTo>
                  <a:cubicBezTo>
                    <a:pt x="3436014" y="1046094"/>
                    <a:pt x="3406990" y="1016433"/>
                    <a:pt x="3406990" y="979844"/>
                  </a:cubicBezTo>
                  <a:cubicBezTo>
                    <a:pt x="3406990" y="943255"/>
                    <a:pt x="3436014" y="913594"/>
                    <a:pt x="3471818" y="913594"/>
                  </a:cubicBezTo>
                  <a:cubicBezTo>
                    <a:pt x="3507621" y="913594"/>
                    <a:pt x="3536645" y="943255"/>
                    <a:pt x="3536645" y="979844"/>
                  </a:cubicBezTo>
                  <a:cubicBezTo>
                    <a:pt x="3536645" y="1016433"/>
                    <a:pt x="3507621" y="1046094"/>
                    <a:pt x="3471818" y="1046094"/>
                  </a:cubicBezTo>
                  <a:close/>
                  <a:moveTo>
                    <a:pt x="3287926" y="1046094"/>
                  </a:moveTo>
                  <a:cubicBezTo>
                    <a:pt x="3252122" y="1046094"/>
                    <a:pt x="3223098" y="1016433"/>
                    <a:pt x="3223098" y="979844"/>
                  </a:cubicBezTo>
                  <a:cubicBezTo>
                    <a:pt x="3223098" y="943255"/>
                    <a:pt x="3252122" y="913594"/>
                    <a:pt x="3287926" y="913594"/>
                  </a:cubicBezTo>
                  <a:cubicBezTo>
                    <a:pt x="3323730" y="913594"/>
                    <a:pt x="3352754" y="943255"/>
                    <a:pt x="3352754" y="979844"/>
                  </a:cubicBezTo>
                  <a:cubicBezTo>
                    <a:pt x="3352754" y="1016433"/>
                    <a:pt x="3323730" y="1046094"/>
                    <a:pt x="3287926" y="1046094"/>
                  </a:cubicBezTo>
                  <a:close/>
                  <a:moveTo>
                    <a:pt x="3104034" y="1046094"/>
                  </a:moveTo>
                  <a:cubicBezTo>
                    <a:pt x="3068231" y="1046094"/>
                    <a:pt x="3039206" y="1016433"/>
                    <a:pt x="3039206" y="979844"/>
                  </a:cubicBezTo>
                  <a:cubicBezTo>
                    <a:pt x="3039206" y="943255"/>
                    <a:pt x="3068231" y="913594"/>
                    <a:pt x="3104034" y="913594"/>
                  </a:cubicBezTo>
                  <a:cubicBezTo>
                    <a:pt x="3139837" y="913594"/>
                    <a:pt x="3168861" y="943255"/>
                    <a:pt x="3168861" y="979844"/>
                  </a:cubicBezTo>
                  <a:cubicBezTo>
                    <a:pt x="3168861" y="1016433"/>
                    <a:pt x="3139837" y="1046094"/>
                    <a:pt x="3104034" y="1046094"/>
                  </a:cubicBezTo>
                  <a:close/>
                  <a:moveTo>
                    <a:pt x="2920143" y="1046094"/>
                  </a:moveTo>
                  <a:cubicBezTo>
                    <a:pt x="2884339" y="1046094"/>
                    <a:pt x="2855315" y="1016433"/>
                    <a:pt x="2855315" y="979844"/>
                  </a:cubicBezTo>
                  <a:cubicBezTo>
                    <a:pt x="2855315" y="943255"/>
                    <a:pt x="2884339" y="913594"/>
                    <a:pt x="2920143" y="913594"/>
                  </a:cubicBezTo>
                  <a:cubicBezTo>
                    <a:pt x="2955946" y="913594"/>
                    <a:pt x="2984970" y="943255"/>
                    <a:pt x="2984970" y="979844"/>
                  </a:cubicBezTo>
                  <a:cubicBezTo>
                    <a:pt x="2984970" y="1016433"/>
                    <a:pt x="2955946" y="1046094"/>
                    <a:pt x="2920143" y="1046094"/>
                  </a:cubicBezTo>
                  <a:close/>
                  <a:moveTo>
                    <a:pt x="2721523" y="1046094"/>
                  </a:moveTo>
                  <a:cubicBezTo>
                    <a:pt x="2685719" y="1046094"/>
                    <a:pt x="2656695" y="1016433"/>
                    <a:pt x="2656695" y="979844"/>
                  </a:cubicBezTo>
                  <a:cubicBezTo>
                    <a:pt x="2656695" y="943255"/>
                    <a:pt x="2685719" y="913594"/>
                    <a:pt x="2721523" y="913594"/>
                  </a:cubicBezTo>
                  <a:cubicBezTo>
                    <a:pt x="2757326" y="913594"/>
                    <a:pt x="2786350" y="943255"/>
                    <a:pt x="2786350" y="979844"/>
                  </a:cubicBezTo>
                  <a:cubicBezTo>
                    <a:pt x="2786350" y="1016433"/>
                    <a:pt x="2757326" y="1046094"/>
                    <a:pt x="2721523" y="1046094"/>
                  </a:cubicBezTo>
                  <a:close/>
                  <a:moveTo>
                    <a:pt x="2523126" y="1047103"/>
                  </a:moveTo>
                  <a:cubicBezTo>
                    <a:pt x="2487322" y="1047103"/>
                    <a:pt x="2458298" y="1017442"/>
                    <a:pt x="2458298" y="980853"/>
                  </a:cubicBezTo>
                  <a:cubicBezTo>
                    <a:pt x="2458298" y="944264"/>
                    <a:pt x="2487322" y="914603"/>
                    <a:pt x="2523126" y="914603"/>
                  </a:cubicBezTo>
                  <a:cubicBezTo>
                    <a:pt x="2558929" y="914603"/>
                    <a:pt x="2587953" y="944264"/>
                    <a:pt x="2587953" y="980853"/>
                  </a:cubicBezTo>
                  <a:cubicBezTo>
                    <a:pt x="2587953" y="1017442"/>
                    <a:pt x="2558929" y="1047103"/>
                    <a:pt x="2523126" y="1047103"/>
                  </a:cubicBezTo>
                  <a:close/>
                  <a:moveTo>
                    <a:pt x="2339234" y="1047103"/>
                  </a:moveTo>
                  <a:cubicBezTo>
                    <a:pt x="2303430" y="1047103"/>
                    <a:pt x="2274406" y="1017442"/>
                    <a:pt x="2274406" y="980853"/>
                  </a:cubicBezTo>
                  <a:cubicBezTo>
                    <a:pt x="2274406" y="944264"/>
                    <a:pt x="2303430" y="914603"/>
                    <a:pt x="2339234" y="914603"/>
                  </a:cubicBezTo>
                  <a:cubicBezTo>
                    <a:pt x="2375038" y="914603"/>
                    <a:pt x="2404062" y="944264"/>
                    <a:pt x="2404062" y="980853"/>
                  </a:cubicBezTo>
                  <a:cubicBezTo>
                    <a:pt x="2404062" y="1017442"/>
                    <a:pt x="2375038" y="1047103"/>
                    <a:pt x="2339234" y="1047103"/>
                  </a:cubicBezTo>
                  <a:close/>
                  <a:moveTo>
                    <a:pt x="2155343" y="1047103"/>
                  </a:moveTo>
                  <a:cubicBezTo>
                    <a:pt x="2119540" y="1047103"/>
                    <a:pt x="2090515" y="1017442"/>
                    <a:pt x="2090515" y="980853"/>
                  </a:cubicBezTo>
                  <a:cubicBezTo>
                    <a:pt x="2090515" y="944264"/>
                    <a:pt x="2119540" y="914603"/>
                    <a:pt x="2155343" y="914603"/>
                  </a:cubicBezTo>
                  <a:cubicBezTo>
                    <a:pt x="2191146" y="914603"/>
                    <a:pt x="2220170" y="944264"/>
                    <a:pt x="2220170" y="980853"/>
                  </a:cubicBezTo>
                  <a:cubicBezTo>
                    <a:pt x="2220170" y="1017442"/>
                    <a:pt x="2191146" y="1047103"/>
                    <a:pt x="2155343" y="1047103"/>
                  </a:cubicBezTo>
                  <a:close/>
                  <a:moveTo>
                    <a:pt x="1971452" y="1047103"/>
                  </a:moveTo>
                  <a:cubicBezTo>
                    <a:pt x="1935648" y="1047103"/>
                    <a:pt x="1906624" y="1017442"/>
                    <a:pt x="1906624" y="980853"/>
                  </a:cubicBezTo>
                  <a:cubicBezTo>
                    <a:pt x="1906624" y="944264"/>
                    <a:pt x="1935648" y="914603"/>
                    <a:pt x="1971452" y="914603"/>
                  </a:cubicBezTo>
                  <a:cubicBezTo>
                    <a:pt x="2007255" y="914603"/>
                    <a:pt x="2036280" y="944264"/>
                    <a:pt x="2036280" y="980853"/>
                  </a:cubicBezTo>
                  <a:cubicBezTo>
                    <a:pt x="2036280" y="1017442"/>
                    <a:pt x="2007255" y="1047103"/>
                    <a:pt x="1971452" y="1047103"/>
                  </a:cubicBezTo>
                  <a:close/>
                  <a:moveTo>
                    <a:pt x="1787561" y="1047103"/>
                  </a:moveTo>
                  <a:cubicBezTo>
                    <a:pt x="1751756" y="1047103"/>
                    <a:pt x="1722733" y="1017442"/>
                    <a:pt x="1722733" y="980853"/>
                  </a:cubicBezTo>
                  <a:cubicBezTo>
                    <a:pt x="1722733" y="944264"/>
                    <a:pt x="1751756" y="914603"/>
                    <a:pt x="1787561" y="914603"/>
                  </a:cubicBezTo>
                  <a:cubicBezTo>
                    <a:pt x="1823363" y="914603"/>
                    <a:pt x="1852388" y="944264"/>
                    <a:pt x="1852388" y="980853"/>
                  </a:cubicBezTo>
                  <a:cubicBezTo>
                    <a:pt x="1852388" y="1017442"/>
                    <a:pt x="1823363" y="1047103"/>
                    <a:pt x="1787561" y="1047103"/>
                  </a:cubicBezTo>
                  <a:close/>
                  <a:moveTo>
                    <a:pt x="1603668" y="1047103"/>
                  </a:moveTo>
                  <a:cubicBezTo>
                    <a:pt x="1567865" y="1047103"/>
                    <a:pt x="1538841" y="1017442"/>
                    <a:pt x="1538841" y="980853"/>
                  </a:cubicBezTo>
                  <a:cubicBezTo>
                    <a:pt x="1538841" y="944264"/>
                    <a:pt x="1567865" y="914603"/>
                    <a:pt x="1603668" y="914603"/>
                  </a:cubicBezTo>
                  <a:cubicBezTo>
                    <a:pt x="1639472" y="914603"/>
                    <a:pt x="1668496" y="944264"/>
                    <a:pt x="1668496" y="980853"/>
                  </a:cubicBezTo>
                  <a:cubicBezTo>
                    <a:pt x="1668496" y="1017442"/>
                    <a:pt x="1639472" y="1047103"/>
                    <a:pt x="1603668" y="1047103"/>
                  </a:cubicBezTo>
                  <a:close/>
                  <a:moveTo>
                    <a:pt x="1405048" y="1047103"/>
                  </a:moveTo>
                  <a:cubicBezTo>
                    <a:pt x="1369246" y="1047103"/>
                    <a:pt x="1340221" y="1017442"/>
                    <a:pt x="1340221" y="980853"/>
                  </a:cubicBezTo>
                  <a:cubicBezTo>
                    <a:pt x="1340221" y="944264"/>
                    <a:pt x="1369246" y="914603"/>
                    <a:pt x="1405048" y="914603"/>
                  </a:cubicBezTo>
                  <a:cubicBezTo>
                    <a:pt x="1440851" y="914603"/>
                    <a:pt x="1469876" y="944264"/>
                    <a:pt x="1469876" y="980853"/>
                  </a:cubicBezTo>
                  <a:cubicBezTo>
                    <a:pt x="1469876" y="1017442"/>
                    <a:pt x="1440851" y="1047103"/>
                    <a:pt x="1405048" y="1047103"/>
                  </a:cubicBezTo>
                  <a:close/>
                  <a:moveTo>
                    <a:pt x="7759394" y="1049122"/>
                  </a:moveTo>
                  <a:cubicBezTo>
                    <a:pt x="7723590" y="1049122"/>
                    <a:pt x="7694566" y="1019461"/>
                    <a:pt x="7694566" y="982872"/>
                  </a:cubicBezTo>
                  <a:cubicBezTo>
                    <a:pt x="7694566" y="946283"/>
                    <a:pt x="7723590" y="916622"/>
                    <a:pt x="7759394" y="916622"/>
                  </a:cubicBezTo>
                  <a:cubicBezTo>
                    <a:pt x="7795198" y="916622"/>
                    <a:pt x="7824222" y="946283"/>
                    <a:pt x="7824222" y="982872"/>
                  </a:cubicBezTo>
                  <a:cubicBezTo>
                    <a:pt x="7824222" y="1019461"/>
                    <a:pt x="7795198" y="1049122"/>
                    <a:pt x="7759394" y="1049122"/>
                  </a:cubicBezTo>
                  <a:close/>
                  <a:moveTo>
                    <a:pt x="7575503" y="1049122"/>
                  </a:moveTo>
                  <a:cubicBezTo>
                    <a:pt x="7539700" y="1049122"/>
                    <a:pt x="7510676" y="1019461"/>
                    <a:pt x="7510676" y="982872"/>
                  </a:cubicBezTo>
                  <a:cubicBezTo>
                    <a:pt x="7510676" y="946283"/>
                    <a:pt x="7539700" y="916622"/>
                    <a:pt x="7575503" y="916622"/>
                  </a:cubicBezTo>
                  <a:cubicBezTo>
                    <a:pt x="7611306" y="916622"/>
                    <a:pt x="7640330" y="946283"/>
                    <a:pt x="7640330" y="982872"/>
                  </a:cubicBezTo>
                  <a:cubicBezTo>
                    <a:pt x="7640330" y="1019461"/>
                    <a:pt x="7611306" y="1049122"/>
                    <a:pt x="7575503" y="1049122"/>
                  </a:cubicBezTo>
                  <a:close/>
                  <a:moveTo>
                    <a:pt x="7391612" y="1049122"/>
                  </a:moveTo>
                  <a:cubicBezTo>
                    <a:pt x="7355809" y="1049122"/>
                    <a:pt x="7326784" y="1019461"/>
                    <a:pt x="7326784" y="982872"/>
                  </a:cubicBezTo>
                  <a:cubicBezTo>
                    <a:pt x="7326784" y="946283"/>
                    <a:pt x="7355809" y="916622"/>
                    <a:pt x="7391612" y="916622"/>
                  </a:cubicBezTo>
                  <a:cubicBezTo>
                    <a:pt x="7427415" y="916622"/>
                    <a:pt x="7456440" y="946283"/>
                    <a:pt x="7456440" y="982872"/>
                  </a:cubicBezTo>
                  <a:cubicBezTo>
                    <a:pt x="7456440" y="1019461"/>
                    <a:pt x="7427415" y="1049122"/>
                    <a:pt x="7391612" y="1049122"/>
                  </a:cubicBezTo>
                  <a:close/>
                  <a:moveTo>
                    <a:pt x="7207720" y="1049122"/>
                  </a:moveTo>
                  <a:cubicBezTo>
                    <a:pt x="7171917" y="1049122"/>
                    <a:pt x="7142893" y="1019461"/>
                    <a:pt x="7142893" y="982872"/>
                  </a:cubicBezTo>
                  <a:cubicBezTo>
                    <a:pt x="7142893" y="946283"/>
                    <a:pt x="7171917" y="916622"/>
                    <a:pt x="7207720" y="916622"/>
                  </a:cubicBezTo>
                  <a:cubicBezTo>
                    <a:pt x="7243524" y="916622"/>
                    <a:pt x="7272548" y="946283"/>
                    <a:pt x="7272548" y="982872"/>
                  </a:cubicBezTo>
                  <a:cubicBezTo>
                    <a:pt x="7272548" y="1019461"/>
                    <a:pt x="7243524" y="1049122"/>
                    <a:pt x="7207720" y="1049122"/>
                  </a:cubicBezTo>
                  <a:close/>
                  <a:moveTo>
                    <a:pt x="7023828" y="1049122"/>
                  </a:moveTo>
                  <a:cubicBezTo>
                    <a:pt x="6988026" y="1049122"/>
                    <a:pt x="6959001" y="1019461"/>
                    <a:pt x="6959001" y="982872"/>
                  </a:cubicBezTo>
                  <a:cubicBezTo>
                    <a:pt x="6959001" y="946283"/>
                    <a:pt x="6988026" y="916622"/>
                    <a:pt x="7023828" y="916622"/>
                  </a:cubicBezTo>
                  <a:cubicBezTo>
                    <a:pt x="7059632" y="916622"/>
                    <a:pt x="7088656" y="946283"/>
                    <a:pt x="7088656" y="982872"/>
                  </a:cubicBezTo>
                  <a:cubicBezTo>
                    <a:pt x="7088656" y="1019461"/>
                    <a:pt x="7059632" y="1049122"/>
                    <a:pt x="7023828" y="1049122"/>
                  </a:cubicBezTo>
                  <a:close/>
                  <a:moveTo>
                    <a:pt x="6839937" y="1049122"/>
                  </a:moveTo>
                  <a:cubicBezTo>
                    <a:pt x="6804134" y="1049122"/>
                    <a:pt x="6775110" y="1019461"/>
                    <a:pt x="6775110" y="982872"/>
                  </a:cubicBezTo>
                  <a:cubicBezTo>
                    <a:pt x="6775110" y="946283"/>
                    <a:pt x="6804134" y="916622"/>
                    <a:pt x="6839937" y="916622"/>
                  </a:cubicBezTo>
                  <a:cubicBezTo>
                    <a:pt x="6875741" y="916622"/>
                    <a:pt x="6904765" y="946283"/>
                    <a:pt x="6904765" y="982872"/>
                  </a:cubicBezTo>
                  <a:cubicBezTo>
                    <a:pt x="6904765" y="1019461"/>
                    <a:pt x="6875741" y="1049122"/>
                    <a:pt x="6839937" y="1049122"/>
                  </a:cubicBezTo>
                  <a:close/>
                  <a:moveTo>
                    <a:pt x="6641318" y="1049122"/>
                  </a:moveTo>
                  <a:cubicBezTo>
                    <a:pt x="6605514" y="1049122"/>
                    <a:pt x="6576490" y="1019461"/>
                    <a:pt x="6576490" y="982872"/>
                  </a:cubicBezTo>
                  <a:cubicBezTo>
                    <a:pt x="6576490" y="946283"/>
                    <a:pt x="6605514" y="916622"/>
                    <a:pt x="6641318" y="916622"/>
                  </a:cubicBezTo>
                  <a:cubicBezTo>
                    <a:pt x="6677120" y="916622"/>
                    <a:pt x="6706144" y="946283"/>
                    <a:pt x="6706144" y="982872"/>
                  </a:cubicBezTo>
                  <a:cubicBezTo>
                    <a:pt x="6706144" y="1019461"/>
                    <a:pt x="6677120" y="1049122"/>
                    <a:pt x="6641318" y="1049122"/>
                  </a:cubicBezTo>
                  <a:close/>
                  <a:moveTo>
                    <a:pt x="5150149" y="1051140"/>
                  </a:moveTo>
                  <a:cubicBezTo>
                    <a:pt x="5114345" y="1051140"/>
                    <a:pt x="5085321" y="1021479"/>
                    <a:pt x="5085321" y="984890"/>
                  </a:cubicBezTo>
                  <a:cubicBezTo>
                    <a:pt x="5085321" y="948301"/>
                    <a:pt x="5114345" y="918640"/>
                    <a:pt x="5150149" y="918640"/>
                  </a:cubicBezTo>
                  <a:cubicBezTo>
                    <a:pt x="5185953" y="918640"/>
                    <a:pt x="5214976" y="948301"/>
                    <a:pt x="5214976" y="984890"/>
                  </a:cubicBezTo>
                  <a:cubicBezTo>
                    <a:pt x="5214976" y="1021479"/>
                    <a:pt x="5185953" y="1051140"/>
                    <a:pt x="5150149" y="1051140"/>
                  </a:cubicBezTo>
                  <a:close/>
                  <a:moveTo>
                    <a:pt x="4966257" y="1051140"/>
                  </a:moveTo>
                  <a:cubicBezTo>
                    <a:pt x="4930454" y="1051140"/>
                    <a:pt x="4901430" y="1021479"/>
                    <a:pt x="4901430" y="984890"/>
                  </a:cubicBezTo>
                  <a:cubicBezTo>
                    <a:pt x="4901430" y="948301"/>
                    <a:pt x="4930454" y="918640"/>
                    <a:pt x="4966257" y="918640"/>
                  </a:cubicBezTo>
                  <a:cubicBezTo>
                    <a:pt x="5002061" y="918640"/>
                    <a:pt x="5031085" y="948301"/>
                    <a:pt x="5031085" y="984890"/>
                  </a:cubicBezTo>
                  <a:cubicBezTo>
                    <a:pt x="5031085" y="1021479"/>
                    <a:pt x="5002061" y="1051140"/>
                    <a:pt x="4966257" y="1051140"/>
                  </a:cubicBezTo>
                  <a:close/>
                  <a:moveTo>
                    <a:pt x="4782366" y="1051140"/>
                  </a:moveTo>
                  <a:cubicBezTo>
                    <a:pt x="4746563" y="1051140"/>
                    <a:pt x="4717539" y="1021479"/>
                    <a:pt x="4717539" y="984890"/>
                  </a:cubicBezTo>
                  <a:cubicBezTo>
                    <a:pt x="4717539" y="948301"/>
                    <a:pt x="4746563" y="918640"/>
                    <a:pt x="4782366" y="918640"/>
                  </a:cubicBezTo>
                  <a:cubicBezTo>
                    <a:pt x="4818169" y="918640"/>
                    <a:pt x="4847193" y="948301"/>
                    <a:pt x="4847193" y="984890"/>
                  </a:cubicBezTo>
                  <a:cubicBezTo>
                    <a:pt x="4847193" y="1021479"/>
                    <a:pt x="4818169" y="1051140"/>
                    <a:pt x="4782366" y="1051140"/>
                  </a:cubicBezTo>
                  <a:close/>
                  <a:moveTo>
                    <a:pt x="4598475" y="1051140"/>
                  </a:moveTo>
                  <a:cubicBezTo>
                    <a:pt x="4562671" y="1051140"/>
                    <a:pt x="4533648" y="1021479"/>
                    <a:pt x="4533648" y="984890"/>
                  </a:cubicBezTo>
                  <a:cubicBezTo>
                    <a:pt x="4533648" y="948301"/>
                    <a:pt x="4562671" y="918640"/>
                    <a:pt x="4598475" y="918640"/>
                  </a:cubicBezTo>
                  <a:cubicBezTo>
                    <a:pt x="4634278" y="918640"/>
                    <a:pt x="4663303" y="948301"/>
                    <a:pt x="4663303" y="984890"/>
                  </a:cubicBezTo>
                  <a:cubicBezTo>
                    <a:pt x="4663303" y="1021479"/>
                    <a:pt x="4634278" y="1051140"/>
                    <a:pt x="4598475" y="1051140"/>
                  </a:cubicBezTo>
                  <a:close/>
                  <a:moveTo>
                    <a:pt x="4414583" y="1051140"/>
                  </a:moveTo>
                  <a:cubicBezTo>
                    <a:pt x="4378779" y="1051140"/>
                    <a:pt x="4349755" y="1021479"/>
                    <a:pt x="4349755" y="984890"/>
                  </a:cubicBezTo>
                  <a:cubicBezTo>
                    <a:pt x="4349755" y="948301"/>
                    <a:pt x="4378779" y="918640"/>
                    <a:pt x="4414583" y="918640"/>
                  </a:cubicBezTo>
                  <a:cubicBezTo>
                    <a:pt x="4450386" y="918640"/>
                    <a:pt x="4479410" y="948301"/>
                    <a:pt x="4479410" y="984890"/>
                  </a:cubicBezTo>
                  <a:cubicBezTo>
                    <a:pt x="4479410" y="1021479"/>
                    <a:pt x="4450386" y="1051140"/>
                    <a:pt x="4414583" y="1051140"/>
                  </a:cubicBezTo>
                  <a:close/>
                  <a:moveTo>
                    <a:pt x="4230691" y="1051140"/>
                  </a:moveTo>
                  <a:cubicBezTo>
                    <a:pt x="4194888" y="1051140"/>
                    <a:pt x="4165863" y="1021479"/>
                    <a:pt x="4165863" y="984890"/>
                  </a:cubicBezTo>
                  <a:cubicBezTo>
                    <a:pt x="4165863" y="948301"/>
                    <a:pt x="4194888" y="918640"/>
                    <a:pt x="4230691" y="918640"/>
                  </a:cubicBezTo>
                  <a:cubicBezTo>
                    <a:pt x="4266495" y="918640"/>
                    <a:pt x="4295519" y="948301"/>
                    <a:pt x="4295519" y="984890"/>
                  </a:cubicBezTo>
                  <a:cubicBezTo>
                    <a:pt x="4295519" y="1021479"/>
                    <a:pt x="4266495" y="1051140"/>
                    <a:pt x="4230691" y="1051140"/>
                  </a:cubicBezTo>
                  <a:close/>
                  <a:moveTo>
                    <a:pt x="4032071" y="1051140"/>
                  </a:moveTo>
                  <a:cubicBezTo>
                    <a:pt x="3996268" y="1051140"/>
                    <a:pt x="3967243" y="1021479"/>
                    <a:pt x="3967243" y="984890"/>
                  </a:cubicBezTo>
                  <a:cubicBezTo>
                    <a:pt x="3967243" y="948301"/>
                    <a:pt x="3996268" y="918640"/>
                    <a:pt x="4032071" y="918640"/>
                  </a:cubicBezTo>
                  <a:cubicBezTo>
                    <a:pt x="4067874" y="918640"/>
                    <a:pt x="4096898" y="948301"/>
                    <a:pt x="4096898" y="984890"/>
                  </a:cubicBezTo>
                  <a:cubicBezTo>
                    <a:pt x="4096898" y="1021479"/>
                    <a:pt x="4067874" y="1051140"/>
                    <a:pt x="4032071" y="1051140"/>
                  </a:cubicBezTo>
                  <a:close/>
                  <a:moveTo>
                    <a:pt x="1188874" y="1054168"/>
                  </a:moveTo>
                  <a:cubicBezTo>
                    <a:pt x="1153071" y="1054168"/>
                    <a:pt x="1124047" y="1024507"/>
                    <a:pt x="1124047" y="987918"/>
                  </a:cubicBezTo>
                  <a:cubicBezTo>
                    <a:pt x="1124047" y="951329"/>
                    <a:pt x="1153071" y="921668"/>
                    <a:pt x="1188874" y="921668"/>
                  </a:cubicBezTo>
                  <a:cubicBezTo>
                    <a:pt x="1224678" y="921668"/>
                    <a:pt x="1253702" y="951329"/>
                    <a:pt x="1253702" y="987918"/>
                  </a:cubicBezTo>
                  <a:cubicBezTo>
                    <a:pt x="1253702" y="1024507"/>
                    <a:pt x="1224678" y="1054168"/>
                    <a:pt x="1188874" y="1054168"/>
                  </a:cubicBezTo>
                  <a:close/>
                  <a:moveTo>
                    <a:pt x="1004983" y="1054168"/>
                  </a:moveTo>
                  <a:cubicBezTo>
                    <a:pt x="969180" y="1054168"/>
                    <a:pt x="940155" y="1024507"/>
                    <a:pt x="940155" y="987918"/>
                  </a:cubicBezTo>
                  <a:cubicBezTo>
                    <a:pt x="940155" y="951329"/>
                    <a:pt x="969180" y="921668"/>
                    <a:pt x="1004983" y="921668"/>
                  </a:cubicBezTo>
                  <a:cubicBezTo>
                    <a:pt x="1040786" y="921668"/>
                    <a:pt x="1069811" y="951329"/>
                    <a:pt x="1069811" y="987918"/>
                  </a:cubicBezTo>
                  <a:cubicBezTo>
                    <a:pt x="1069811" y="1024507"/>
                    <a:pt x="1040786" y="1054168"/>
                    <a:pt x="1004983" y="1054168"/>
                  </a:cubicBezTo>
                  <a:close/>
                  <a:moveTo>
                    <a:pt x="821092" y="1054168"/>
                  </a:moveTo>
                  <a:cubicBezTo>
                    <a:pt x="785288" y="1054168"/>
                    <a:pt x="756264" y="1024507"/>
                    <a:pt x="756264" y="987918"/>
                  </a:cubicBezTo>
                  <a:cubicBezTo>
                    <a:pt x="756264" y="951329"/>
                    <a:pt x="785288" y="921668"/>
                    <a:pt x="821092" y="921668"/>
                  </a:cubicBezTo>
                  <a:cubicBezTo>
                    <a:pt x="856895" y="921668"/>
                    <a:pt x="885920" y="951329"/>
                    <a:pt x="885920" y="987918"/>
                  </a:cubicBezTo>
                  <a:cubicBezTo>
                    <a:pt x="885920" y="1024507"/>
                    <a:pt x="856895" y="1054168"/>
                    <a:pt x="821092" y="1054168"/>
                  </a:cubicBezTo>
                  <a:close/>
                  <a:moveTo>
                    <a:pt x="637202" y="1054168"/>
                  </a:moveTo>
                  <a:cubicBezTo>
                    <a:pt x="601397" y="1054168"/>
                    <a:pt x="572374" y="1024507"/>
                    <a:pt x="572374" y="987918"/>
                  </a:cubicBezTo>
                  <a:cubicBezTo>
                    <a:pt x="572374" y="951329"/>
                    <a:pt x="601397" y="921668"/>
                    <a:pt x="637202" y="921668"/>
                  </a:cubicBezTo>
                  <a:cubicBezTo>
                    <a:pt x="673004" y="921668"/>
                    <a:pt x="702030" y="951329"/>
                    <a:pt x="702030" y="987918"/>
                  </a:cubicBezTo>
                  <a:cubicBezTo>
                    <a:pt x="702030" y="1024507"/>
                    <a:pt x="673004" y="1054168"/>
                    <a:pt x="637202" y="1054168"/>
                  </a:cubicBezTo>
                  <a:close/>
                  <a:moveTo>
                    <a:pt x="453308" y="1054168"/>
                  </a:moveTo>
                  <a:cubicBezTo>
                    <a:pt x="417506" y="1054168"/>
                    <a:pt x="388481" y="1024507"/>
                    <a:pt x="388481" y="987918"/>
                  </a:cubicBezTo>
                  <a:cubicBezTo>
                    <a:pt x="388481" y="951329"/>
                    <a:pt x="417506" y="921668"/>
                    <a:pt x="453308" y="921668"/>
                  </a:cubicBezTo>
                  <a:cubicBezTo>
                    <a:pt x="489112" y="921668"/>
                    <a:pt x="518136" y="951329"/>
                    <a:pt x="518136" y="987918"/>
                  </a:cubicBezTo>
                  <a:cubicBezTo>
                    <a:pt x="518136" y="1024507"/>
                    <a:pt x="489112" y="1054168"/>
                    <a:pt x="453308" y="1054168"/>
                  </a:cubicBezTo>
                  <a:close/>
                  <a:moveTo>
                    <a:pt x="269417" y="1054168"/>
                  </a:moveTo>
                  <a:cubicBezTo>
                    <a:pt x="233614" y="1054168"/>
                    <a:pt x="204589" y="1024507"/>
                    <a:pt x="204589" y="987918"/>
                  </a:cubicBezTo>
                  <a:cubicBezTo>
                    <a:pt x="204589" y="951329"/>
                    <a:pt x="233614" y="921668"/>
                    <a:pt x="269417" y="921668"/>
                  </a:cubicBezTo>
                  <a:cubicBezTo>
                    <a:pt x="305220" y="921668"/>
                    <a:pt x="334245" y="951329"/>
                    <a:pt x="334245" y="987918"/>
                  </a:cubicBezTo>
                  <a:cubicBezTo>
                    <a:pt x="334245" y="1024507"/>
                    <a:pt x="305220" y="1054168"/>
                    <a:pt x="269417" y="1054168"/>
                  </a:cubicBezTo>
                  <a:close/>
                  <a:moveTo>
                    <a:pt x="70797" y="1054168"/>
                  </a:moveTo>
                  <a:cubicBezTo>
                    <a:pt x="34993" y="1054168"/>
                    <a:pt x="5970" y="1024507"/>
                    <a:pt x="5970" y="987918"/>
                  </a:cubicBezTo>
                  <a:cubicBezTo>
                    <a:pt x="5970" y="951329"/>
                    <a:pt x="34993" y="921668"/>
                    <a:pt x="70797" y="921668"/>
                  </a:cubicBezTo>
                  <a:cubicBezTo>
                    <a:pt x="106601" y="921668"/>
                    <a:pt x="135625" y="951329"/>
                    <a:pt x="135625" y="987918"/>
                  </a:cubicBezTo>
                  <a:cubicBezTo>
                    <a:pt x="135625" y="1024507"/>
                    <a:pt x="106601" y="1054168"/>
                    <a:pt x="70797" y="1054168"/>
                  </a:cubicBezTo>
                  <a:close/>
                  <a:moveTo>
                    <a:pt x="6454772" y="1261679"/>
                  </a:moveTo>
                  <a:cubicBezTo>
                    <a:pt x="6418968" y="1261679"/>
                    <a:pt x="6389944" y="1232018"/>
                    <a:pt x="6389944" y="1195429"/>
                  </a:cubicBezTo>
                  <a:cubicBezTo>
                    <a:pt x="6389944" y="1158840"/>
                    <a:pt x="6418968" y="1129179"/>
                    <a:pt x="6454772" y="1129179"/>
                  </a:cubicBezTo>
                  <a:cubicBezTo>
                    <a:pt x="6490575" y="1129179"/>
                    <a:pt x="6519600" y="1158840"/>
                    <a:pt x="6519600" y="1195429"/>
                  </a:cubicBezTo>
                  <a:cubicBezTo>
                    <a:pt x="6519600" y="1232018"/>
                    <a:pt x="6490575" y="1261679"/>
                    <a:pt x="6454772" y="1261679"/>
                  </a:cubicBezTo>
                  <a:close/>
                  <a:moveTo>
                    <a:pt x="6270880" y="1261679"/>
                  </a:moveTo>
                  <a:cubicBezTo>
                    <a:pt x="6235077" y="1261679"/>
                    <a:pt x="6206052" y="1232018"/>
                    <a:pt x="6206052" y="1195429"/>
                  </a:cubicBezTo>
                  <a:cubicBezTo>
                    <a:pt x="6206052" y="1158840"/>
                    <a:pt x="6235077" y="1129179"/>
                    <a:pt x="6270880" y="1129179"/>
                  </a:cubicBezTo>
                  <a:cubicBezTo>
                    <a:pt x="6306684" y="1129179"/>
                    <a:pt x="6335708" y="1158840"/>
                    <a:pt x="6335708" y="1195429"/>
                  </a:cubicBezTo>
                  <a:cubicBezTo>
                    <a:pt x="6335708" y="1232018"/>
                    <a:pt x="6306684" y="1261679"/>
                    <a:pt x="6270880" y="1261679"/>
                  </a:cubicBezTo>
                  <a:close/>
                  <a:moveTo>
                    <a:pt x="6086990" y="1261679"/>
                  </a:moveTo>
                  <a:cubicBezTo>
                    <a:pt x="6051186" y="1261679"/>
                    <a:pt x="6022162" y="1232018"/>
                    <a:pt x="6022162" y="1195429"/>
                  </a:cubicBezTo>
                  <a:cubicBezTo>
                    <a:pt x="6022162" y="1158840"/>
                    <a:pt x="6051186" y="1129179"/>
                    <a:pt x="6086990" y="1129179"/>
                  </a:cubicBezTo>
                  <a:cubicBezTo>
                    <a:pt x="6122793" y="1129179"/>
                    <a:pt x="6151817" y="1158840"/>
                    <a:pt x="6151817" y="1195429"/>
                  </a:cubicBezTo>
                  <a:cubicBezTo>
                    <a:pt x="6151817" y="1232018"/>
                    <a:pt x="6122793" y="1261679"/>
                    <a:pt x="6086990" y="1261679"/>
                  </a:cubicBezTo>
                  <a:close/>
                  <a:moveTo>
                    <a:pt x="5903098" y="1261679"/>
                  </a:moveTo>
                  <a:cubicBezTo>
                    <a:pt x="5867295" y="1261679"/>
                    <a:pt x="5838270" y="1232018"/>
                    <a:pt x="5838270" y="1195429"/>
                  </a:cubicBezTo>
                  <a:cubicBezTo>
                    <a:pt x="5838270" y="1158840"/>
                    <a:pt x="5867295" y="1129179"/>
                    <a:pt x="5903098" y="1129179"/>
                  </a:cubicBezTo>
                  <a:cubicBezTo>
                    <a:pt x="5938902" y="1129179"/>
                    <a:pt x="5967926" y="1158840"/>
                    <a:pt x="5967926" y="1195429"/>
                  </a:cubicBezTo>
                  <a:cubicBezTo>
                    <a:pt x="5967926" y="1232018"/>
                    <a:pt x="5938902" y="1261679"/>
                    <a:pt x="5903098" y="1261679"/>
                  </a:cubicBezTo>
                  <a:close/>
                  <a:moveTo>
                    <a:pt x="5719207" y="1261679"/>
                  </a:moveTo>
                  <a:cubicBezTo>
                    <a:pt x="5683403" y="1261679"/>
                    <a:pt x="5654379" y="1232018"/>
                    <a:pt x="5654379" y="1195429"/>
                  </a:cubicBezTo>
                  <a:cubicBezTo>
                    <a:pt x="5654379" y="1158840"/>
                    <a:pt x="5683403" y="1129179"/>
                    <a:pt x="5719207" y="1129179"/>
                  </a:cubicBezTo>
                  <a:cubicBezTo>
                    <a:pt x="5755009" y="1129179"/>
                    <a:pt x="5784034" y="1158840"/>
                    <a:pt x="5784034" y="1195429"/>
                  </a:cubicBezTo>
                  <a:cubicBezTo>
                    <a:pt x="5784034" y="1232018"/>
                    <a:pt x="5755009" y="1261679"/>
                    <a:pt x="5719207" y="1261679"/>
                  </a:cubicBezTo>
                  <a:close/>
                  <a:moveTo>
                    <a:pt x="5535315" y="1261679"/>
                  </a:moveTo>
                  <a:cubicBezTo>
                    <a:pt x="5499511" y="1261679"/>
                    <a:pt x="5470487" y="1232018"/>
                    <a:pt x="5470487" y="1195429"/>
                  </a:cubicBezTo>
                  <a:cubicBezTo>
                    <a:pt x="5470487" y="1158840"/>
                    <a:pt x="5499511" y="1129179"/>
                    <a:pt x="5535315" y="1129179"/>
                  </a:cubicBezTo>
                  <a:cubicBezTo>
                    <a:pt x="5571119" y="1129179"/>
                    <a:pt x="5600143" y="1158840"/>
                    <a:pt x="5600143" y="1195429"/>
                  </a:cubicBezTo>
                  <a:cubicBezTo>
                    <a:pt x="5600143" y="1232018"/>
                    <a:pt x="5571119" y="1261679"/>
                    <a:pt x="5535315" y="1261679"/>
                  </a:cubicBezTo>
                  <a:close/>
                  <a:moveTo>
                    <a:pt x="5336695" y="1261679"/>
                  </a:moveTo>
                  <a:cubicBezTo>
                    <a:pt x="5300891" y="1261679"/>
                    <a:pt x="5271867" y="1232018"/>
                    <a:pt x="5271867" y="1195429"/>
                  </a:cubicBezTo>
                  <a:cubicBezTo>
                    <a:pt x="5271867" y="1158840"/>
                    <a:pt x="5300891" y="1129179"/>
                    <a:pt x="5336695" y="1129179"/>
                  </a:cubicBezTo>
                  <a:cubicBezTo>
                    <a:pt x="5372498" y="1129179"/>
                    <a:pt x="5401522" y="1158840"/>
                    <a:pt x="5401522" y="1195429"/>
                  </a:cubicBezTo>
                  <a:cubicBezTo>
                    <a:pt x="5401522" y="1232018"/>
                    <a:pt x="5372498" y="1261679"/>
                    <a:pt x="5336695" y="1261679"/>
                  </a:cubicBezTo>
                  <a:close/>
                  <a:moveTo>
                    <a:pt x="3839600" y="1263697"/>
                  </a:moveTo>
                  <a:cubicBezTo>
                    <a:pt x="3803797" y="1263697"/>
                    <a:pt x="3774772" y="1234036"/>
                    <a:pt x="3774772" y="1197447"/>
                  </a:cubicBezTo>
                  <a:cubicBezTo>
                    <a:pt x="3774772" y="1160858"/>
                    <a:pt x="3803797" y="1131197"/>
                    <a:pt x="3839600" y="1131197"/>
                  </a:cubicBezTo>
                  <a:cubicBezTo>
                    <a:pt x="3875403" y="1131197"/>
                    <a:pt x="3904427" y="1160858"/>
                    <a:pt x="3904427" y="1197447"/>
                  </a:cubicBezTo>
                  <a:cubicBezTo>
                    <a:pt x="3904427" y="1234036"/>
                    <a:pt x="3875403" y="1263697"/>
                    <a:pt x="3839600" y="1263697"/>
                  </a:cubicBezTo>
                  <a:close/>
                  <a:moveTo>
                    <a:pt x="3655709" y="1263697"/>
                  </a:moveTo>
                  <a:cubicBezTo>
                    <a:pt x="3619905" y="1263697"/>
                    <a:pt x="3590881" y="1234036"/>
                    <a:pt x="3590881" y="1197447"/>
                  </a:cubicBezTo>
                  <a:cubicBezTo>
                    <a:pt x="3590881" y="1160858"/>
                    <a:pt x="3619905" y="1131197"/>
                    <a:pt x="3655709" y="1131197"/>
                  </a:cubicBezTo>
                  <a:cubicBezTo>
                    <a:pt x="3691512" y="1131197"/>
                    <a:pt x="3720536" y="1160858"/>
                    <a:pt x="3720536" y="1197447"/>
                  </a:cubicBezTo>
                  <a:cubicBezTo>
                    <a:pt x="3720536" y="1234036"/>
                    <a:pt x="3691512" y="1263697"/>
                    <a:pt x="3655709" y="1263697"/>
                  </a:cubicBezTo>
                  <a:close/>
                  <a:moveTo>
                    <a:pt x="3471818" y="1263697"/>
                  </a:moveTo>
                  <a:cubicBezTo>
                    <a:pt x="3436014" y="1263697"/>
                    <a:pt x="3406990" y="1234036"/>
                    <a:pt x="3406990" y="1197447"/>
                  </a:cubicBezTo>
                  <a:cubicBezTo>
                    <a:pt x="3406990" y="1160858"/>
                    <a:pt x="3436014" y="1131197"/>
                    <a:pt x="3471818" y="1131197"/>
                  </a:cubicBezTo>
                  <a:cubicBezTo>
                    <a:pt x="3507621" y="1131197"/>
                    <a:pt x="3536645" y="1160858"/>
                    <a:pt x="3536645" y="1197447"/>
                  </a:cubicBezTo>
                  <a:cubicBezTo>
                    <a:pt x="3536645" y="1234036"/>
                    <a:pt x="3507621" y="1263697"/>
                    <a:pt x="3471818" y="1263697"/>
                  </a:cubicBezTo>
                  <a:close/>
                  <a:moveTo>
                    <a:pt x="3287926" y="1263697"/>
                  </a:moveTo>
                  <a:cubicBezTo>
                    <a:pt x="3252122" y="1263697"/>
                    <a:pt x="3223098" y="1234036"/>
                    <a:pt x="3223098" y="1197447"/>
                  </a:cubicBezTo>
                  <a:cubicBezTo>
                    <a:pt x="3223098" y="1160858"/>
                    <a:pt x="3252122" y="1131197"/>
                    <a:pt x="3287926" y="1131197"/>
                  </a:cubicBezTo>
                  <a:cubicBezTo>
                    <a:pt x="3323730" y="1131197"/>
                    <a:pt x="3352754" y="1160858"/>
                    <a:pt x="3352754" y="1197447"/>
                  </a:cubicBezTo>
                  <a:cubicBezTo>
                    <a:pt x="3352754" y="1234036"/>
                    <a:pt x="3323730" y="1263697"/>
                    <a:pt x="3287926" y="1263697"/>
                  </a:cubicBezTo>
                  <a:close/>
                  <a:moveTo>
                    <a:pt x="3104034" y="1263697"/>
                  </a:moveTo>
                  <a:cubicBezTo>
                    <a:pt x="3068231" y="1263697"/>
                    <a:pt x="3039206" y="1234036"/>
                    <a:pt x="3039206" y="1197447"/>
                  </a:cubicBezTo>
                  <a:cubicBezTo>
                    <a:pt x="3039206" y="1160858"/>
                    <a:pt x="3068231" y="1131197"/>
                    <a:pt x="3104034" y="1131197"/>
                  </a:cubicBezTo>
                  <a:cubicBezTo>
                    <a:pt x="3139837" y="1131197"/>
                    <a:pt x="3168861" y="1160858"/>
                    <a:pt x="3168861" y="1197447"/>
                  </a:cubicBezTo>
                  <a:cubicBezTo>
                    <a:pt x="3168861" y="1234036"/>
                    <a:pt x="3139837" y="1263697"/>
                    <a:pt x="3104034" y="1263697"/>
                  </a:cubicBezTo>
                  <a:close/>
                  <a:moveTo>
                    <a:pt x="2920143" y="1263697"/>
                  </a:moveTo>
                  <a:cubicBezTo>
                    <a:pt x="2884339" y="1263697"/>
                    <a:pt x="2855315" y="1234036"/>
                    <a:pt x="2855315" y="1197447"/>
                  </a:cubicBezTo>
                  <a:cubicBezTo>
                    <a:pt x="2855315" y="1160858"/>
                    <a:pt x="2884339" y="1131197"/>
                    <a:pt x="2920143" y="1131197"/>
                  </a:cubicBezTo>
                  <a:cubicBezTo>
                    <a:pt x="2955946" y="1131197"/>
                    <a:pt x="2984970" y="1160858"/>
                    <a:pt x="2984970" y="1197447"/>
                  </a:cubicBezTo>
                  <a:cubicBezTo>
                    <a:pt x="2984970" y="1234036"/>
                    <a:pt x="2955946" y="1263697"/>
                    <a:pt x="2920143" y="1263697"/>
                  </a:cubicBezTo>
                  <a:close/>
                  <a:moveTo>
                    <a:pt x="2721523" y="1263697"/>
                  </a:moveTo>
                  <a:cubicBezTo>
                    <a:pt x="2685719" y="1263697"/>
                    <a:pt x="2656695" y="1234036"/>
                    <a:pt x="2656695" y="1197447"/>
                  </a:cubicBezTo>
                  <a:cubicBezTo>
                    <a:pt x="2656695" y="1160858"/>
                    <a:pt x="2685719" y="1131197"/>
                    <a:pt x="2721523" y="1131197"/>
                  </a:cubicBezTo>
                  <a:cubicBezTo>
                    <a:pt x="2757326" y="1131197"/>
                    <a:pt x="2786350" y="1160858"/>
                    <a:pt x="2786350" y="1197447"/>
                  </a:cubicBezTo>
                  <a:cubicBezTo>
                    <a:pt x="2786350" y="1234036"/>
                    <a:pt x="2757326" y="1263697"/>
                    <a:pt x="2721523" y="1263697"/>
                  </a:cubicBezTo>
                  <a:close/>
                  <a:moveTo>
                    <a:pt x="2523126" y="1264706"/>
                  </a:moveTo>
                  <a:cubicBezTo>
                    <a:pt x="2487322" y="1264706"/>
                    <a:pt x="2458298" y="1235045"/>
                    <a:pt x="2458298" y="1198456"/>
                  </a:cubicBezTo>
                  <a:cubicBezTo>
                    <a:pt x="2458298" y="1161867"/>
                    <a:pt x="2487322" y="1132206"/>
                    <a:pt x="2523126" y="1132206"/>
                  </a:cubicBezTo>
                  <a:cubicBezTo>
                    <a:pt x="2558929" y="1132206"/>
                    <a:pt x="2587953" y="1161867"/>
                    <a:pt x="2587953" y="1198456"/>
                  </a:cubicBezTo>
                  <a:cubicBezTo>
                    <a:pt x="2587953" y="1235045"/>
                    <a:pt x="2558929" y="1264706"/>
                    <a:pt x="2523126" y="1264706"/>
                  </a:cubicBezTo>
                  <a:close/>
                  <a:moveTo>
                    <a:pt x="2339234" y="1264706"/>
                  </a:moveTo>
                  <a:cubicBezTo>
                    <a:pt x="2303430" y="1264706"/>
                    <a:pt x="2274406" y="1235045"/>
                    <a:pt x="2274406" y="1198456"/>
                  </a:cubicBezTo>
                  <a:cubicBezTo>
                    <a:pt x="2274406" y="1161867"/>
                    <a:pt x="2303430" y="1132206"/>
                    <a:pt x="2339234" y="1132206"/>
                  </a:cubicBezTo>
                  <a:cubicBezTo>
                    <a:pt x="2375038" y="1132206"/>
                    <a:pt x="2404062" y="1161867"/>
                    <a:pt x="2404062" y="1198456"/>
                  </a:cubicBezTo>
                  <a:cubicBezTo>
                    <a:pt x="2404062" y="1235045"/>
                    <a:pt x="2375038" y="1264706"/>
                    <a:pt x="2339234" y="1264706"/>
                  </a:cubicBezTo>
                  <a:close/>
                  <a:moveTo>
                    <a:pt x="2155343" y="1264706"/>
                  </a:moveTo>
                  <a:cubicBezTo>
                    <a:pt x="2119540" y="1264706"/>
                    <a:pt x="2090515" y="1235045"/>
                    <a:pt x="2090515" y="1198456"/>
                  </a:cubicBezTo>
                  <a:cubicBezTo>
                    <a:pt x="2090515" y="1161867"/>
                    <a:pt x="2119540" y="1132206"/>
                    <a:pt x="2155343" y="1132206"/>
                  </a:cubicBezTo>
                  <a:cubicBezTo>
                    <a:pt x="2191146" y="1132206"/>
                    <a:pt x="2220170" y="1161867"/>
                    <a:pt x="2220170" y="1198456"/>
                  </a:cubicBezTo>
                  <a:cubicBezTo>
                    <a:pt x="2220170" y="1235045"/>
                    <a:pt x="2191146" y="1264706"/>
                    <a:pt x="2155343" y="1264706"/>
                  </a:cubicBezTo>
                  <a:close/>
                  <a:moveTo>
                    <a:pt x="1971452" y="1264706"/>
                  </a:moveTo>
                  <a:cubicBezTo>
                    <a:pt x="1935648" y="1264706"/>
                    <a:pt x="1906624" y="1235045"/>
                    <a:pt x="1906624" y="1198456"/>
                  </a:cubicBezTo>
                  <a:cubicBezTo>
                    <a:pt x="1906624" y="1161867"/>
                    <a:pt x="1935648" y="1132206"/>
                    <a:pt x="1971452" y="1132206"/>
                  </a:cubicBezTo>
                  <a:cubicBezTo>
                    <a:pt x="2007255" y="1132206"/>
                    <a:pt x="2036280" y="1161867"/>
                    <a:pt x="2036280" y="1198456"/>
                  </a:cubicBezTo>
                  <a:cubicBezTo>
                    <a:pt x="2036280" y="1235045"/>
                    <a:pt x="2007255" y="1264706"/>
                    <a:pt x="1971452" y="1264706"/>
                  </a:cubicBezTo>
                  <a:close/>
                  <a:moveTo>
                    <a:pt x="1787561" y="1264706"/>
                  </a:moveTo>
                  <a:cubicBezTo>
                    <a:pt x="1751756" y="1264706"/>
                    <a:pt x="1722733" y="1235045"/>
                    <a:pt x="1722733" y="1198456"/>
                  </a:cubicBezTo>
                  <a:cubicBezTo>
                    <a:pt x="1722733" y="1161867"/>
                    <a:pt x="1751756" y="1132206"/>
                    <a:pt x="1787561" y="1132206"/>
                  </a:cubicBezTo>
                  <a:cubicBezTo>
                    <a:pt x="1823363" y="1132206"/>
                    <a:pt x="1852388" y="1161867"/>
                    <a:pt x="1852388" y="1198456"/>
                  </a:cubicBezTo>
                  <a:cubicBezTo>
                    <a:pt x="1852388" y="1235045"/>
                    <a:pt x="1823363" y="1264706"/>
                    <a:pt x="1787561" y="1264706"/>
                  </a:cubicBezTo>
                  <a:close/>
                  <a:moveTo>
                    <a:pt x="1603668" y="1264706"/>
                  </a:moveTo>
                  <a:cubicBezTo>
                    <a:pt x="1567865" y="1264706"/>
                    <a:pt x="1538841" y="1235045"/>
                    <a:pt x="1538841" y="1198456"/>
                  </a:cubicBezTo>
                  <a:cubicBezTo>
                    <a:pt x="1538841" y="1161867"/>
                    <a:pt x="1567865" y="1132206"/>
                    <a:pt x="1603668" y="1132206"/>
                  </a:cubicBezTo>
                  <a:cubicBezTo>
                    <a:pt x="1639472" y="1132206"/>
                    <a:pt x="1668496" y="1161867"/>
                    <a:pt x="1668496" y="1198456"/>
                  </a:cubicBezTo>
                  <a:cubicBezTo>
                    <a:pt x="1668496" y="1235045"/>
                    <a:pt x="1639472" y="1264706"/>
                    <a:pt x="1603668" y="1264706"/>
                  </a:cubicBezTo>
                  <a:close/>
                  <a:moveTo>
                    <a:pt x="1405048" y="1264706"/>
                  </a:moveTo>
                  <a:cubicBezTo>
                    <a:pt x="1369246" y="1264706"/>
                    <a:pt x="1340221" y="1235045"/>
                    <a:pt x="1340221" y="1198456"/>
                  </a:cubicBezTo>
                  <a:cubicBezTo>
                    <a:pt x="1340221" y="1161867"/>
                    <a:pt x="1369246" y="1132206"/>
                    <a:pt x="1405048" y="1132206"/>
                  </a:cubicBezTo>
                  <a:cubicBezTo>
                    <a:pt x="1440851" y="1132206"/>
                    <a:pt x="1469876" y="1161867"/>
                    <a:pt x="1469876" y="1198456"/>
                  </a:cubicBezTo>
                  <a:cubicBezTo>
                    <a:pt x="1469876" y="1235045"/>
                    <a:pt x="1440851" y="1264706"/>
                    <a:pt x="1405048" y="1264706"/>
                  </a:cubicBezTo>
                  <a:close/>
                  <a:moveTo>
                    <a:pt x="7759394" y="1266725"/>
                  </a:moveTo>
                  <a:cubicBezTo>
                    <a:pt x="7723590" y="1266725"/>
                    <a:pt x="7694566" y="1237064"/>
                    <a:pt x="7694566" y="1200475"/>
                  </a:cubicBezTo>
                  <a:cubicBezTo>
                    <a:pt x="7694566" y="1163886"/>
                    <a:pt x="7723590" y="1134225"/>
                    <a:pt x="7759394" y="1134225"/>
                  </a:cubicBezTo>
                  <a:cubicBezTo>
                    <a:pt x="7795198" y="1134225"/>
                    <a:pt x="7824222" y="1163886"/>
                    <a:pt x="7824222" y="1200475"/>
                  </a:cubicBezTo>
                  <a:cubicBezTo>
                    <a:pt x="7824222" y="1237064"/>
                    <a:pt x="7795198" y="1266725"/>
                    <a:pt x="7759394" y="1266725"/>
                  </a:cubicBezTo>
                  <a:close/>
                  <a:moveTo>
                    <a:pt x="7575503" y="1266725"/>
                  </a:moveTo>
                  <a:cubicBezTo>
                    <a:pt x="7539700" y="1266725"/>
                    <a:pt x="7510676" y="1237064"/>
                    <a:pt x="7510676" y="1200475"/>
                  </a:cubicBezTo>
                  <a:cubicBezTo>
                    <a:pt x="7510676" y="1163886"/>
                    <a:pt x="7539700" y="1134225"/>
                    <a:pt x="7575503" y="1134225"/>
                  </a:cubicBezTo>
                  <a:cubicBezTo>
                    <a:pt x="7611306" y="1134225"/>
                    <a:pt x="7640330" y="1163886"/>
                    <a:pt x="7640330" y="1200475"/>
                  </a:cubicBezTo>
                  <a:cubicBezTo>
                    <a:pt x="7640330" y="1237064"/>
                    <a:pt x="7611306" y="1266725"/>
                    <a:pt x="7575503" y="1266725"/>
                  </a:cubicBezTo>
                  <a:close/>
                  <a:moveTo>
                    <a:pt x="7391612" y="1266725"/>
                  </a:moveTo>
                  <a:cubicBezTo>
                    <a:pt x="7355809" y="1266725"/>
                    <a:pt x="7326784" y="1237064"/>
                    <a:pt x="7326784" y="1200475"/>
                  </a:cubicBezTo>
                  <a:cubicBezTo>
                    <a:pt x="7326784" y="1163886"/>
                    <a:pt x="7355809" y="1134225"/>
                    <a:pt x="7391612" y="1134225"/>
                  </a:cubicBezTo>
                  <a:cubicBezTo>
                    <a:pt x="7427415" y="1134225"/>
                    <a:pt x="7456440" y="1163886"/>
                    <a:pt x="7456440" y="1200475"/>
                  </a:cubicBezTo>
                  <a:cubicBezTo>
                    <a:pt x="7456440" y="1237064"/>
                    <a:pt x="7427415" y="1266725"/>
                    <a:pt x="7391612" y="1266725"/>
                  </a:cubicBezTo>
                  <a:close/>
                  <a:moveTo>
                    <a:pt x="7207720" y="1266725"/>
                  </a:moveTo>
                  <a:cubicBezTo>
                    <a:pt x="7171917" y="1266725"/>
                    <a:pt x="7142893" y="1237064"/>
                    <a:pt x="7142893" y="1200475"/>
                  </a:cubicBezTo>
                  <a:cubicBezTo>
                    <a:pt x="7142893" y="1163886"/>
                    <a:pt x="7171917" y="1134225"/>
                    <a:pt x="7207720" y="1134225"/>
                  </a:cubicBezTo>
                  <a:cubicBezTo>
                    <a:pt x="7243524" y="1134225"/>
                    <a:pt x="7272548" y="1163886"/>
                    <a:pt x="7272548" y="1200475"/>
                  </a:cubicBezTo>
                  <a:cubicBezTo>
                    <a:pt x="7272548" y="1237064"/>
                    <a:pt x="7243524" y="1266725"/>
                    <a:pt x="7207720" y="1266725"/>
                  </a:cubicBezTo>
                  <a:close/>
                  <a:moveTo>
                    <a:pt x="7023828" y="1266725"/>
                  </a:moveTo>
                  <a:cubicBezTo>
                    <a:pt x="6988026" y="1266725"/>
                    <a:pt x="6959001" y="1237064"/>
                    <a:pt x="6959001" y="1200475"/>
                  </a:cubicBezTo>
                  <a:cubicBezTo>
                    <a:pt x="6959001" y="1163886"/>
                    <a:pt x="6988026" y="1134225"/>
                    <a:pt x="7023828" y="1134225"/>
                  </a:cubicBezTo>
                  <a:cubicBezTo>
                    <a:pt x="7059632" y="1134225"/>
                    <a:pt x="7088656" y="1163886"/>
                    <a:pt x="7088656" y="1200475"/>
                  </a:cubicBezTo>
                  <a:cubicBezTo>
                    <a:pt x="7088656" y="1237064"/>
                    <a:pt x="7059632" y="1266725"/>
                    <a:pt x="7023828" y="1266725"/>
                  </a:cubicBezTo>
                  <a:close/>
                  <a:moveTo>
                    <a:pt x="6839937" y="1266725"/>
                  </a:moveTo>
                  <a:cubicBezTo>
                    <a:pt x="6804134" y="1266725"/>
                    <a:pt x="6775110" y="1237064"/>
                    <a:pt x="6775110" y="1200475"/>
                  </a:cubicBezTo>
                  <a:cubicBezTo>
                    <a:pt x="6775110" y="1163886"/>
                    <a:pt x="6804134" y="1134225"/>
                    <a:pt x="6839937" y="1134225"/>
                  </a:cubicBezTo>
                  <a:cubicBezTo>
                    <a:pt x="6875741" y="1134225"/>
                    <a:pt x="6904765" y="1163886"/>
                    <a:pt x="6904765" y="1200475"/>
                  </a:cubicBezTo>
                  <a:cubicBezTo>
                    <a:pt x="6904765" y="1237064"/>
                    <a:pt x="6875741" y="1266725"/>
                    <a:pt x="6839937" y="1266725"/>
                  </a:cubicBezTo>
                  <a:close/>
                  <a:moveTo>
                    <a:pt x="6641318" y="1266725"/>
                  </a:moveTo>
                  <a:cubicBezTo>
                    <a:pt x="6605514" y="1266725"/>
                    <a:pt x="6576490" y="1237064"/>
                    <a:pt x="6576490" y="1200475"/>
                  </a:cubicBezTo>
                  <a:cubicBezTo>
                    <a:pt x="6576490" y="1163886"/>
                    <a:pt x="6605514" y="1134225"/>
                    <a:pt x="6641318" y="1134225"/>
                  </a:cubicBezTo>
                  <a:cubicBezTo>
                    <a:pt x="6677120" y="1134225"/>
                    <a:pt x="6706144" y="1163886"/>
                    <a:pt x="6706144" y="1200475"/>
                  </a:cubicBezTo>
                  <a:cubicBezTo>
                    <a:pt x="6706144" y="1237064"/>
                    <a:pt x="6677120" y="1266725"/>
                    <a:pt x="6641318" y="1266725"/>
                  </a:cubicBezTo>
                  <a:close/>
                  <a:moveTo>
                    <a:pt x="5150149" y="1268743"/>
                  </a:moveTo>
                  <a:cubicBezTo>
                    <a:pt x="5114345" y="1268743"/>
                    <a:pt x="5085321" y="1239082"/>
                    <a:pt x="5085321" y="1202493"/>
                  </a:cubicBezTo>
                  <a:cubicBezTo>
                    <a:pt x="5085321" y="1165904"/>
                    <a:pt x="5114345" y="1136243"/>
                    <a:pt x="5150149" y="1136243"/>
                  </a:cubicBezTo>
                  <a:cubicBezTo>
                    <a:pt x="5185953" y="1136243"/>
                    <a:pt x="5214976" y="1165904"/>
                    <a:pt x="5214976" y="1202493"/>
                  </a:cubicBezTo>
                  <a:cubicBezTo>
                    <a:pt x="5214976" y="1239082"/>
                    <a:pt x="5185953" y="1268743"/>
                    <a:pt x="5150149" y="1268743"/>
                  </a:cubicBezTo>
                  <a:close/>
                  <a:moveTo>
                    <a:pt x="4966257" y="1268743"/>
                  </a:moveTo>
                  <a:cubicBezTo>
                    <a:pt x="4930454" y="1268743"/>
                    <a:pt x="4901430" y="1239082"/>
                    <a:pt x="4901430" y="1202493"/>
                  </a:cubicBezTo>
                  <a:cubicBezTo>
                    <a:pt x="4901430" y="1165904"/>
                    <a:pt x="4930454" y="1136243"/>
                    <a:pt x="4966257" y="1136243"/>
                  </a:cubicBezTo>
                  <a:cubicBezTo>
                    <a:pt x="5002061" y="1136243"/>
                    <a:pt x="5031085" y="1165904"/>
                    <a:pt x="5031085" y="1202493"/>
                  </a:cubicBezTo>
                  <a:cubicBezTo>
                    <a:pt x="5031085" y="1239082"/>
                    <a:pt x="5002061" y="1268743"/>
                    <a:pt x="4966257" y="1268743"/>
                  </a:cubicBezTo>
                  <a:close/>
                  <a:moveTo>
                    <a:pt x="4782366" y="1268743"/>
                  </a:moveTo>
                  <a:cubicBezTo>
                    <a:pt x="4746563" y="1268743"/>
                    <a:pt x="4717539" y="1239082"/>
                    <a:pt x="4717539" y="1202493"/>
                  </a:cubicBezTo>
                  <a:cubicBezTo>
                    <a:pt x="4717539" y="1165904"/>
                    <a:pt x="4746563" y="1136243"/>
                    <a:pt x="4782366" y="1136243"/>
                  </a:cubicBezTo>
                  <a:cubicBezTo>
                    <a:pt x="4818169" y="1136243"/>
                    <a:pt x="4847193" y="1165904"/>
                    <a:pt x="4847193" y="1202493"/>
                  </a:cubicBezTo>
                  <a:cubicBezTo>
                    <a:pt x="4847193" y="1239082"/>
                    <a:pt x="4818169" y="1268743"/>
                    <a:pt x="4782366" y="1268743"/>
                  </a:cubicBezTo>
                  <a:close/>
                  <a:moveTo>
                    <a:pt x="4598475" y="1268743"/>
                  </a:moveTo>
                  <a:cubicBezTo>
                    <a:pt x="4562671" y="1268743"/>
                    <a:pt x="4533648" y="1239082"/>
                    <a:pt x="4533648" y="1202493"/>
                  </a:cubicBezTo>
                  <a:cubicBezTo>
                    <a:pt x="4533648" y="1165904"/>
                    <a:pt x="4562671" y="1136243"/>
                    <a:pt x="4598475" y="1136243"/>
                  </a:cubicBezTo>
                  <a:cubicBezTo>
                    <a:pt x="4634278" y="1136243"/>
                    <a:pt x="4663303" y="1165904"/>
                    <a:pt x="4663303" y="1202493"/>
                  </a:cubicBezTo>
                  <a:cubicBezTo>
                    <a:pt x="4663303" y="1239082"/>
                    <a:pt x="4634278" y="1268743"/>
                    <a:pt x="4598475" y="1268743"/>
                  </a:cubicBezTo>
                  <a:close/>
                  <a:moveTo>
                    <a:pt x="4414583" y="1268743"/>
                  </a:moveTo>
                  <a:cubicBezTo>
                    <a:pt x="4378779" y="1268743"/>
                    <a:pt x="4349755" y="1239082"/>
                    <a:pt x="4349755" y="1202493"/>
                  </a:cubicBezTo>
                  <a:cubicBezTo>
                    <a:pt x="4349755" y="1165904"/>
                    <a:pt x="4378779" y="1136243"/>
                    <a:pt x="4414583" y="1136243"/>
                  </a:cubicBezTo>
                  <a:cubicBezTo>
                    <a:pt x="4450386" y="1136243"/>
                    <a:pt x="4479410" y="1165904"/>
                    <a:pt x="4479410" y="1202493"/>
                  </a:cubicBezTo>
                  <a:cubicBezTo>
                    <a:pt x="4479410" y="1239082"/>
                    <a:pt x="4450386" y="1268743"/>
                    <a:pt x="4414583" y="1268743"/>
                  </a:cubicBezTo>
                  <a:close/>
                  <a:moveTo>
                    <a:pt x="4230691" y="1268743"/>
                  </a:moveTo>
                  <a:cubicBezTo>
                    <a:pt x="4194888" y="1268743"/>
                    <a:pt x="4165863" y="1239082"/>
                    <a:pt x="4165863" y="1202493"/>
                  </a:cubicBezTo>
                  <a:cubicBezTo>
                    <a:pt x="4165863" y="1165904"/>
                    <a:pt x="4194888" y="1136243"/>
                    <a:pt x="4230691" y="1136243"/>
                  </a:cubicBezTo>
                  <a:cubicBezTo>
                    <a:pt x="4266495" y="1136243"/>
                    <a:pt x="4295519" y="1165904"/>
                    <a:pt x="4295519" y="1202493"/>
                  </a:cubicBezTo>
                  <a:cubicBezTo>
                    <a:pt x="4295519" y="1239082"/>
                    <a:pt x="4266495" y="1268743"/>
                    <a:pt x="4230691" y="1268743"/>
                  </a:cubicBezTo>
                  <a:close/>
                  <a:moveTo>
                    <a:pt x="4032071" y="1268743"/>
                  </a:moveTo>
                  <a:cubicBezTo>
                    <a:pt x="3996268" y="1268743"/>
                    <a:pt x="3967243" y="1239082"/>
                    <a:pt x="3967243" y="1202493"/>
                  </a:cubicBezTo>
                  <a:cubicBezTo>
                    <a:pt x="3967243" y="1165904"/>
                    <a:pt x="3996268" y="1136243"/>
                    <a:pt x="4032071" y="1136243"/>
                  </a:cubicBezTo>
                  <a:cubicBezTo>
                    <a:pt x="4067874" y="1136243"/>
                    <a:pt x="4096898" y="1165904"/>
                    <a:pt x="4096898" y="1202493"/>
                  </a:cubicBezTo>
                  <a:cubicBezTo>
                    <a:pt x="4096898" y="1239082"/>
                    <a:pt x="4067874" y="1268743"/>
                    <a:pt x="4032071" y="1268743"/>
                  </a:cubicBezTo>
                  <a:close/>
                  <a:moveTo>
                    <a:pt x="1188874" y="1271771"/>
                  </a:moveTo>
                  <a:cubicBezTo>
                    <a:pt x="1153071" y="1271771"/>
                    <a:pt x="1124047" y="1242110"/>
                    <a:pt x="1124047" y="1205521"/>
                  </a:cubicBezTo>
                  <a:cubicBezTo>
                    <a:pt x="1124047" y="1168932"/>
                    <a:pt x="1153071" y="1139271"/>
                    <a:pt x="1188874" y="1139271"/>
                  </a:cubicBezTo>
                  <a:cubicBezTo>
                    <a:pt x="1224678" y="1139271"/>
                    <a:pt x="1253702" y="1168932"/>
                    <a:pt x="1253702" y="1205521"/>
                  </a:cubicBezTo>
                  <a:cubicBezTo>
                    <a:pt x="1253702" y="1242110"/>
                    <a:pt x="1224678" y="1271771"/>
                    <a:pt x="1188874" y="1271771"/>
                  </a:cubicBezTo>
                  <a:close/>
                  <a:moveTo>
                    <a:pt x="1004983" y="1271771"/>
                  </a:moveTo>
                  <a:cubicBezTo>
                    <a:pt x="969180" y="1271771"/>
                    <a:pt x="940155" y="1242110"/>
                    <a:pt x="940155" y="1205521"/>
                  </a:cubicBezTo>
                  <a:cubicBezTo>
                    <a:pt x="940155" y="1168932"/>
                    <a:pt x="969180" y="1139271"/>
                    <a:pt x="1004983" y="1139271"/>
                  </a:cubicBezTo>
                  <a:cubicBezTo>
                    <a:pt x="1040786" y="1139271"/>
                    <a:pt x="1069811" y="1168932"/>
                    <a:pt x="1069811" y="1205521"/>
                  </a:cubicBezTo>
                  <a:cubicBezTo>
                    <a:pt x="1069811" y="1242110"/>
                    <a:pt x="1040786" y="1271771"/>
                    <a:pt x="1004983" y="1271771"/>
                  </a:cubicBezTo>
                  <a:close/>
                  <a:moveTo>
                    <a:pt x="821092" y="1271771"/>
                  </a:moveTo>
                  <a:cubicBezTo>
                    <a:pt x="785288" y="1271771"/>
                    <a:pt x="756264" y="1242110"/>
                    <a:pt x="756264" y="1205521"/>
                  </a:cubicBezTo>
                  <a:cubicBezTo>
                    <a:pt x="756264" y="1168932"/>
                    <a:pt x="785288" y="1139271"/>
                    <a:pt x="821092" y="1139271"/>
                  </a:cubicBezTo>
                  <a:cubicBezTo>
                    <a:pt x="856895" y="1139271"/>
                    <a:pt x="885920" y="1168932"/>
                    <a:pt x="885920" y="1205521"/>
                  </a:cubicBezTo>
                  <a:cubicBezTo>
                    <a:pt x="885920" y="1242110"/>
                    <a:pt x="856895" y="1271771"/>
                    <a:pt x="821092" y="1271771"/>
                  </a:cubicBezTo>
                  <a:close/>
                  <a:moveTo>
                    <a:pt x="637202" y="1271771"/>
                  </a:moveTo>
                  <a:cubicBezTo>
                    <a:pt x="601397" y="1271771"/>
                    <a:pt x="572374" y="1242110"/>
                    <a:pt x="572374" y="1205521"/>
                  </a:cubicBezTo>
                  <a:cubicBezTo>
                    <a:pt x="572374" y="1168932"/>
                    <a:pt x="601397" y="1139271"/>
                    <a:pt x="637202" y="1139271"/>
                  </a:cubicBezTo>
                  <a:cubicBezTo>
                    <a:pt x="673004" y="1139271"/>
                    <a:pt x="702030" y="1168932"/>
                    <a:pt x="702030" y="1205521"/>
                  </a:cubicBezTo>
                  <a:cubicBezTo>
                    <a:pt x="702030" y="1242110"/>
                    <a:pt x="673004" y="1271771"/>
                    <a:pt x="637202" y="1271771"/>
                  </a:cubicBezTo>
                  <a:close/>
                  <a:moveTo>
                    <a:pt x="453308" y="1271771"/>
                  </a:moveTo>
                  <a:cubicBezTo>
                    <a:pt x="417506" y="1271771"/>
                    <a:pt x="388481" y="1242110"/>
                    <a:pt x="388481" y="1205521"/>
                  </a:cubicBezTo>
                  <a:cubicBezTo>
                    <a:pt x="388481" y="1168932"/>
                    <a:pt x="417506" y="1139271"/>
                    <a:pt x="453308" y="1139271"/>
                  </a:cubicBezTo>
                  <a:cubicBezTo>
                    <a:pt x="489112" y="1139271"/>
                    <a:pt x="518136" y="1168932"/>
                    <a:pt x="518136" y="1205521"/>
                  </a:cubicBezTo>
                  <a:cubicBezTo>
                    <a:pt x="518136" y="1242110"/>
                    <a:pt x="489112" y="1271771"/>
                    <a:pt x="453308" y="1271771"/>
                  </a:cubicBezTo>
                  <a:close/>
                  <a:moveTo>
                    <a:pt x="269417" y="1271771"/>
                  </a:moveTo>
                  <a:cubicBezTo>
                    <a:pt x="233614" y="1271771"/>
                    <a:pt x="204589" y="1242110"/>
                    <a:pt x="204589" y="1205521"/>
                  </a:cubicBezTo>
                  <a:cubicBezTo>
                    <a:pt x="204589" y="1168932"/>
                    <a:pt x="233614" y="1139271"/>
                    <a:pt x="269417" y="1139271"/>
                  </a:cubicBezTo>
                  <a:cubicBezTo>
                    <a:pt x="305220" y="1139271"/>
                    <a:pt x="334245" y="1168932"/>
                    <a:pt x="334245" y="1205521"/>
                  </a:cubicBezTo>
                  <a:cubicBezTo>
                    <a:pt x="334245" y="1242110"/>
                    <a:pt x="305220" y="1271771"/>
                    <a:pt x="269417" y="1271771"/>
                  </a:cubicBezTo>
                  <a:close/>
                  <a:moveTo>
                    <a:pt x="70797" y="1271771"/>
                  </a:moveTo>
                  <a:cubicBezTo>
                    <a:pt x="34993" y="1271771"/>
                    <a:pt x="5970" y="1242110"/>
                    <a:pt x="5970" y="1205521"/>
                  </a:cubicBezTo>
                  <a:cubicBezTo>
                    <a:pt x="5970" y="1168932"/>
                    <a:pt x="34993" y="1139271"/>
                    <a:pt x="70797" y="1139271"/>
                  </a:cubicBezTo>
                  <a:cubicBezTo>
                    <a:pt x="106601" y="1139271"/>
                    <a:pt x="135625" y="1168932"/>
                    <a:pt x="135625" y="1205521"/>
                  </a:cubicBezTo>
                  <a:cubicBezTo>
                    <a:pt x="135625" y="1242110"/>
                    <a:pt x="106601" y="1271771"/>
                    <a:pt x="70797" y="1271771"/>
                  </a:cubicBezTo>
                  <a:close/>
                  <a:moveTo>
                    <a:pt x="6454772" y="1479281"/>
                  </a:moveTo>
                  <a:cubicBezTo>
                    <a:pt x="6418968" y="1479281"/>
                    <a:pt x="6389944" y="1449620"/>
                    <a:pt x="6389944" y="1413031"/>
                  </a:cubicBezTo>
                  <a:cubicBezTo>
                    <a:pt x="6389944" y="1376442"/>
                    <a:pt x="6418968" y="1346781"/>
                    <a:pt x="6454772" y="1346781"/>
                  </a:cubicBezTo>
                  <a:cubicBezTo>
                    <a:pt x="6490575" y="1346781"/>
                    <a:pt x="6519600" y="1376442"/>
                    <a:pt x="6519600" y="1413031"/>
                  </a:cubicBezTo>
                  <a:cubicBezTo>
                    <a:pt x="6519600" y="1449620"/>
                    <a:pt x="6490575" y="1479281"/>
                    <a:pt x="6454772" y="1479281"/>
                  </a:cubicBezTo>
                  <a:close/>
                  <a:moveTo>
                    <a:pt x="6270880" y="1479281"/>
                  </a:moveTo>
                  <a:cubicBezTo>
                    <a:pt x="6235077" y="1479281"/>
                    <a:pt x="6206052" y="1449620"/>
                    <a:pt x="6206052" y="1413031"/>
                  </a:cubicBezTo>
                  <a:cubicBezTo>
                    <a:pt x="6206052" y="1376442"/>
                    <a:pt x="6235077" y="1346781"/>
                    <a:pt x="6270880" y="1346781"/>
                  </a:cubicBezTo>
                  <a:cubicBezTo>
                    <a:pt x="6306684" y="1346781"/>
                    <a:pt x="6335708" y="1376442"/>
                    <a:pt x="6335708" y="1413031"/>
                  </a:cubicBezTo>
                  <a:cubicBezTo>
                    <a:pt x="6335708" y="1449620"/>
                    <a:pt x="6306684" y="1479281"/>
                    <a:pt x="6270880" y="1479281"/>
                  </a:cubicBezTo>
                  <a:close/>
                  <a:moveTo>
                    <a:pt x="6086990" y="1479281"/>
                  </a:moveTo>
                  <a:cubicBezTo>
                    <a:pt x="6051186" y="1479281"/>
                    <a:pt x="6022162" y="1449620"/>
                    <a:pt x="6022162" y="1413031"/>
                  </a:cubicBezTo>
                  <a:cubicBezTo>
                    <a:pt x="6022162" y="1376442"/>
                    <a:pt x="6051186" y="1346781"/>
                    <a:pt x="6086990" y="1346781"/>
                  </a:cubicBezTo>
                  <a:cubicBezTo>
                    <a:pt x="6122793" y="1346781"/>
                    <a:pt x="6151817" y="1376442"/>
                    <a:pt x="6151817" y="1413031"/>
                  </a:cubicBezTo>
                  <a:cubicBezTo>
                    <a:pt x="6151817" y="1449620"/>
                    <a:pt x="6122793" y="1479281"/>
                    <a:pt x="6086990" y="1479281"/>
                  </a:cubicBezTo>
                  <a:close/>
                  <a:moveTo>
                    <a:pt x="5903098" y="1479281"/>
                  </a:moveTo>
                  <a:cubicBezTo>
                    <a:pt x="5867295" y="1479281"/>
                    <a:pt x="5838270" y="1449620"/>
                    <a:pt x="5838270" y="1413031"/>
                  </a:cubicBezTo>
                  <a:cubicBezTo>
                    <a:pt x="5838270" y="1376442"/>
                    <a:pt x="5867295" y="1346781"/>
                    <a:pt x="5903098" y="1346781"/>
                  </a:cubicBezTo>
                  <a:cubicBezTo>
                    <a:pt x="5938902" y="1346781"/>
                    <a:pt x="5967926" y="1376442"/>
                    <a:pt x="5967926" y="1413031"/>
                  </a:cubicBezTo>
                  <a:cubicBezTo>
                    <a:pt x="5967926" y="1449620"/>
                    <a:pt x="5938902" y="1479281"/>
                    <a:pt x="5903098" y="1479281"/>
                  </a:cubicBezTo>
                  <a:close/>
                  <a:moveTo>
                    <a:pt x="5719207" y="1479281"/>
                  </a:moveTo>
                  <a:cubicBezTo>
                    <a:pt x="5683403" y="1479281"/>
                    <a:pt x="5654379" y="1449620"/>
                    <a:pt x="5654379" y="1413031"/>
                  </a:cubicBezTo>
                  <a:cubicBezTo>
                    <a:pt x="5654379" y="1376442"/>
                    <a:pt x="5683403" y="1346781"/>
                    <a:pt x="5719207" y="1346781"/>
                  </a:cubicBezTo>
                  <a:cubicBezTo>
                    <a:pt x="5755009" y="1346781"/>
                    <a:pt x="5784034" y="1376442"/>
                    <a:pt x="5784034" y="1413031"/>
                  </a:cubicBezTo>
                  <a:cubicBezTo>
                    <a:pt x="5784034" y="1449620"/>
                    <a:pt x="5755009" y="1479281"/>
                    <a:pt x="5719207" y="1479281"/>
                  </a:cubicBezTo>
                  <a:close/>
                  <a:moveTo>
                    <a:pt x="5535315" y="1479281"/>
                  </a:moveTo>
                  <a:cubicBezTo>
                    <a:pt x="5499511" y="1479281"/>
                    <a:pt x="5470487" y="1449620"/>
                    <a:pt x="5470487" y="1413031"/>
                  </a:cubicBezTo>
                  <a:cubicBezTo>
                    <a:pt x="5470487" y="1376442"/>
                    <a:pt x="5499511" y="1346781"/>
                    <a:pt x="5535315" y="1346781"/>
                  </a:cubicBezTo>
                  <a:cubicBezTo>
                    <a:pt x="5571119" y="1346781"/>
                    <a:pt x="5600143" y="1376442"/>
                    <a:pt x="5600143" y="1413031"/>
                  </a:cubicBezTo>
                  <a:cubicBezTo>
                    <a:pt x="5600143" y="1449620"/>
                    <a:pt x="5571119" y="1479281"/>
                    <a:pt x="5535315" y="1479281"/>
                  </a:cubicBezTo>
                  <a:close/>
                  <a:moveTo>
                    <a:pt x="5336695" y="1479281"/>
                  </a:moveTo>
                  <a:cubicBezTo>
                    <a:pt x="5300891" y="1479281"/>
                    <a:pt x="5271867" y="1449620"/>
                    <a:pt x="5271867" y="1413031"/>
                  </a:cubicBezTo>
                  <a:cubicBezTo>
                    <a:pt x="5271867" y="1376442"/>
                    <a:pt x="5300891" y="1346781"/>
                    <a:pt x="5336695" y="1346781"/>
                  </a:cubicBezTo>
                  <a:cubicBezTo>
                    <a:pt x="5372498" y="1346781"/>
                    <a:pt x="5401522" y="1376442"/>
                    <a:pt x="5401522" y="1413031"/>
                  </a:cubicBezTo>
                  <a:cubicBezTo>
                    <a:pt x="5401522" y="1449620"/>
                    <a:pt x="5372498" y="1479281"/>
                    <a:pt x="5336695" y="1479281"/>
                  </a:cubicBezTo>
                  <a:close/>
                  <a:moveTo>
                    <a:pt x="3839600" y="1481299"/>
                  </a:moveTo>
                  <a:cubicBezTo>
                    <a:pt x="3803797" y="1481299"/>
                    <a:pt x="3774772" y="1451638"/>
                    <a:pt x="3774772" y="1415049"/>
                  </a:cubicBezTo>
                  <a:cubicBezTo>
                    <a:pt x="3774772" y="1378460"/>
                    <a:pt x="3803797" y="1348799"/>
                    <a:pt x="3839600" y="1348799"/>
                  </a:cubicBezTo>
                  <a:cubicBezTo>
                    <a:pt x="3875403" y="1348799"/>
                    <a:pt x="3904427" y="1378460"/>
                    <a:pt x="3904427" y="1415049"/>
                  </a:cubicBezTo>
                  <a:cubicBezTo>
                    <a:pt x="3904427" y="1451638"/>
                    <a:pt x="3875403" y="1481299"/>
                    <a:pt x="3839600" y="1481299"/>
                  </a:cubicBezTo>
                  <a:close/>
                  <a:moveTo>
                    <a:pt x="3655709" y="1481299"/>
                  </a:moveTo>
                  <a:cubicBezTo>
                    <a:pt x="3619905" y="1481299"/>
                    <a:pt x="3590881" y="1451638"/>
                    <a:pt x="3590881" y="1415049"/>
                  </a:cubicBezTo>
                  <a:cubicBezTo>
                    <a:pt x="3590881" y="1378460"/>
                    <a:pt x="3619905" y="1348799"/>
                    <a:pt x="3655709" y="1348799"/>
                  </a:cubicBezTo>
                  <a:cubicBezTo>
                    <a:pt x="3691512" y="1348799"/>
                    <a:pt x="3720536" y="1378460"/>
                    <a:pt x="3720536" y="1415049"/>
                  </a:cubicBezTo>
                  <a:cubicBezTo>
                    <a:pt x="3720536" y="1451638"/>
                    <a:pt x="3691512" y="1481299"/>
                    <a:pt x="3655709" y="1481299"/>
                  </a:cubicBezTo>
                  <a:close/>
                  <a:moveTo>
                    <a:pt x="3471818" y="1481299"/>
                  </a:moveTo>
                  <a:cubicBezTo>
                    <a:pt x="3436014" y="1481299"/>
                    <a:pt x="3406990" y="1451638"/>
                    <a:pt x="3406990" y="1415049"/>
                  </a:cubicBezTo>
                  <a:cubicBezTo>
                    <a:pt x="3406990" y="1378460"/>
                    <a:pt x="3436014" y="1348799"/>
                    <a:pt x="3471818" y="1348799"/>
                  </a:cubicBezTo>
                  <a:cubicBezTo>
                    <a:pt x="3507621" y="1348799"/>
                    <a:pt x="3536645" y="1378460"/>
                    <a:pt x="3536645" y="1415049"/>
                  </a:cubicBezTo>
                  <a:cubicBezTo>
                    <a:pt x="3536645" y="1451638"/>
                    <a:pt x="3507621" y="1481299"/>
                    <a:pt x="3471818" y="1481299"/>
                  </a:cubicBezTo>
                  <a:close/>
                  <a:moveTo>
                    <a:pt x="3287926" y="1481299"/>
                  </a:moveTo>
                  <a:cubicBezTo>
                    <a:pt x="3252122" y="1481299"/>
                    <a:pt x="3223098" y="1451638"/>
                    <a:pt x="3223098" y="1415049"/>
                  </a:cubicBezTo>
                  <a:cubicBezTo>
                    <a:pt x="3223098" y="1378460"/>
                    <a:pt x="3252122" y="1348799"/>
                    <a:pt x="3287926" y="1348799"/>
                  </a:cubicBezTo>
                  <a:cubicBezTo>
                    <a:pt x="3323730" y="1348799"/>
                    <a:pt x="3352754" y="1378460"/>
                    <a:pt x="3352754" y="1415049"/>
                  </a:cubicBezTo>
                  <a:cubicBezTo>
                    <a:pt x="3352754" y="1451638"/>
                    <a:pt x="3323730" y="1481299"/>
                    <a:pt x="3287926" y="1481299"/>
                  </a:cubicBezTo>
                  <a:close/>
                  <a:moveTo>
                    <a:pt x="3104034" y="1481299"/>
                  </a:moveTo>
                  <a:cubicBezTo>
                    <a:pt x="3068231" y="1481299"/>
                    <a:pt x="3039206" y="1451638"/>
                    <a:pt x="3039206" y="1415049"/>
                  </a:cubicBezTo>
                  <a:cubicBezTo>
                    <a:pt x="3039206" y="1378460"/>
                    <a:pt x="3068231" y="1348799"/>
                    <a:pt x="3104034" y="1348799"/>
                  </a:cubicBezTo>
                  <a:cubicBezTo>
                    <a:pt x="3139837" y="1348799"/>
                    <a:pt x="3168861" y="1378460"/>
                    <a:pt x="3168861" y="1415049"/>
                  </a:cubicBezTo>
                  <a:cubicBezTo>
                    <a:pt x="3168861" y="1451638"/>
                    <a:pt x="3139837" y="1481299"/>
                    <a:pt x="3104034" y="1481299"/>
                  </a:cubicBezTo>
                  <a:close/>
                  <a:moveTo>
                    <a:pt x="2920143" y="1481299"/>
                  </a:moveTo>
                  <a:cubicBezTo>
                    <a:pt x="2884339" y="1481299"/>
                    <a:pt x="2855315" y="1451638"/>
                    <a:pt x="2855315" y="1415049"/>
                  </a:cubicBezTo>
                  <a:cubicBezTo>
                    <a:pt x="2855315" y="1378460"/>
                    <a:pt x="2884339" y="1348799"/>
                    <a:pt x="2920143" y="1348799"/>
                  </a:cubicBezTo>
                  <a:cubicBezTo>
                    <a:pt x="2955946" y="1348799"/>
                    <a:pt x="2984970" y="1378460"/>
                    <a:pt x="2984970" y="1415049"/>
                  </a:cubicBezTo>
                  <a:cubicBezTo>
                    <a:pt x="2984970" y="1451638"/>
                    <a:pt x="2955946" y="1481299"/>
                    <a:pt x="2920143" y="1481299"/>
                  </a:cubicBezTo>
                  <a:close/>
                  <a:moveTo>
                    <a:pt x="2721523" y="1481299"/>
                  </a:moveTo>
                  <a:cubicBezTo>
                    <a:pt x="2685719" y="1481299"/>
                    <a:pt x="2656695" y="1451638"/>
                    <a:pt x="2656695" y="1415049"/>
                  </a:cubicBezTo>
                  <a:cubicBezTo>
                    <a:pt x="2656695" y="1378460"/>
                    <a:pt x="2685719" y="1348799"/>
                    <a:pt x="2721523" y="1348799"/>
                  </a:cubicBezTo>
                  <a:cubicBezTo>
                    <a:pt x="2757326" y="1348799"/>
                    <a:pt x="2786350" y="1378460"/>
                    <a:pt x="2786350" y="1415049"/>
                  </a:cubicBezTo>
                  <a:cubicBezTo>
                    <a:pt x="2786350" y="1451638"/>
                    <a:pt x="2757326" y="1481299"/>
                    <a:pt x="2721523" y="1481299"/>
                  </a:cubicBezTo>
                  <a:close/>
                  <a:moveTo>
                    <a:pt x="2523126" y="1482308"/>
                  </a:moveTo>
                  <a:cubicBezTo>
                    <a:pt x="2487322" y="1482308"/>
                    <a:pt x="2458298" y="1452647"/>
                    <a:pt x="2458298" y="1416058"/>
                  </a:cubicBezTo>
                  <a:cubicBezTo>
                    <a:pt x="2458298" y="1379469"/>
                    <a:pt x="2487322" y="1349808"/>
                    <a:pt x="2523126" y="1349808"/>
                  </a:cubicBezTo>
                  <a:cubicBezTo>
                    <a:pt x="2558929" y="1349808"/>
                    <a:pt x="2587953" y="1379469"/>
                    <a:pt x="2587953" y="1416058"/>
                  </a:cubicBezTo>
                  <a:cubicBezTo>
                    <a:pt x="2587953" y="1452647"/>
                    <a:pt x="2558929" y="1482308"/>
                    <a:pt x="2523126" y="1482308"/>
                  </a:cubicBezTo>
                  <a:close/>
                  <a:moveTo>
                    <a:pt x="2339234" y="1482308"/>
                  </a:moveTo>
                  <a:cubicBezTo>
                    <a:pt x="2303430" y="1482308"/>
                    <a:pt x="2274406" y="1452647"/>
                    <a:pt x="2274406" y="1416058"/>
                  </a:cubicBezTo>
                  <a:cubicBezTo>
                    <a:pt x="2274406" y="1379469"/>
                    <a:pt x="2303430" y="1349808"/>
                    <a:pt x="2339234" y="1349808"/>
                  </a:cubicBezTo>
                  <a:cubicBezTo>
                    <a:pt x="2375038" y="1349808"/>
                    <a:pt x="2404062" y="1379469"/>
                    <a:pt x="2404062" y="1416058"/>
                  </a:cubicBezTo>
                  <a:cubicBezTo>
                    <a:pt x="2404062" y="1452647"/>
                    <a:pt x="2375038" y="1482308"/>
                    <a:pt x="2339234" y="1482308"/>
                  </a:cubicBezTo>
                  <a:close/>
                  <a:moveTo>
                    <a:pt x="2155343" y="1482308"/>
                  </a:moveTo>
                  <a:cubicBezTo>
                    <a:pt x="2119540" y="1482308"/>
                    <a:pt x="2090515" y="1452647"/>
                    <a:pt x="2090515" y="1416058"/>
                  </a:cubicBezTo>
                  <a:cubicBezTo>
                    <a:pt x="2090515" y="1379469"/>
                    <a:pt x="2119540" y="1349808"/>
                    <a:pt x="2155343" y="1349808"/>
                  </a:cubicBezTo>
                  <a:cubicBezTo>
                    <a:pt x="2191146" y="1349808"/>
                    <a:pt x="2220170" y="1379469"/>
                    <a:pt x="2220170" y="1416058"/>
                  </a:cubicBezTo>
                  <a:cubicBezTo>
                    <a:pt x="2220170" y="1452647"/>
                    <a:pt x="2191146" y="1482308"/>
                    <a:pt x="2155343" y="1482308"/>
                  </a:cubicBezTo>
                  <a:close/>
                  <a:moveTo>
                    <a:pt x="1971452" y="1482308"/>
                  </a:moveTo>
                  <a:cubicBezTo>
                    <a:pt x="1935648" y="1482308"/>
                    <a:pt x="1906624" y="1452647"/>
                    <a:pt x="1906624" y="1416058"/>
                  </a:cubicBezTo>
                  <a:cubicBezTo>
                    <a:pt x="1906624" y="1379469"/>
                    <a:pt x="1935648" y="1349808"/>
                    <a:pt x="1971452" y="1349808"/>
                  </a:cubicBezTo>
                  <a:cubicBezTo>
                    <a:pt x="2007255" y="1349808"/>
                    <a:pt x="2036280" y="1379469"/>
                    <a:pt x="2036280" y="1416058"/>
                  </a:cubicBezTo>
                  <a:cubicBezTo>
                    <a:pt x="2036280" y="1452647"/>
                    <a:pt x="2007255" y="1482308"/>
                    <a:pt x="1971452" y="1482308"/>
                  </a:cubicBezTo>
                  <a:close/>
                  <a:moveTo>
                    <a:pt x="1787561" y="1482308"/>
                  </a:moveTo>
                  <a:cubicBezTo>
                    <a:pt x="1751756" y="1482308"/>
                    <a:pt x="1722733" y="1452647"/>
                    <a:pt x="1722733" y="1416058"/>
                  </a:cubicBezTo>
                  <a:cubicBezTo>
                    <a:pt x="1722733" y="1379469"/>
                    <a:pt x="1751756" y="1349808"/>
                    <a:pt x="1787561" y="1349808"/>
                  </a:cubicBezTo>
                  <a:cubicBezTo>
                    <a:pt x="1823363" y="1349808"/>
                    <a:pt x="1852388" y="1379469"/>
                    <a:pt x="1852388" y="1416058"/>
                  </a:cubicBezTo>
                  <a:cubicBezTo>
                    <a:pt x="1852388" y="1452647"/>
                    <a:pt x="1823363" y="1482308"/>
                    <a:pt x="1787561" y="1482308"/>
                  </a:cubicBezTo>
                  <a:close/>
                  <a:moveTo>
                    <a:pt x="1603668" y="1482308"/>
                  </a:moveTo>
                  <a:cubicBezTo>
                    <a:pt x="1567865" y="1482308"/>
                    <a:pt x="1538841" y="1452647"/>
                    <a:pt x="1538841" y="1416058"/>
                  </a:cubicBezTo>
                  <a:cubicBezTo>
                    <a:pt x="1538841" y="1379469"/>
                    <a:pt x="1567865" y="1349808"/>
                    <a:pt x="1603668" y="1349808"/>
                  </a:cubicBezTo>
                  <a:cubicBezTo>
                    <a:pt x="1639472" y="1349808"/>
                    <a:pt x="1668496" y="1379469"/>
                    <a:pt x="1668496" y="1416058"/>
                  </a:cubicBezTo>
                  <a:cubicBezTo>
                    <a:pt x="1668496" y="1452647"/>
                    <a:pt x="1639472" y="1482308"/>
                    <a:pt x="1603668" y="1482308"/>
                  </a:cubicBezTo>
                  <a:close/>
                  <a:moveTo>
                    <a:pt x="1405048" y="1482308"/>
                  </a:moveTo>
                  <a:cubicBezTo>
                    <a:pt x="1369246" y="1482308"/>
                    <a:pt x="1340221" y="1452647"/>
                    <a:pt x="1340221" y="1416058"/>
                  </a:cubicBezTo>
                  <a:cubicBezTo>
                    <a:pt x="1340221" y="1379469"/>
                    <a:pt x="1369246" y="1349808"/>
                    <a:pt x="1405048" y="1349808"/>
                  </a:cubicBezTo>
                  <a:cubicBezTo>
                    <a:pt x="1440851" y="1349808"/>
                    <a:pt x="1469876" y="1379469"/>
                    <a:pt x="1469876" y="1416058"/>
                  </a:cubicBezTo>
                  <a:cubicBezTo>
                    <a:pt x="1469876" y="1452647"/>
                    <a:pt x="1440851" y="1482308"/>
                    <a:pt x="1405048" y="1482308"/>
                  </a:cubicBezTo>
                  <a:close/>
                  <a:moveTo>
                    <a:pt x="7759394" y="1484327"/>
                  </a:moveTo>
                  <a:cubicBezTo>
                    <a:pt x="7723590" y="1484327"/>
                    <a:pt x="7694566" y="1454666"/>
                    <a:pt x="7694566" y="1418077"/>
                  </a:cubicBezTo>
                  <a:cubicBezTo>
                    <a:pt x="7694566" y="1381488"/>
                    <a:pt x="7723590" y="1351827"/>
                    <a:pt x="7759394" y="1351827"/>
                  </a:cubicBezTo>
                  <a:cubicBezTo>
                    <a:pt x="7795198" y="1351827"/>
                    <a:pt x="7824222" y="1381488"/>
                    <a:pt x="7824222" y="1418077"/>
                  </a:cubicBezTo>
                  <a:cubicBezTo>
                    <a:pt x="7824222" y="1454666"/>
                    <a:pt x="7795198" y="1484327"/>
                    <a:pt x="7759394" y="1484327"/>
                  </a:cubicBezTo>
                  <a:close/>
                  <a:moveTo>
                    <a:pt x="7575503" y="1484327"/>
                  </a:moveTo>
                  <a:cubicBezTo>
                    <a:pt x="7539700" y="1484327"/>
                    <a:pt x="7510676" y="1454666"/>
                    <a:pt x="7510676" y="1418077"/>
                  </a:cubicBezTo>
                  <a:cubicBezTo>
                    <a:pt x="7510676" y="1381488"/>
                    <a:pt x="7539700" y="1351827"/>
                    <a:pt x="7575503" y="1351827"/>
                  </a:cubicBezTo>
                  <a:cubicBezTo>
                    <a:pt x="7611306" y="1351827"/>
                    <a:pt x="7640330" y="1381488"/>
                    <a:pt x="7640330" y="1418077"/>
                  </a:cubicBezTo>
                  <a:cubicBezTo>
                    <a:pt x="7640330" y="1454666"/>
                    <a:pt x="7611306" y="1484327"/>
                    <a:pt x="7575503" y="1484327"/>
                  </a:cubicBezTo>
                  <a:close/>
                  <a:moveTo>
                    <a:pt x="7391612" y="1484327"/>
                  </a:moveTo>
                  <a:cubicBezTo>
                    <a:pt x="7355809" y="1484327"/>
                    <a:pt x="7326784" y="1454666"/>
                    <a:pt x="7326784" y="1418077"/>
                  </a:cubicBezTo>
                  <a:cubicBezTo>
                    <a:pt x="7326784" y="1381488"/>
                    <a:pt x="7355809" y="1351827"/>
                    <a:pt x="7391612" y="1351827"/>
                  </a:cubicBezTo>
                  <a:cubicBezTo>
                    <a:pt x="7427415" y="1351827"/>
                    <a:pt x="7456440" y="1381488"/>
                    <a:pt x="7456440" y="1418077"/>
                  </a:cubicBezTo>
                  <a:cubicBezTo>
                    <a:pt x="7456440" y="1454666"/>
                    <a:pt x="7427415" y="1484327"/>
                    <a:pt x="7391612" y="1484327"/>
                  </a:cubicBezTo>
                  <a:close/>
                  <a:moveTo>
                    <a:pt x="7207720" y="1484327"/>
                  </a:moveTo>
                  <a:cubicBezTo>
                    <a:pt x="7171917" y="1484327"/>
                    <a:pt x="7142893" y="1454666"/>
                    <a:pt x="7142893" y="1418077"/>
                  </a:cubicBezTo>
                  <a:cubicBezTo>
                    <a:pt x="7142893" y="1381488"/>
                    <a:pt x="7171917" y="1351827"/>
                    <a:pt x="7207720" y="1351827"/>
                  </a:cubicBezTo>
                  <a:cubicBezTo>
                    <a:pt x="7243524" y="1351827"/>
                    <a:pt x="7272548" y="1381488"/>
                    <a:pt x="7272548" y="1418077"/>
                  </a:cubicBezTo>
                  <a:cubicBezTo>
                    <a:pt x="7272548" y="1454666"/>
                    <a:pt x="7243524" y="1484327"/>
                    <a:pt x="7207720" y="1484327"/>
                  </a:cubicBezTo>
                  <a:close/>
                  <a:moveTo>
                    <a:pt x="7023828" y="1484327"/>
                  </a:moveTo>
                  <a:cubicBezTo>
                    <a:pt x="6988026" y="1484327"/>
                    <a:pt x="6959001" y="1454666"/>
                    <a:pt x="6959001" y="1418077"/>
                  </a:cubicBezTo>
                  <a:cubicBezTo>
                    <a:pt x="6959001" y="1381488"/>
                    <a:pt x="6988026" y="1351827"/>
                    <a:pt x="7023828" y="1351827"/>
                  </a:cubicBezTo>
                  <a:cubicBezTo>
                    <a:pt x="7059632" y="1351827"/>
                    <a:pt x="7088656" y="1381488"/>
                    <a:pt x="7088656" y="1418077"/>
                  </a:cubicBezTo>
                  <a:cubicBezTo>
                    <a:pt x="7088656" y="1454666"/>
                    <a:pt x="7059632" y="1484327"/>
                    <a:pt x="7023828" y="1484327"/>
                  </a:cubicBezTo>
                  <a:close/>
                  <a:moveTo>
                    <a:pt x="6839937" y="1484327"/>
                  </a:moveTo>
                  <a:cubicBezTo>
                    <a:pt x="6804134" y="1484327"/>
                    <a:pt x="6775110" y="1454666"/>
                    <a:pt x="6775110" y="1418077"/>
                  </a:cubicBezTo>
                  <a:cubicBezTo>
                    <a:pt x="6775110" y="1381488"/>
                    <a:pt x="6804134" y="1351827"/>
                    <a:pt x="6839937" y="1351827"/>
                  </a:cubicBezTo>
                  <a:cubicBezTo>
                    <a:pt x="6875741" y="1351827"/>
                    <a:pt x="6904765" y="1381488"/>
                    <a:pt x="6904765" y="1418077"/>
                  </a:cubicBezTo>
                  <a:cubicBezTo>
                    <a:pt x="6904765" y="1454666"/>
                    <a:pt x="6875741" y="1484327"/>
                    <a:pt x="6839937" y="1484327"/>
                  </a:cubicBezTo>
                  <a:close/>
                  <a:moveTo>
                    <a:pt x="6641318" y="1484327"/>
                  </a:moveTo>
                  <a:cubicBezTo>
                    <a:pt x="6605514" y="1484327"/>
                    <a:pt x="6576490" y="1454666"/>
                    <a:pt x="6576490" y="1418077"/>
                  </a:cubicBezTo>
                  <a:cubicBezTo>
                    <a:pt x="6576490" y="1381488"/>
                    <a:pt x="6605514" y="1351827"/>
                    <a:pt x="6641318" y="1351827"/>
                  </a:cubicBezTo>
                  <a:cubicBezTo>
                    <a:pt x="6677120" y="1351827"/>
                    <a:pt x="6706144" y="1381488"/>
                    <a:pt x="6706144" y="1418077"/>
                  </a:cubicBezTo>
                  <a:cubicBezTo>
                    <a:pt x="6706144" y="1454666"/>
                    <a:pt x="6677120" y="1484327"/>
                    <a:pt x="6641318" y="1484327"/>
                  </a:cubicBezTo>
                  <a:close/>
                  <a:moveTo>
                    <a:pt x="5150149" y="1486345"/>
                  </a:moveTo>
                  <a:cubicBezTo>
                    <a:pt x="5114345" y="1486345"/>
                    <a:pt x="5085321" y="1456684"/>
                    <a:pt x="5085321" y="1420095"/>
                  </a:cubicBezTo>
                  <a:cubicBezTo>
                    <a:pt x="5085321" y="1383506"/>
                    <a:pt x="5114345" y="1353845"/>
                    <a:pt x="5150149" y="1353845"/>
                  </a:cubicBezTo>
                  <a:cubicBezTo>
                    <a:pt x="5185953" y="1353845"/>
                    <a:pt x="5214976" y="1383506"/>
                    <a:pt x="5214976" y="1420095"/>
                  </a:cubicBezTo>
                  <a:cubicBezTo>
                    <a:pt x="5214976" y="1456684"/>
                    <a:pt x="5185953" y="1486345"/>
                    <a:pt x="5150149" y="1486345"/>
                  </a:cubicBezTo>
                  <a:close/>
                  <a:moveTo>
                    <a:pt x="4966257" y="1486345"/>
                  </a:moveTo>
                  <a:cubicBezTo>
                    <a:pt x="4930454" y="1486345"/>
                    <a:pt x="4901430" y="1456684"/>
                    <a:pt x="4901430" y="1420095"/>
                  </a:cubicBezTo>
                  <a:cubicBezTo>
                    <a:pt x="4901430" y="1383506"/>
                    <a:pt x="4930454" y="1353845"/>
                    <a:pt x="4966257" y="1353845"/>
                  </a:cubicBezTo>
                  <a:cubicBezTo>
                    <a:pt x="5002061" y="1353845"/>
                    <a:pt x="5031085" y="1383506"/>
                    <a:pt x="5031085" y="1420095"/>
                  </a:cubicBezTo>
                  <a:cubicBezTo>
                    <a:pt x="5031085" y="1456684"/>
                    <a:pt x="5002061" y="1486345"/>
                    <a:pt x="4966257" y="1486345"/>
                  </a:cubicBezTo>
                  <a:close/>
                  <a:moveTo>
                    <a:pt x="4782366" y="1486345"/>
                  </a:moveTo>
                  <a:cubicBezTo>
                    <a:pt x="4746563" y="1486345"/>
                    <a:pt x="4717539" y="1456684"/>
                    <a:pt x="4717539" y="1420095"/>
                  </a:cubicBezTo>
                  <a:cubicBezTo>
                    <a:pt x="4717539" y="1383506"/>
                    <a:pt x="4746563" y="1353845"/>
                    <a:pt x="4782366" y="1353845"/>
                  </a:cubicBezTo>
                  <a:cubicBezTo>
                    <a:pt x="4818169" y="1353845"/>
                    <a:pt x="4847193" y="1383506"/>
                    <a:pt x="4847193" y="1420095"/>
                  </a:cubicBezTo>
                  <a:cubicBezTo>
                    <a:pt x="4847193" y="1456684"/>
                    <a:pt x="4818169" y="1486345"/>
                    <a:pt x="4782366" y="1486345"/>
                  </a:cubicBezTo>
                  <a:close/>
                  <a:moveTo>
                    <a:pt x="4598475" y="1486345"/>
                  </a:moveTo>
                  <a:cubicBezTo>
                    <a:pt x="4562671" y="1486345"/>
                    <a:pt x="4533648" y="1456684"/>
                    <a:pt x="4533648" y="1420095"/>
                  </a:cubicBezTo>
                  <a:cubicBezTo>
                    <a:pt x="4533648" y="1383506"/>
                    <a:pt x="4562671" y="1353845"/>
                    <a:pt x="4598475" y="1353845"/>
                  </a:cubicBezTo>
                  <a:cubicBezTo>
                    <a:pt x="4634278" y="1353845"/>
                    <a:pt x="4663303" y="1383506"/>
                    <a:pt x="4663303" y="1420095"/>
                  </a:cubicBezTo>
                  <a:cubicBezTo>
                    <a:pt x="4663303" y="1456684"/>
                    <a:pt x="4634278" y="1486345"/>
                    <a:pt x="4598475" y="1486345"/>
                  </a:cubicBezTo>
                  <a:close/>
                  <a:moveTo>
                    <a:pt x="4414583" y="1486345"/>
                  </a:moveTo>
                  <a:cubicBezTo>
                    <a:pt x="4378779" y="1486345"/>
                    <a:pt x="4349755" y="1456684"/>
                    <a:pt x="4349755" y="1420095"/>
                  </a:cubicBezTo>
                  <a:cubicBezTo>
                    <a:pt x="4349755" y="1383506"/>
                    <a:pt x="4378779" y="1353845"/>
                    <a:pt x="4414583" y="1353845"/>
                  </a:cubicBezTo>
                  <a:cubicBezTo>
                    <a:pt x="4450386" y="1353845"/>
                    <a:pt x="4479410" y="1383506"/>
                    <a:pt x="4479410" y="1420095"/>
                  </a:cubicBezTo>
                  <a:cubicBezTo>
                    <a:pt x="4479410" y="1456684"/>
                    <a:pt x="4450386" y="1486345"/>
                    <a:pt x="4414583" y="1486345"/>
                  </a:cubicBezTo>
                  <a:close/>
                  <a:moveTo>
                    <a:pt x="4230691" y="1486345"/>
                  </a:moveTo>
                  <a:cubicBezTo>
                    <a:pt x="4194888" y="1486345"/>
                    <a:pt x="4165863" y="1456684"/>
                    <a:pt x="4165863" y="1420095"/>
                  </a:cubicBezTo>
                  <a:cubicBezTo>
                    <a:pt x="4165863" y="1383506"/>
                    <a:pt x="4194888" y="1353845"/>
                    <a:pt x="4230691" y="1353845"/>
                  </a:cubicBezTo>
                  <a:cubicBezTo>
                    <a:pt x="4266495" y="1353845"/>
                    <a:pt x="4295519" y="1383506"/>
                    <a:pt x="4295519" y="1420095"/>
                  </a:cubicBezTo>
                  <a:cubicBezTo>
                    <a:pt x="4295519" y="1456684"/>
                    <a:pt x="4266495" y="1486345"/>
                    <a:pt x="4230691" y="1486345"/>
                  </a:cubicBezTo>
                  <a:close/>
                  <a:moveTo>
                    <a:pt x="4032071" y="1486345"/>
                  </a:moveTo>
                  <a:cubicBezTo>
                    <a:pt x="3996268" y="1486345"/>
                    <a:pt x="3967243" y="1456684"/>
                    <a:pt x="3967243" y="1420095"/>
                  </a:cubicBezTo>
                  <a:cubicBezTo>
                    <a:pt x="3967243" y="1383506"/>
                    <a:pt x="3996268" y="1353845"/>
                    <a:pt x="4032071" y="1353845"/>
                  </a:cubicBezTo>
                  <a:cubicBezTo>
                    <a:pt x="4067874" y="1353845"/>
                    <a:pt x="4096898" y="1383506"/>
                    <a:pt x="4096898" y="1420095"/>
                  </a:cubicBezTo>
                  <a:cubicBezTo>
                    <a:pt x="4096898" y="1456684"/>
                    <a:pt x="4067874" y="1486345"/>
                    <a:pt x="4032071" y="1486345"/>
                  </a:cubicBezTo>
                  <a:close/>
                  <a:moveTo>
                    <a:pt x="1188874" y="1489373"/>
                  </a:moveTo>
                  <a:cubicBezTo>
                    <a:pt x="1153071" y="1489373"/>
                    <a:pt x="1124047" y="1459712"/>
                    <a:pt x="1124047" y="1423123"/>
                  </a:cubicBezTo>
                  <a:cubicBezTo>
                    <a:pt x="1124047" y="1386534"/>
                    <a:pt x="1153071" y="1356873"/>
                    <a:pt x="1188874" y="1356873"/>
                  </a:cubicBezTo>
                  <a:cubicBezTo>
                    <a:pt x="1224678" y="1356873"/>
                    <a:pt x="1253702" y="1386534"/>
                    <a:pt x="1253702" y="1423123"/>
                  </a:cubicBezTo>
                  <a:cubicBezTo>
                    <a:pt x="1253702" y="1459712"/>
                    <a:pt x="1224678" y="1489373"/>
                    <a:pt x="1188874" y="1489373"/>
                  </a:cubicBezTo>
                  <a:close/>
                  <a:moveTo>
                    <a:pt x="1004983" y="1489373"/>
                  </a:moveTo>
                  <a:cubicBezTo>
                    <a:pt x="969180" y="1489373"/>
                    <a:pt x="940155" y="1459712"/>
                    <a:pt x="940155" y="1423123"/>
                  </a:cubicBezTo>
                  <a:cubicBezTo>
                    <a:pt x="940155" y="1386534"/>
                    <a:pt x="969180" y="1356873"/>
                    <a:pt x="1004983" y="1356873"/>
                  </a:cubicBezTo>
                  <a:cubicBezTo>
                    <a:pt x="1040786" y="1356873"/>
                    <a:pt x="1069811" y="1386534"/>
                    <a:pt x="1069811" y="1423123"/>
                  </a:cubicBezTo>
                  <a:cubicBezTo>
                    <a:pt x="1069811" y="1459712"/>
                    <a:pt x="1040786" y="1489373"/>
                    <a:pt x="1004983" y="1489373"/>
                  </a:cubicBezTo>
                  <a:close/>
                  <a:moveTo>
                    <a:pt x="821092" y="1489373"/>
                  </a:moveTo>
                  <a:cubicBezTo>
                    <a:pt x="785288" y="1489373"/>
                    <a:pt x="756264" y="1459712"/>
                    <a:pt x="756264" y="1423123"/>
                  </a:cubicBezTo>
                  <a:cubicBezTo>
                    <a:pt x="756264" y="1386534"/>
                    <a:pt x="785288" y="1356873"/>
                    <a:pt x="821092" y="1356873"/>
                  </a:cubicBezTo>
                  <a:cubicBezTo>
                    <a:pt x="856895" y="1356873"/>
                    <a:pt x="885920" y="1386534"/>
                    <a:pt x="885920" y="1423123"/>
                  </a:cubicBezTo>
                  <a:cubicBezTo>
                    <a:pt x="885920" y="1459712"/>
                    <a:pt x="856895" y="1489373"/>
                    <a:pt x="821092" y="1489373"/>
                  </a:cubicBezTo>
                  <a:close/>
                  <a:moveTo>
                    <a:pt x="637202" y="1489373"/>
                  </a:moveTo>
                  <a:cubicBezTo>
                    <a:pt x="601397" y="1489373"/>
                    <a:pt x="572374" y="1459712"/>
                    <a:pt x="572374" y="1423123"/>
                  </a:cubicBezTo>
                  <a:cubicBezTo>
                    <a:pt x="572374" y="1386534"/>
                    <a:pt x="601397" y="1356873"/>
                    <a:pt x="637202" y="1356873"/>
                  </a:cubicBezTo>
                  <a:cubicBezTo>
                    <a:pt x="673004" y="1356873"/>
                    <a:pt x="702030" y="1386534"/>
                    <a:pt x="702030" y="1423123"/>
                  </a:cubicBezTo>
                  <a:cubicBezTo>
                    <a:pt x="702030" y="1459712"/>
                    <a:pt x="673004" y="1489373"/>
                    <a:pt x="637202" y="1489373"/>
                  </a:cubicBezTo>
                  <a:close/>
                  <a:moveTo>
                    <a:pt x="453308" y="1489373"/>
                  </a:moveTo>
                  <a:cubicBezTo>
                    <a:pt x="417506" y="1489373"/>
                    <a:pt x="388481" y="1459712"/>
                    <a:pt x="388481" y="1423123"/>
                  </a:cubicBezTo>
                  <a:cubicBezTo>
                    <a:pt x="388481" y="1386534"/>
                    <a:pt x="417506" y="1356873"/>
                    <a:pt x="453308" y="1356873"/>
                  </a:cubicBezTo>
                  <a:cubicBezTo>
                    <a:pt x="489112" y="1356873"/>
                    <a:pt x="518136" y="1386534"/>
                    <a:pt x="518136" y="1423123"/>
                  </a:cubicBezTo>
                  <a:cubicBezTo>
                    <a:pt x="518136" y="1459712"/>
                    <a:pt x="489112" y="1489373"/>
                    <a:pt x="453308" y="1489373"/>
                  </a:cubicBezTo>
                  <a:close/>
                  <a:moveTo>
                    <a:pt x="269417" y="1489373"/>
                  </a:moveTo>
                  <a:cubicBezTo>
                    <a:pt x="233614" y="1489373"/>
                    <a:pt x="204589" y="1459712"/>
                    <a:pt x="204589" y="1423123"/>
                  </a:cubicBezTo>
                  <a:cubicBezTo>
                    <a:pt x="204589" y="1386534"/>
                    <a:pt x="233614" y="1356873"/>
                    <a:pt x="269417" y="1356873"/>
                  </a:cubicBezTo>
                  <a:cubicBezTo>
                    <a:pt x="305220" y="1356873"/>
                    <a:pt x="334245" y="1386534"/>
                    <a:pt x="334245" y="1423123"/>
                  </a:cubicBezTo>
                  <a:cubicBezTo>
                    <a:pt x="334245" y="1459712"/>
                    <a:pt x="305220" y="1489373"/>
                    <a:pt x="269417" y="1489373"/>
                  </a:cubicBezTo>
                  <a:close/>
                  <a:moveTo>
                    <a:pt x="70797" y="1489373"/>
                  </a:moveTo>
                  <a:cubicBezTo>
                    <a:pt x="34993" y="1489373"/>
                    <a:pt x="5970" y="1459712"/>
                    <a:pt x="5970" y="1423123"/>
                  </a:cubicBezTo>
                  <a:cubicBezTo>
                    <a:pt x="5970" y="1386534"/>
                    <a:pt x="34993" y="1356873"/>
                    <a:pt x="70797" y="1356873"/>
                  </a:cubicBezTo>
                  <a:cubicBezTo>
                    <a:pt x="106601" y="1356873"/>
                    <a:pt x="135625" y="1386534"/>
                    <a:pt x="135625" y="1423123"/>
                  </a:cubicBezTo>
                  <a:cubicBezTo>
                    <a:pt x="135625" y="1459712"/>
                    <a:pt x="106601" y="1489373"/>
                    <a:pt x="70797" y="1489373"/>
                  </a:cubicBezTo>
                  <a:close/>
                  <a:moveTo>
                    <a:pt x="6454772" y="1696883"/>
                  </a:moveTo>
                  <a:cubicBezTo>
                    <a:pt x="6418968" y="1696883"/>
                    <a:pt x="6389944" y="1667222"/>
                    <a:pt x="6389944" y="1630633"/>
                  </a:cubicBezTo>
                  <a:cubicBezTo>
                    <a:pt x="6389944" y="1594044"/>
                    <a:pt x="6418968" y="1564383"/>
                    <a:pt x="6454772" y="1564383"/>
                  </a:cubicBezTo>
                  <a:cubicBezTo>
                    <a:pt x="6490575" y="1564383"/>
                    <a:pt x="6519600" y="1594044"/>
                    <a:pt x="6519600" y="1630633"/>
                  </a:cubicBezTo>
                  <a:cubicBezTo>
                    <a:pt x="6519600" y="1667222"/>
                    <a:pt x="6490575" y="1696883"/>
                    <a:pt x="6454772" y="1696883"/>
                  </a:cubicBezTo>
                  <a:close/>
                  <a:moveTo>
                    <a:pt x="6270880" y="1696883"/>
                  </a:moveTo>
                  <a:cubicBezTo>
                    <a:pt x="6235077" y="1696883"/>
                    <a:pt x="6206052" y="1667222"/>
                    <a:pt x="6206052" y="1630633"/>
                  </a:cubicBezTo>
                  <a:cubicBezTo>
                    <a:pt x="6206052" y="1594044"/>
                    <a:pt x="6235077" y="1564383"/>
                    <a:pt x="6270880" y="1564383"/>
                  </a:cubicBezTo>
                  <a:cubicBezTo>
                    <a:pt x="6306684" y="1564383"/>
                    <a:pt x="6335708" y="1594044"/>
                    <a:pt x="6335708" y="1630633"/>
                  </a:cubicBezTo>
                  <a:cubicBezTo>
                    <a:pt x="6335708" y="1667222"/>
                    <a:pt x="6306684" y="1696883"/>
                    <a:pt x="6270880" y="1696883"/>
                  </a:cubicBezTo>
                  <a:close/>
                  <a:moveTo>
                    <a:pt x="6086990" y="1696883"/>
                  </a:moveTo>
                  <a:cubicBezTo>
                    <a:pt x="6051186" y="1696883"/>
                    <a:pt x="6022162" y="1667222"/>
                    <a:pt x="6022162" y="1630633"/>
                  </a:cubicBezTo>
                  <a:cubicBezTo>
                    <a:pt x="6022162" y="1594044"/>
                    <a:pt x="6051186" y="1564383"/>
                    <a:pt x="6086990" y="1564383"/>
                  </a:cubicBezTo>
                  <a:cubicBezTo>
                    <a:pt x="6122793" y="1564383"/>
                    <a:pt x="6151817" y="1594044"/>
                    <a:pt x="6151817" y="1630633"/>
                  </a:cubicBezTo>
                  <a:cubicBezTo>
                    <a:pt x="6151817" y="1667222"/>
                    <a:pt x="6122793" y="1696883"/>
                    <a:pt x="6086990" y="1696883"/>
                  </a:cubicBezTo>
                  <a:close/>
                  <a:moveTo>
                    <a:pt x="5903098" y="1696883"/>
                  </a:moveTo>
                  <a:cubicBezTo>
                    <a:pt x="5867295" y="1696883"/>
                    <a:pt x="5838270" y="1667222"/>
                    <a:pt x="5838270" y="1630633"/>
                  </a:cubicBezTo>
                  <a:cubicBezTo>
                    <a:pt x="5838270" y="1594044"/>
                    <a:pt x="5867295" y="1564383"/>
                    <a:pt x="5903098" y="1564383"/>
                  </a:cubicBezTo>
                  <a:cubicBezTo>
                    <a:pt x="5938902" y="1564383"/>
                    <a:pt x="5967926" y="1594044"/>
                    <a:pt x="5967926" y="1630633"/>
                  </a:cubicBezTo>
                  <a:cubicBezTo>
                    <a:pt x="5967926" y="1667222"/>
                    <a:pt x="5938902" y="1696883"/>
                    <a:pt x="5903098" y="1696883"/>
                  </a:cubicBezTo>
                  <a:close/>
                  <a:moveTo>
                    <a:pt x="5719207" y="1696883"/>
                  </a:moveTo>
                  <a:cubicBezTo>
                    <a:pt x="5683403" y="1696883"/>
                    <a:pt x="5654379" y="1667222"/>
                    <a:pt x="5654379" y="1630633"/>
                  </a:cubicBezTo>
                  <a:cubicBezTo>
                    <a:pt x="5654379" y="1594044"/>
                    <a:pt x="5683403" y="1564383"/>
                    <a:pt x="5719207" y="1564383"/>
                  </a:cubicBezTo>
                  <a:cubicBezTo>
                    <a:pt x="5755009" y="1564383"/>
                    <a:pt x="5784034" y="1594044"/>
                    <a:pt x="5784034" y="1630633"/>
                  </a:cubicBezTo>
                  <a:cubicBezTo>
                    <a:pt x="5784034" y="1667222"/>
                    <a:pt x="5755009" y="1696883"/>
                    <a:pt x="5719207" y="1696883"/>
                  </a:cubicBezTo>
                  <a:close/>
                  <a:moveTo>
                    <a:pt x="5535315" y="1696883"/>
                  </a:moveTo>
                  <a:cubicBezTo>
                    <a:pt x="5499511" y="1696883"/>
                    <a:pt x="5470487" y="1667222"/>
                    <a:pt x="5470487" y="1630633"/>
                  </a:cubicBezTo>
                  <a:cubicBezTo>
                    <a:pt x="5470487" y="1594044"/>
                    <a:pt x="5499511" y="1564383"/>
                    <a:pt x="5535315" y="1564383"/>
                  </a:cubicBezTo>
                  <a:cubicBezTo>
                    <a:pt x="5571119" y="1564383"/>
                    <a:pt x="5600143" y="1594044"/>
                    <a:pt x="5600143" y="1630633"/>
                  </a:cubicBezTo>
                  <a:cubicBezTo>
                    <a:pt x="5600143" y="1667222"/>
                    <a:pt x="5571119" y="1696883"/>
                    <a:pt x="5535315" y="1696883"/>
                  </a:cubicBezTo>
                  <a:close/>
                  <a:moveTo>
                    <a:pt x="5336695" y="1696883"/>
                  </a:moveTo>
                  <a:cubicBezTo>
                    <a:pt x="5300891" y="1696883"/>
                    <a:pt x="5271867" y="1667222"/>
                    <a:pt x="5271867" y="1630633"/>
                  </a:cubicBezTo>
                  <a:cubicBezTo>
                    <a:pt x="5271867" y="1594044"/>
                    <a:pt x="5300891" y="1564383"/>
                    <a:pt x="5336695" y="1564383"/>
                  </a:cubicBezTo>
                  <a:cubicBezTo>
                    <a:pt x="5372498" y="1564383"/>
                    <a:pt x="5401522" y="1594044"/>
                    <a:pt x="5401522" y="1630633"/>
                  </a:cubicBezTo>
                  <a:cubicBezTo>
                    <a:pt x="5401522" y="1667222"/>
                    <a:pt x="5372498" y="1696883"/>
                    <a:pt x="5336695" y="1696883"/>
                  </a:cubicBezTo>
                  <a:close/>
                  <a:moveTo>
                    <a:pt x="3839600" y="1698901"/>
                  </a:moveTo>
                  <a:cubicBezTo>
                    <a:pt x="3803797" y="1698901"/>
                    <a:pt x="3774772" y="1669240"/>
                    <a:pt x="3774772" y="1632651"/>
                  </a:cubicBezTo>
                  <a:cubicBezTo>
                    <a:pt x="3774772" y="1596062"/>
                    <a:pt x="3803797" y="1566401"/>
                    <a:pt x="3839600" y="1566401"/>
                  </a:cubicBezTo>
                  <a:cubicBezTo>
                    <a:pt x="3875403" y="1566401"/>
                    <a:pt x="3904427" y="1596062"/>
                    <a:pt x="3904427" y="1632651"/>
                  </a:cubicBezTo>
                  <a:cubicBezTo>
                    <a:pt x="3904427" y="1669240"/>
                    <a:pt x="3875403" y="1698901"/>
                    <a:pt x="3839600" y="1698901"/>
                  </a:cubicBezTo>
                  <a:close/>
                  <a:moveTo>
                    <a:pt x="3655709" y="1698901"/>
                  </a:moveTo>
                  <a:cubicBezTo>
                    <a:pt x="3619905" y="1698901"/>
                    <a:pt x="3590881" y="1669240"/>
                    <a:pt x="3590881" y="1632651"/>
                  </a:cubicBezTo>
                  <a:cubicBezTo>
                    <a:pt x="3590881" y="1596062"/>
                    <a:pt x="3619905" y="1566401"/>
                    <a:pt x="3655709" y="1566401"/>
                  </a:cubicBezTo>
                  <a:cubicBezTo>
                    <a:pt x="3691512" y="1566401"/>
                    <a:pt x="3720536" y="1596062"/>
                    <a:pt x="3720536" y="1632651"/>
                  </a:cubicBezTo>
                  <a:cubicBezTo>
                    <a:pt x="3720536" y="1669240"/>
                    <a:pt x="3691512" y="1698901"/>
                    <a:pt x="3655709" y="1698901"/>
                  </a:cubicBezTo>
                  <a:close/>
                  <a:moveTo>
                    <a:pt x="3471818" y="1698901"/>
                  </a:moveTo>
                  <a:cubicBezTo>
                    <a:pt x="3436014" y="1698901"/>
                    <a:pt x="3406990" y="1669240"/>
                    <a:pt x="3406990" y="1632651"/>
                  </a:cubicBezTo>
                  <a:cubicBezTo>
                    <a:pt x="3406990" y="1596062"/>
                    <a:pt x="3436014" y="1566401"/>
                    <a:pt x="3471818" y="1566401"/>
                  </a:cubicBezTo>
                  <a:cubicBezTo>
                    <a:pt x="3507621" y="1566401"/>
                    <a:pt x="3536645" y="1596062"/>
                    <a:pt x="3536645" y="1632651"/>
                  </a:cubicBezTo>
                  <a:cubicBezTo>
                    <a:pt x="3536645" y="1669240"/>
                    <a:pt x="3507621" y="1698901"/>
                    <a:pt x="3471818" y="1698901"/>
                  </a:cubicBezTo>
                  <a:close/>
                  <a:moveTo>
                    <a:pt x="3287926" y="1698901"/>
                  </a:moveTo>
                  <a:cubicBezTo>
                    <a:pt x="3252122" y="1698901"/>
                    <a:pt x="3223098" y="1669240"/>
                    <a:pt x="3223098" y="1632651"/>
                  </a:cubicBezTo>
                  <a:cubicBezTo>
                    <a:pt x="3223098" y="1596062"/>
                    <a:pt x="3252122" y="1566401"/>
                    <a:pt x="3287926" y="1566401"/>
                  </a:cubicBezTo>
                  <a:cubicBezTo>
                    <a:pt x="3323730" y="1566401"/>
                    <a:pt x="3352754" y="1596062"/>
                    <a:pt x="3352754" y="1632651"/>
                  </a:cubicBezTo>
                  <a:cubicBezTo>
                    <a:pt x="3352754" y="1669240"/>
                    <a:pt x="3323730" y="1698901"/>
                    <a:pt x="3287926" y="1698901"/>
                  </a:cubicBezTo>
                  <a:close/>
                  <a:moveTo>
                    <a:pt x="3104034" y="1698901"/>
                  </a:moveTo>
                  <a:cubicBezTo>
                    <a:pt x="3068231" y="1698901"/>
                    <a:pt x="3039206" y="1669240"/>
                    <a:pt x="3039206" y="1632651"/>
                  </a:cubicBezTo>
                  <a:cubicBezTo>
                    <a:pt x="3039206" y="1596062"/>
                    <a:pt x="3068231" y="1566401"/>
                    <a:pt x="3104034" y="1566401"/>
                  </a:cubicBezTo>
                  <a:cubicBezTo>
                    <a:pt x="3139837" y="1566401"/>
                    <a:pt x="3168861" y="1596062"/>
                    <a:pt x="3168861" y="1632651"/>
                  </a:cubicBezTo>
                  <a:cubicBezTo>
                    <a:pt x="3168861" y="1669240"/>
                    <a:pt x="3139837" y="1698901"/>
                    <a:pt x="3104034" y="1698901"/>
                  </a:cubicBezTo>
                  <a:close/>
                  <a:moveTo>
                    <a:pt x="2920143" y="1698901"/>
                  </a:moveTo>
                  <a:cubicBezTo>
                    <a:pt x="2884339" y="1698901"/>
                    <a:pt x="2855315" y="1669240"/>
                    <a:pt x="2855315" y="1632651"/>
                  </a:cubicBezTo>
                  <a:cubicBezTo>
                    <a:pt x="2855315" y="1596062"/>
                    <a:pt x="2884339" y="1566401"/>
                    <a:pt x="2920143" y="1566401"/>
                  </a:cubicBezTo>
                  <a:cubicBezTo>
                    <a:pt x="2955946" y="1566401"/>
                    <a:pt x="2984970" y="1596062"/>
                    <a:pt x="2984970" y="1632651"/>
                  </a:cubicBezTo>
                  <a:cubicBezTo>
                    <a:pt x="2984970" y="1669240"/>
                    <a:pt x="2955946" y="1698901"/>
                    <a:pt x="2920143" y="1698901"/>
                  </a:cubicBezTo>
                  <a:close/>
                  <a:moveTo>
                    <a:pt x="2721523" y="1698901"/>
                  </a:moveTo>
                  <a:cubicBezTo>
                    <a:pt x="2685719" y="1698901"/>
                    <a:pt x="2656695" y="1669240"/>
                    <a:pt x="2656695" y="1632651"/>
                  </a:cubicBezTo>
                  <a:cubicBezTo>
                    <a:pt x="2656695" y="1596062"/>
                    <a:pt x="2685719" y="1566401"/>
                    <a:pt x="2721523" y="1566401"/>
                  </a:cubicBezTo>
                  <a:cubicBezTo>
                    <a:pt x="2757326" y="1566401"/>
                    <a:pt x="2786350" y="1596062"/>
                    <a:pt x="2786350" y="1632651"/>
                  </a:cubicBezTo>
                  <a:cubicBezTo>
                    <a:pt x="2786350" y="1669240"/>
                    <a:pt x="2757326" y="1698901"/>
                    <a:pt x="2721523" y="1698901"/>
                  </a:cubicBezTo>
                  <a:close/>
                  <a:moveTo>
                    <a:pt x="2523126" y="1699910"/>
                  </a:moveTo>
                  <a:cubicBezTo>
                    <a:pt x="2487322" y="1699910"/>
                    <a:pt x="2458298" y="1670249"/>
                    <a:pt x="2458298" y="1633660"/>
                  </a:cubicBezTo>
                  <a:cubicBezTo>
                    <a:pt x="2458298" y="1597071"/>
                    <a:pt x="2487322" y="1567410"/>
                    <a:pt x="2523126" y="1567410"/>
                  </a:cubicBezTo>
                  <a:cubicBezTo>
                    <a:pt x="2558929" y="1567410"/>
                    <a:pt x="2587953" y="1597071"/>
                    <a:pt x="2587953" y="1633660"/>
                  </a:cubicBezTo>
                  <a:cubicBezTo>
                    <a:pt x="2587953" y="1670249"/>
                    <a:pt x="2558929" y="1699910"/>
                    <a:pt x="2523126" y="1699910"/>
                  </a:cubicBezTo>
                  <a:close/>
                  <a:moveTo>
                    <a:pt x="2339234" y="1699910"/>
                  </a:moveTo>
                  <a:cubicBezTo>
                    <a:pt x="2303430" y="1699910"/>
                    <a:pt x="2274406" y="1670249"/>
                    <a:pt x="2274406" y="1633660"/>
                  </a:cubicBezTo>
                  <a:cubicBezTo>
                    <a:pt x="2274406" y="1597071"/>
                    <a:pt x="2303430" y="1567410"/>
                    <a:pt x="2339234" y="1567410"/>
                  </a:cubicBezTo>
                  <a:cubicBezTo>
                    <a:pt x="2375038" y="1567410"/>
                    <a:pt x="2404062" y="1597071"/>
                    <a:pt x="2404062" y="1633660"/>
                  </a:cubicBezTo>
                  <a:cubicBezTo>
                    <a:pt x="2404062" y="1670249"/>
                    <a:pt x="2375038" y="1699910"/>
                    <a:pt x="2339234" y="1699910"/>
                  </a:cubicBezTo>
                  <a:close/>
                  <a:moveTo>
                    <a:pt x="2155343" y="1699910"/>
                  </a:moveTo>
                  <a:cubicBezTo>
                    <a:pt x="2119540" y="1699910"/>
                    <a:pt x="2090515" y="1670249"/>
                    <a:pt x="2090515" y="1633660"/>
                  </a:cubicBezTo>
                  <a:cubicBezTo>
                    <a:pt x="2090515" y="1597071"/>
                    <a:pt x="2119540" y="1567410"/>
                    <a:pt x="2155343" y="1567410"/>
                  </a:cubicBezTo>
                  <a:cubicBezTo>
                    <a:pt x="2191146" y="1567410"/>
                    <a:pt x="2220170" y="1597071"/>
                    <a:pt x="2220170" y="1633660"/>
                  </a:cubicBezTo>
                  <a:cubicBezTo>
                    <a:pt x="2220170" y="1670249"/>
                    <a:pt x="2191146" y="1699910"/>
                    <a:pt x="2155343" y="1699910"/>
                  </a:cubicBezTo>
                  <a:close/>
                  <a:moveTo>
                    <a:pt x="1971452" y="1699910"/>
                  </a:moveTo>
                  <a:cubicBezTo>
                    <a:pt x="1935648" y="1699910"/>
                    <a:pt x="1906624" y="1670249"/>
                    <a:pt x="1906624" y="1633660"/>
                  </a:cubicBezTo>
                  <a:cubicBezTo>
                    <a:pt x="1906624" y="1597071"/>
                    <a:pt x="1935648" y="1567410"/>
                    <a:pt x="1971452" y="1567410"/>
                  </a:cubicBezTo>
                  <a:cubicBezTo>
                    <a:pt x="2007255" y="1567410"/>
                    <a:pt x="2036280" y="1597071"/>
                    <a:pt x="2036280" y="1633660"/>
                  </a:cubicBezTo>
                  <a:cubicBezTo>
                    <a:pt x="2036280" y="1670249"/>
                    <a:pt x="2007255" y="1699910"/>
                    <a:pt x="1971452" y="1699910"/>
                  </a:cubicBezTo>
                  <a:close/>
                  <a:moveTo>
                    <a:pt x="1787561" y="1699910"/>
                  </a:moveTo>
                  <a:cubicBezTo>
                    <a:pt x="1751756" y="1699910"/>
                    <a:pt x="1722733" y="1670249"/>
                    <a:pt x="1722733" y="1633660"/>
                  </a:cubicBezTo>
                  <a:cubicBezTo>
                    <a:pt x="1722733" y="1597071"/>
                    <a:pt x="1751756" y="1567410"/>
                    <a:pt x="1787561" y="1567410"/>
                  </a:cubicBezTo>
                  <a:cubicBezTo>
                    <a:pt x="1823363" y="1567410"/>
                    <a:pt x="1852388" y="1597071"/>
                    <a:pt x="1852388" y="1633660"/>
                  </a:cubicBezTo>
                  <a:cubicBezTo>
                    <a:pt x="1852388" y="1670249"/>
                    <a:pt x="1823363" y="1699910"/>
                    <a:pt x="1787561" y="1699910"/>
                  </a:cubicBezTo>
                  <a:close/>
                  <a:moveTo>
                    <a:pt x="1603668" y="1699910"/>
                  </a:moveTo>
                  <a:cubicBezTo>
                    <a:pt x="1567865" y="1699910"/>
                    <a:pt x="1538841" y="1670249"/>
                    <a:pt x="1538841" y="1633660"/>
                  </a:cubicBezTo>
                  <a:cubicBezTo>
                    <a:pt x="1538841" y="1597071"/>
                    <a:pt x="1567865" y="1567410"/>
                    <a:pt x="1603668" y="1567410"/>
                  </a:cubicBezTo>
                  <a:cubicBezTo>
                    <a:pt x="1639472" y="1567410"/>
                    <a:pt x="1668496" y="1597071"/>
                    <a:pt x="1668496" y="1633660"/>
                  </a:cubicBezTo>
                  <a:cubicBezTo>
                    <a:pt x="1668496" y="1670249"/>
                    <a:pt x="1639472" y="1699910"/>
                    <a:pt x="1603668" y="1699910"/>
                  </a:cubicBezTo>
                  <a:close/>
                  <a:moveTo>
                    <a:pt x="1405048" y="1699910"/>
                  </a:moveTo>
                  <a:cubicBezTo>
                    <a:pt x="1369246" y="1699910"/>
                    <a:pt x="1340221" y="1670249"/>
                    <a:pt x="1340221" y="1633660"/>
                  </a:cubicBezTo>
                  <a:cubicBezTo>
                    <a:pt x="1340221" y="1597071"/>
                    <a:pt x="1369246" y="1567410"/>
                    <a:pt x="1405048" y="1567410"/>
                  </a:cubicBezTo>
                  <a:cubicBezTo>
                    <a:pt x="1440851" y="1567410"/>
                    <a:pt x="1469876" y="1597071"/>
                    <a:pt x="1469876" y="1633660"/>
                  </a:cubicBezTo>
                  <a:cubicBezTo>
                    <a:pt x="1469876" y="1670249"/>
                    <a:pt x="1440851" y="1699910"/>
                    <a:pt x="1405048" y="1699910"/>
                  </a:cubicBezTo>
                  <a:close/>
                  <a:moveTo>
                    <a:pt x="7759394" y="1701929"/>
                  </a:moveTo>
                  <a:cubicBezTo>
                    <a:pt x="7723590" y="1701929"/>
                    <a:pt x="7694566" y="1672268"/>
                    <a:pt x="7694566" y="1635679"/>
                  </a:cubicBezTo>
                  <a:cubicBezTo>
                    <a:pt x="7694566" y="1599090"/>
                    <a:pt x="7723590" y="1569429"/>
                    <a:pt x="7759394" y="1569429"/>
                  </a:cubicBezTo>
                  <a:cubicBezTo>
                    <a:pt x="7795198" y="1569429"/>
                    <a:pt x="7824222" y="1599090"/>
                    <a:pt x="7824222" y="1635679"/>
                  </a:cubicBezTo>
                  <a:cubicBezTo>
                    <a:pt x="7824222" y="1672268"/>
                    <a:pt x="7795198" y="1701929"/>
                    <a:pt x="7759394" y="1701929"/>
                  </a:cubicBezTo>
                  <a:close/>
                  <a:moveTo>
                    <a:pt x="7575503" y="1701929"/>
                  </a:moveTo>
                  <a:cubicBezTo>
                    <a:pt x="7539700" y="1701929"/>
                    <a:pt x="7510676" y="1672268"/>
                    <a:pt x="7510676" y="1635679"/>
                  </a:cubicBezTo>
                  <a:cubicBezTo>
                    <a:pt x="7510676" y="1599090"/>
                    <a:pt x="7539700" y="1569429"/>
                    <a:pt x="7575503" y="1569429"/>
                  </a:cubicBezTo>
                  <a:cubicBezTo>
                    <a:pt x="7611306" y="1569429"/>
                    <a:pt x="7640330" y="1599090"/>
                    <a:pt x="7640330" y="1635679"/>
                  </a:cubicBezTo>
                  <a:cubicBezTo>
                    <a:pt x="7640330" y="1672268"/>
                    <a:pt x="7611306" y="1701929"/>
                    <a:pt x="7575503" y="1701929"/>
                  </a:cubicBezTo>
                  <a:close/>
                  <a:moveTo>
                    <a:pt x="7391612" y="1701929"/>
                  </a:moveTo>
                  <a:cubicBezTo>
                    <a:pt x="7355809" y="1701929"/>
                    <a:pt x="7326784" y="1672268"/>
                    <a:pt x="7326784" y="1635679"/>
                  </a:cubicBezTo>
                  <a:cubicBezTo>
                    <a:pt x="7326784" y="1599090"/>
                    <a:pt x="7355809" y="1569429"/>
                    <a:pt x="7391612" y="1569429"/>
                  </a:cubicBezTo>
                  <a:cubicBezTo>
                    <a:pt x="7427415" y="1569429"/>
                    <a:pt x="7456440" y="1599090"/>
                    <a:pt x="7456440" y="1635679"/>
                  </a:cubicBezTo>
                  <a:cubicBezTo>
                    <a:pt x="7456440" y="1672268"/>
                    <a:pt x="7427415" y="1701929"/>
                    <a:pt x="7391612" y="1701929"/>
                  </a:cubicBezTo>
                  <a:close/>
                  <a:moveTo>
                    <a:pt x="7207720" y="1701929"/>
                  </a:moveTo>
                  <a:cubicBezTo>
                    <a:pt x="7171917" y="1701929"/>
                    <a:pt x="7142893" y="1672268"/>
                    <a:pt x="7142893" y="1635679"/>
                  </a:cubicBezTo>
                  <a:cubicBezTo>
                    <a:pt x="7142893" y="1599090"/>
                    <a:pt x="7171917" y="1569429"/>
                    <a:pt x="7207720" y="1569429"/>
                  </a:cubicBezTo>
                  <a:cubicBezTo>
                    <a:pt x="7243524" y="1569429"/>
                    <a:pt x="7272548" y="1599090"/>
                    <a:pt x="7272548" y="1635679"/>
                  </a:cubicBezTo>
                  <a:cubicBezTo>
                    <a:pt x="7272548" y="1672268"/>
                    <a:pt x="7243524" y="1701929"/>
                    <a:pt x="7207720" y="1701929"/>
                  </a:cubicBezTo>
                  <a:close/>
                  <a:moveTo>
                    <a:pt x="7023828" y="1701929"/>
                  </a:moveTo>
                  <a:cubicBezTo>
                    <a:pt x="6988026" y="1701929"/>
                    <a:pt x="6959001" y="1672268"/>
                    <a:pt x="6959001" y="1635679"/>
                  </a:cubicBezTo>
                  <a:cubicBezTo>
                    <a:pt x="6959001" y="1599090"/>
                    <a:pt x="6988026" y="1569429"/>
                    <a:pt x="7023828" y="1569429"/>
                  </a:cubicBezTo>
                  <a:cubicBezTo>
                    <a:pt x="7059632" y="1569429"/>
                    <a:pt x="7088656" y="1599090"/>
                    <a:pt x="7088656" y="1635679"/>
                  </a:cubicBezTo>
                  <a:cubicBezTo>
                    <a:pt x="7088656" y="1672268"/>
                    <a:pt x="7059632" y="1701929"/>
                    <a:pt x="7023828" y="1701929"/>
                  </a:cubicBezTo>
                  <a:close/>
                  <a:moveTo>
                    <a:pt x="6839937" y="1701929"/>
                  </a:moveTo>
                  <a:cubicBezTo>
                    <a:pt x="6804134" y="1701929"/>
                    <a:pt x="6775110" y="1672268"/>
                    <a:pt x="6775110" y="1635679"/>
                  </a:cubicBezTo>
                  <a:cubicBezTo>
                    <a:pt x="6775110" y="1599090"/>
                    <a:pt x="6804134" y="1569429"/>
                    <a:pt x="6839937" y="1569429"/>
                  </a:cubicBezTo>
                  <a:cubicBezTo>
                    <a:pt x="6875741" y="1569429"/>
                    <a:pt x="6904765" y="1599090"/>
                    <a:pt x="6904765" y="1635679"/>
                  </a:cubicBezTo>
                  <a:cubicBezTo>
                    <a:pt x="6904765" y="1672268"/>
                    <a:pt x="6875741" y="1701929"/>
                    <a:pt x="6839937" y="1701929"/>
                  </a:cubicBezTo>
                  <a:close/>
                  <a:moveTo>
                    <a:pt x="6641318" y="1701929"/>
                  </a:moveTo>
                  <a:cubicBezTo>
                    <a:pt x="6605514" y="1701929"/>
                    <a:pt x="6576490" y="1672268"/>
                    <a:pt x="6576490" y="1635679"/>
                  </a:cubicBezTo>
                  <a:cubicBezTo>
                    <a:pt x="6576490" y="1599090"/>
                    <a:pt x="6605514" y="1569429"/>
                    <a:pt x="6641318" y="1569429"/>
                  </a:cubicBezTo>
                  <a:cubicBezTo>
                    <a:pt x="6677120" y="1569429"/>
                    <a:pt x="6706144" y="1599090"/>
                    <a:pt x="6706144" y="1635679"/>
                  </a:cubicBezTo>
                  <a:cubicBezTo>
                    <a:pt x="6706144" y="1672268"/>
                    <a:pt x="6677120" y="1701929"/>
                    <a:pt x="6641318" y="1701929"/>
                  </a:cubicBezTo>
                  <a:close/>
                  <a:moveTo>
                    <a:pt x="5150149" y="1703947"/>
                  </a:moveTo>
                  <a:cubicBezTo>
                    <a:pt x="5114345" y="1703947"/>
                    <a:pt x="5085321" y="1674286"/>
                    <a:pt x="5085321" y="1637697"/>
                  </a:cubicBezTo>
                  <a:cubicBezTo>
                    <a:pt x="5085321" y="1601108"/>
                    <a:pt x="5114345" y="1571447"/>
                    <a:pt x="5150149" y="1571447"/>
                  </a:cubicBezTo>
                  <a:cubicBezTo>
                    <a:pt x="5185953" y="1571447"/>
                    <a:pt x="5214976" y="1601108"/>
                    <a:pt x="5214976" y="1637697"/>
                  </a:cubicBezTo>
                  <a:cubicBezTo>
                    <a:pt x="5214976" y="1674286"/>
                    <a:pt x="5185953" y="1703947"/>
                    <a:pt x="5150149" y="1703947"/>
                  </a:cubicBezTo>
                  <a:close/>
                  <a:moveTo>
                    <a:pt x="4966257" y="1703947"/>
                  </a:moveTo>
                  <a:cubicBezTo>
                    <a:pt x="4930454" y="1703947"/>
                    <a:pt x="4901430" y="1674286"/>
                    <a:pt x="4901430" y="1637697"/>
                  </a:cubicBezTo>
                  <a:cubicBezTo>
                    <a:pt x="4901430" y="1601108"/>
                    <a:pt x="4930454" y="1571447"/>
                    <a:pt x="4966257" y="1571447"/>
                  </a:cubicBezTo>
                  <a:cubicBezTo>
                    <a:pt x="5002061" y="1571447"/>
                    <a:pt x="5031085" y="1601108"/>
                    <a:pt x="5031085" y="1637697"/>
                  </a:cubicBezTo>
                  <a:cubicBezTo>
                    <a:pt x="5031085" y="1674286"/>
                    <a:pt x="5002061" y="1703947"/>
                    <a:pt x="4966257" y="1703947"/>
                  </a:cubicBezTo>
                  <a:close/>
                  <a:moveTo>
                    <a:pt x="4782366" y="1703947"/>
                  </a:moveTo>
                  <a:cubicBezTo>
                    <a:pt x="4746563" y="1703947"/>
                    <a:pt x="4717539" y="1674286"/>
                    <a:pt x="4717539" y="1637697"/>
                  </a:cubicBezTo>
                  <a:cubicBezTo>
                    <a:pt x="4717539" y="1601108"/>
                    <a:pt x="4746563" y="1571447"/>
                    <a:pt x="4782366" y="1571447"/>
                  </a:cubicBezTo>
                  <a:cubicBezTo>
                    <a:pt x="4818169" y="1571447"/>
                    <a:pt x="4847193" y="1601108"/>
                    <a:pt x="4847193" y="1637697"/>
                  </a:cubicBezTo>
                  <a:cubicBezTo>
                    <a:pt x="4847193" y="1674286"/>
                    <a:pt x="4818169" y="1703947"/>
                    <a:pt x="4782366" y="1703947"/>
                  </a:cubicBezTo>
                  <a:close/>
                  <a:moveTo>
                    <a:pt x="4598475" y="1703947"/>
                  </a:moveTo>
                  <a:cubicBezTo>
                    <a:pt x="4562671" y="1703947"/>
                    <a:pt x="4533648" y="1674286"/>
                    <a:pt x="4533648" y="1637697"/>
                  </a:cubicBezTo>
                  <a:cubicBezTo>
                    <a:pt x="4533648" y="1601108"/>
                    <a:pt x="4562671" y="1571447"/>
                    <a:pt x="4598475" y="1571447"/>
                  </a:cubicBezTo>
                  <a:cubicBezTo>
                    <a:pt x="4634278" y="1571447"/>
                    <a:pt x="4663303" y="1601108"/>
                    <a:pt x="4663303" y="1637697"/>
                  </a:cubicBezTo>
                  <a:cubicBezTo>
                    <a:pt x="4663303" y="1674286"/>
                    <a:pt x="4634278" y="1703947"/>
                    <a:pt x="4598475" y="1703947"/>
                  </a:cubicBezTo>
                  <a:close/>
                  <a:moveTo>
                    <a:pt x="4414583" y="1703947"/>
                  </a:moveTo>
                  <a:cubicBezTo>
                    <a:pt x="4378779" y="1703947"/>
                    <a:pt x="4349755" y="1674286"/>
                    <a:pt x="4349755" y="1637697"/>
                  </a:cubicBezTo>
                  <a:cubicBezTo>
                    <a:pt x="4349755" y="1601108"/>
                    <a:pt x="4378779" y="1571447"/>
                    <a:pt x="4414583" y="1571447"/>
                  </a:cubicBezTo>
                  <a:cubicBezTo>
                    <a:pt x="4450386" y="1571447"/>
                    <a:pt x="4479410" y="1601108"/>
                    <a:pt x="4479410" y="1637697"/>
                  </a:cubicBezTo>
                  <a:cubicBezTo>
                    <a:pt x="4479410" y="1674286"/>
                    <a:pt x="4450386" y="1703947"/>
                    <a:pt x="4414583" y="1703947"/>
                  </a:cubicBezTo>
                  <a:close/>
                  <a:moveTo>
                    <a:pt x="4230691" y="1703947"/>
                  </a:moveTo>
                  <a:cubicBezTo>
                    <a:pt x="4194888" y="1703947"/>
                    <a:pt x="4165863" y="1674286"/>
                    <a:pt x="4165863" y="1637697"/>
                  </a:cubicBezTo>
                  <a:cubicBezTo>
                    <a:pt x="4165863" y="1601108"/>
                    <a:pt x="4194888" y="1571447"/>
                    <a:pt x="4230691" y="1571447"/>
                  </a:cubicBezTo>
                  <a:cubicBezTo>
                    <a:pt x="4266495" y="1571447"/>
                    <a:pt x="4295519" y="1601108"/>
                    <a:pt x="4295519" y="1637697"/>
                  </a:cubicBezTo>
                  <a:cubicBezTo>
                    <a:pt x="4295519" y="1674286"/>
                    <a:pt x="4266495" y="1703947"/>
                    <a:pt x="4230691" y="1703947"/>
                  </a:cubicBezTo>
                  <a:close/>
                  <a:moveTo>
                    <a:pt x="4032071" y="1703947"/>
                  </a:moveTo>
                  <a:cubicBezTo>
                    <a:pt x="3996268" y="1703947"/>
                    <a:pt x="3967243" y="1674286"/>
                    <a:pt x="3967243" y="1637697"/>
                  </a:cubicBezTo>
                  <a:cubicBezTo>
                    <a:pt x="3967243" y="1601108"/>
                    <a:pt x="3996268" y="1571447"/>
                    <a:pt x="4032071" y="1571447"/>
                  </a:cubicBezTo>
                  <a:cubicBezTo>
                    <a:pt x="4067874" y="1571447"/>
                    <a:pt x="4096898" y="1601108"/>
                    <a:pt x="4096898" y="1637697"/>
                  </a:cubicBezTo>
                  <a:cubicBezTo>
                    <a:pt x="4096898" y="1674286"/>
                    <a:pt x="4067874" y="1703947"/>
                    <a:pt x="4032071" y="1703947"/>
                  </a:cubicBezTo>
                  <a:close/>
                  <a:moveTo>
                    <a:pt x="1188874" y="1706975"/>
                  </a:moveTo>
                  <a:cubicBezTo>
                    <a:pt x="1153071" y="1706975"/>
                    <a:pt x="1124047" y="1677314"/>
                    <a:pt x="1124047" y="1640725"/>
                  </a:cubicBezTo>
                  <a:cubicBezTo>
                    <a:pt x="1124047" y="1604136"/>
                    <a:pt x="1153071" y="1574475"/>
                    <a:pt x="1188874" y="1574475"/>
                  </a:cubicBezTo>
                  <a:cubicBezTo>
                    <a:pt x="1224678" y="1574475"/>
                    <a:pt x="1253702" y="1604136"/>
                    <a:pt x="1253702" y="1640725"/>
                  </a:cubicBezTo>
                  <a:cubicBezTo>
                    <a:pt x="1253702" y="1677314"/>
                    <a:pt x="1224678" y="1706975"/>
                    <a:pt x="1188874" y="1706975"/>
                  </a:cubicBezTo>
                  <a:close/>
                  <a:moveTo>
                    <a:pt x="1004983" y="1706975"/>
                  </a:moveTo>
                  <a:cubicBezTo>
                    <a:pt x="969180" y="1706975"/>
                    <a:pt x="940155" y="1677314"/>
                    <a:pt x="940155" y="1640725"/>
                  </a:cubicBezTo>
                  <a:cubicBezTo>
                    <a:pt x="940155" y="1604136"/>
                    <a:pt x="969180" y="1574475"/>
                    <a:pt x="1004983" y="1574475"/>
                  </a:cubicBezTo>
                  <a:cubicBezTo>
                    <a:pt x="1040786" y="1574475"/>
                    <a:pt x="1069811" y="1604136"/>
                    <a:pt x="1069811" y="1640725"/>
                  </a:cubicBezTo>
                  <a:cubicBezTo>
                    <a:pt x="1069811" y="1677314"/>
                    <a:pt x="1040786" y="1706975"/>
                    <a:pt x="1004983" y="1706975"/>
                  </a:cubicBezTo>
                  <a:close/>
                  <a:moveTo>
                    <a:pt x="821092" y="1706975"/>
                  </a:moveTo>
                  <a:cubicBezTo>
                    <a:pt x="785288" y="1706975"/>
                    <a:pt x="756264" y="1677314"/>
                    <a:pt x="756264" y="1640725"/>
                  </a:cubicBezTo>
                  <a:cubicBezTo>
                    <a:pt x="756264" y="1604136"/>
                    <a:pt x="785288" y="1574475"/>
                    <a:pt x="821092" y="1574475"/>
                  </a:cubicBezTo>
                  <a:cubicBezTo>
                    <a:pt x="856895" y="1574475"/>
                    <a:pt x="885920" y="1604136"/>
                    <a:pt x="885920" y="1640725"/>
                  </a:cubicBezTo>
                  <a:cubicBezTo>
                    <a:pt x="885920" y="1677314"/>
                    <a:pt x="856895" y="1706975"/>
                    <a:pt x="821092" y="1706975"/>
                  </a:cubicBezTo>
                  <a:close/>
                  <a:moveTo>
                    <a:pt x="637202" y="1706975"/>
                  </a:moveTo>
                  <a:cubicBezTo>
                    <a:pt x="601397" y="1706975"/>
                    <a:pt x="572374" y="1677314"/>
                    <a:pt x="572374" y="1640725"/>
                  </a:cubicBezTo>
                  <a:cubicBezTo>
                    <a:pt x="572374" y="1604136"/>
                    <a:pt x="601397" y="1574475"/>
                    <a:pt x="637202" y="1574475"/>
                  </a:cubicBezTo>
                  <a:cubicBezTo>
                    <a:pt x="673004" y="1574475"/>
                    <a:pt x="702030" y="1604136"/>
                    <a:pt x="702030" y="1640725"/>
                  </a:cubicBezTo>
                  <a:cubicBezTo>
                    <a:pt x="702030" y="1677314"/>
                    <a:pt x="673004" y="1706975"/>
                    <a:pt x="637202" y="1706975"/>
                  </a:cubicBezTo>
                  <a:close/>
                  <a:moveTo>
                    <a:pt x="453308" y="1706975"/>
                  </a:moveTo>
                  <a:cubicBezTo>
                    <a:pt x="417506" y="1706975"/>
                    <a:pt x="388481" y="1677314"/>
                    <a:pt x="388481" y="1640725"/>
                  </a:cubicBezTo>
                  <a:cubicBezTo>
                    <a:pt x="388481" y="1604136"/>
                    <a:pt x="417506" y="1574475"/>
                    <a:pt x="453308" y="1574475"/>
                  </a:cubicBezTo>
                  <a:cubicBezTo>
                    <a:pt x="489112" y="1574475"/>
                    <a:pt x="518136" y="1604136"/>
                    <a:pt x="518136" y="1640725"/>
                  </a:cubicBezTo>
                  <a:cubicBezTo>
                    <a:pt x="518136" y="1677314"/>
                    <a:pt x="489112" y="1706975"/>
                    <a:pt x="453308" y="1706975"/>
                  </a:cubicBezTo>
                  <a:close/>
                  <a:moveTo>
                    <a:pt x="269417" y="1706975"/>
                  </a:moveTo>
                  <a:cubicBezTo>
                    <a:pt x="233614" y="1706975"/>
                    <a:pt x="204589" y="1677314"/>
                    <a:pt x="204589" y="1640725"/>
                  </a:cubicBezTo>
                  <a:cubicBezTo>
                    <a:pt x="204589" y="1604136"/>
                    <a:pt x="233614" y="1574475"/>
                    <a:pt x="269417" y="1574475"/>
                  </a:cubicBezTo>
                  <a:cubicBezTo>
                    <a:pt x="305220" y="1574475"/>
                    <a:pt x="334245" y="1604136"/>
                    <a:pt x="334245" y="1640725"/>
                  </a:cubicBezTo>
                  <a:cubicBezTo>
                    <a:pt x="334245" y="1677314"/>
                    <a:pt x="305220" y="1706975"/>
                    <a:pt x="269417" y="1706975"/>
                  </a:cubicBezTo>
                  <a:close/>
                  <a:moveTo>
                    <a:pt x="70797" y="1706975"/>
                  </a:moveTo>
                  <a:cubicBezTo>
                    <a:pt x="34993" y="1706975"/>
                    <a:pt x="5970" y="1677314"/>
                    <a:pt x="5970" y="1640725"/>
                  </a:cubicBezTo>
                  <a:cubicBezTo>
                    <a:pt x="5970" y="1604136"/>
                    <a:pt x="34993" y="1574475"/>
                    <a:pt x="70797" y="1574475"/>
                  </a:cubicBezTo>
                  <a:cubicBezTo>
                    <a:pt x="106601" y="1574475"/>
                    <a:pt x="135625" y="1604136"/>
                    <a:pt x="135625" y="1640725"/>
                  </a:cubicBezTo>
                  <a:cubicBezTo>
                    <a:pt x="135625" y="1677314"/>
                    <a:pt x="106601" y="1706975"/>
                    <a:pt x="70797" y="1706975"/>
                  </a:cubicBezTo>
                  <a:close/>
                  <a:moveTo>
                    <a:pt x="6454772" y="1908059"/>
                  </a:moveTo>
                  <a:cubicBezTo>
                    <a:pt x="6418968" y="1908059"/>
                    <a:pt x="6389944" y="1878398"/>
                    <a:pt x="6389944" y="1841809"/>
                  </a:cubicBezTo>
                  <a:cubicBezTo>
                    <a:pt x="6389944" y="1805220"/>
                    <a:pt x="6418968" y="1775559"/>
                    <a:pt x="6454772" y="1775559"/>
                  </a:cubicBezTo>
                  <a:cubicBezTo>
                    <a:pt x="6490575" y="1775559"/>
                    <a:pt x="6519600" y="1805220"/>
                    <a:pt x="6519600" y="1841809"/>
                  </a:cubicBezTo>
                  <a:cubicBezTo>
                    <a:pt x="6519600" y="1878398"/>
                    <a:pt x="6490575" y="1908059"/>
                    <a:pt x="6454772" y="1908059"/>
                  </a:cubicBezTo>
                  <a:close/>
                  <a:moveTo>
                    <a:pt x="6270880" y="1908059"/>
                  </a:moveTo>
                  <a:cubicBezTo>
                    <a:pt x="6235077" y="1908059"/>
                    <a:pt x="6206052" y="1878398"/>
                    <a:pt x="6206052" y="1841809"/>
                  </a:cubicBezTo>
                  <a:cubicBezTo>
                    <a:pt x="6206052" y="1805220"/>
                    <a:pt x="6235077" y="1775559"/>
                    <a:pt x="6270880" y="1775559"/>
                  </a:cubicBezTo>
                  <a:cubicBezTo>
                    <a:pt x="6306684" y="1775559"/>
                    <a:pt x="6335708" y="1805220"/>
                    <a:pt x="6335708" y="1841809"/>
                  </a:cubicBezTo>
                  <a:cubicBezTo>
                    <a:pt x="6335708" y="1878398"/>
                    <a:pt x="6306684" y="1908059"/>
                    <a:pt x="6270880" y="1908059"/>
                  </a:cubicBezTo>
                  <a:close/>
                  <a:moveTo>
                    <a:pt x="6086990" y="1908059"/>
                  </a:moveTo>
                  <a:cubicBezTo>
                    <a:pt x="6051186" y="1908059"/>
                    <a:pt x="6022162" y="1878398"/>
                    <a:pt x="6022162" y="1841809"/>
                  </a:cubicBezTo>
                  <a:cubicBezTo>
                    <a:pt x="6022162" y="1805220"/>
                    <a:pt x="6051186" y="1775559"/>
                    <a:pt x="6086990" y="1775559"/>
                  </a:cubicBezTo>
                  <a:cubicBezTo>
                    <a:pt x="6122793" y="1775559"/>
                    <a:pt x="6151817" y="1805220"/>
                    <a:pt x="6151817" y="1841809"/>
                  </a:cubicBezTo>
                  <a:cubicBezTo>
                    <a:pt x="6151817" y="1878398"/>
                    <a:pt x="6122793" y="1908059"/>
                    <a:pt x="6086990" y="1908059"/>
                  </a:cubicBezTo>
                  <a:close/>
                  <a:moveTo>
                    <a:pt x="5903098" y="1908059"/>
                  </a:moveTo>
                  <a:cubicBezTo>
                    <a:pt x="5867295" y="1908059"/>
                    <a:pt x="5838270" y="1878398"/>
                    <a:pt x="5838270" y="1841809"/>
                  </a:cubicBezTo>
                  <a:cubicBezTo>
                    <a:pt x="5838270" y="1805220"/>
                    <a:pt x="5867295" y="1775559"/>
                    <a:pt x="5903098" y="1775559"/>
                  </a:cubicBezTo>
                  <a:cubicBezTo>
                    <a:pt x="5938902" y="1775559"/>
                    <a:pt x="5967926" y="1805220"/>
                    <a:pt x="5967926" y="1841809"/>
                  </a:cubicBezTo>
                  <a:cubicBezTo>
                    <a:pt x="5967926" y="1878398"/>
                    <a:pt x="5938902" y="1908059"/>
                    <a:pt x="5903098" y="1908059"/>
                  </a:cubicBezTo>
                  <a:close/>
                  <a:moveTo>
                    <a:pt x="5719207" y="1908059"/>
                  </a:moveTo>
                  <a:cubicBezTo>
                    <a:pt x="5683403" y="1908059"/>
                    <a:pt x="5654379" y="1878398"/>
                    <a:pt x="5654379" y="1841809"/>
                  </a:cubicBezTo>
                  <a:cubicBezTo>
                    <a:pt x="5654379" y="1805220"/>
                    <a:pt x="5683403" y="1775559"/>
                    <a:pt x="5719207" y="1775559"/>
                  </a:cubicBezTo>
                  <a:cubicBezTo>
                    <a:pt x="5755009" y="1775559"/>
                    <a:pt x="5784034" y="1805220"/>
                    <a:pt x="5784034" y="1841809"/>
                  </a:cubicBezTo>
                  <a:cubicBezTo>
                    <a:pt x="5784034" y="1878398"/>
                    <a:pt x="5755009" y="1908059"/>
                    <a:pt x="5719207" y="1908059"/>
                  </a:cubicBezTo>
                  <a:close/>
                  <a:moveTo>
                    <a:pt x="5535315" y="1908059"/>
                  </a:moveTo>
                  <a:cubicBezTo>
                    <a:pt x="5499511" y="1908059"/>
                    <a:pt x="5470487" y="1878398"/>
                    <a:pt x="5470487" y="1841809"/>
                  </a:cubicBezTo>
                  <a:cubicBezTo>
                    <a:pt x="5470487" y="1805220"/>
                    <a:pt x="5499511" y="1775559"/>
                    <a:pt x="5535315" y="1775559"/>
                  </a:cubicBezTo>
                  <a:cubicBezTo>
                    <a:pt x="5571119" y="1775559"/>
                    <a:pt x="5600143" y="1805220"/>
                    <a:pt x="5600143" y="1841809"/>
                  </a:cubicBezTo>
                  <a:cubicBezTo>
                    <a:pt x="5600143" y="1878398"/>
                    <a:pt x="5571119" y="1908059"/>
                    <a:pt x="5535315" y="1908059"/>
                  </a:cubicBezTo>
                  <a:close/>
                  <a:moveTo>
                    <a:pt x="5336695" y="1908059"/>
                  </a:moveTo>
                  <a:cubicBezTo>
                    <a:pt x="5300891" y="1908059"/>
                    <a:pt x="5271867" y="1878398"/>
                    <a:pt x="5271867" y="1841809"/>
                  </a:cubicBezTo>
                  <a:cubicBezTo>
                    <a:pt x="5271867" y="1805220"/>
                    <a:pt x="5300891" y="1775559"/>
                    <a:pt x="5336695" y="1775559"/>
                  </a:cubicBezTo>
                  <a:cubicBezTo>
                    <a:pt x="5372498" y="1775559"/>
                    <a:pt x="5401522" y="1805220"/>
                    <a:pt x="5401522" y="1841809"/>
                  </a:cubicBezTo>
                  <a:cubicBezTo>
                    <a:pt x="5401522" y="1878398"/>
                    <a:pt x="5372498" y="1908059"/>
                    <a:pt x="5336695" y="1908059"/>
                  </a:cubicBezTo>
                  <a:close/>
                  <a:moveTo>
                    <a:pt x="3839600" y="1910077"/>
                  </a:moveTo>
                  <a:cubicBezTo>
                    <a:pt x="3803797" y="1910077"/>
                    <a:pt x="3774772" y="1880416"/>
                    <a:pt x="3774772" y="1843827"/>
                  </a:cubicBezTo>
                  <a:cubicBezTo>
                    <a:pt x="3774772" y="1807238"/>
                    <a:pt x="3803797" y="1777577"/>
                    <a:pt x="3839600" y="1777577"/>
                  </a:cubicBezTo>
                  <a:cubicBezTo>
                    <a:pt x="3875403" y="1777577"/>
                    <a:pt x="3904427" y="1807238"/>
                    <a:pt x="3904427" y="1843827"/>
                  </a:cubicBezTo>
                  <a:cubicBezTo>
                    <a:pt x="3904427" y="1880416"/>
                    <a:pt x="3875403" y="1910077"/>
                    <a:pt x="3839600" y="1910077"/>
                  </a:cubicBezTo>
                  <a:close/>
                  <a:moveTo>
                    <a:pt x="3655709" y="1910077"/>
                  </a:moveTo>
                  <a:cubicBezTo>
                    <a:pt x="3619905" y="1910077"/>
                    <a:pt x="3590881" y="1880416"/>
                    <a:pt x="3590881" y="1843827"/>
                  </a:cubicBezTo>
                  <a:cubicBezTo>
                    <a:pt x="3590881" y="1807238"/>
                    <a:pt x="3619905" y="1777577"/>
                    <a:pt x="3655709" y="1777577"/>
                  </a:cubicBezTo>
                  <a:cubicBezTo>
                    <a:pt x="3691512" y="1777577"/>
                    <a:pt x="3720536" y="1807238"/>
                    <a:pt x="3720536" y="1843827"/>
                  </a:cubicBezTo>
                  <a:cubicBezTo>
                    <a:pt x="3720536" y="1880416"/>
                    <a:pt x="3691512" y="1910077"/>
                    <a:pt x="3655709" y="1910077"/>
                  </a:cubicBezTo>
                  <a:close/>
                  <a:moveTo>
                    <a:pt x="3471818" y="1910077"/>
                  </a:moveTo>
                  <a:cubicBezTo>
                    <a:pt x="3436014" y="1910077"/>
                    <a:pt x="3406990" y="1880416"/>
                    <a:pt x="3406990" y="1843827"/>
                  </a:cubicBezTo>
                  <a:cubicBezTo>
                    <a:pt x="3406990" y="1807238"/>
                    <a:pt x="3436014" y="1777577"/>
                    <a:pt x="3471818" y="1777577"/>
                  </a:cubicBezTo>
                  <a:cubicBezTo>
                    <a:pt x="3507621" y="1777577"/>
                    <a:pt x="3536645" y="1807238"/>
                    <a:pt x="3536645" y="1843827"/>
                  </a:cubicBezTo>
                  <a:cubicBezTo>
                    <a:pt x="3536645" y="1880416"/>
                    <a:pt x="3507621" y="1910077"/>
                    <a:pt x="3471818" y="1910077"/>
                  </a:cubicBezTo>
                  <a:close/>
                  <a:moveTo>
                    <a:pt x="3287926" y="1910077"/>
                  </a:moveTo>
                  <a:cubicBezTo>
                    <a:pt x="3252122" y="1910077"/>
                    <a:pt x="3223098" y="1880416"/>
                    <a:pt x="3223098" y="1843827"/>
                  </a:cubicBezTo>
                  <a:cubicBezTo>
                    <a:pt x="3223098" y="1807238"/>
                    <a:pt x="3252122" y="1777577"/>
                    <a:pt x="3287926" y="1777577"/>
                  </a:cubicBezTo>
                  <a:cubicBezTo>
                    <a:pt x="3323730" y="1777577"/>
                    <a:pt x="3352754" y="1807238"/>
                    <a:pt x="3352754" y="1843827"/>
                  </a:cubicBezTo>
                  <a:cubicBezTo>
                    <a:pt x="3352754" y="1880416"/>
                    <a:pt x="3323730" y="1910077"/>
                    <a:pt x="3287926" y="1910077"/>
                  </a:cubicBezTo>
                  <a:close/>
                  <a:moveTo>
                    <a:pt x="3104034" y="1910077"/>
                  </a:moveTo>
                  <a:cubicBezTo>
                    <a:pt x="3068231" y="1910077"/>
                    <a:pt x="3039206" y="1880416"/>
                    <a:pt x="3039206" y="1843827"/>
                  </a:cubicBezTo>
                  <a:cubicBezTo>
                    <a:pt x="3039206" y="1807238"/>
                    <a:pt x="3068231" y="1777577"/>
                    <a:pt x="3104034" y="1777577"/>
                  </a:cubicBezTo>
                  <a:cubicBezTo>
                    <a:pt x="3139837" y="1777577"/>
                    <a:pt x="3168861" y="1807238"/>
                    <a:pt x="3168861" y="1843827"/>
                  </a:cubicBezTo>
                  <a:cubicBezTo>
                    <a:pt x="3168861" y="1880416"/>
                    <a:pt x="3139837" y="1910077"/>
                    <a:pt x="3104034" y="1910077"/>
                  </a:cubicBezTo>
                  <a:close/>
                  <a:moveTo>
                    <a:pt x="2920143" y="1910077"/>
                  </a:moveTo>
                  <a:cubicBezTo>
                    <a:pt x="2884339" y="1910077"/>
                    <a:pt x="2855315" y="1880416"/>
                    <a:pt x="2855315" y="1843827"/>
                  </a:cubicBezTo>
                  <a:cubicBezTo>
                    <a:pt x="2855315" y="1807238"/>
                    <a:pt x="2884339" y="1777577"/>
                    <a:pt x="2920143" y="1777577"/>
                  </a:cubicBezTo>
                  <a:cubicBezTo>
                    <a:pt x="2955946" y="1777577"/>
                    <a:pt x="2984970" y="1807238"/>
                    <a:pt x="2984970" y="1843827"/>
                  </a:cubicBezTo>
                  <a:cubicBezTo>
                    <a:pt x="2984970" y="1880416"/>
                    <a:pt x="2955946" y="1910077"/>
                    <a:pt x="2920143" y="1910077"/>
                  </a:cubicBezTo>
                  <a:close/>
                  <a:moveTo>
                    <a:pt x="2721523" y="1910077"/>
                  </a:moveTo>
                  <a:cubicBezTo>
                    <a:pt x="2685719" y="1910077"/>
                    <a:pt x="2656695" y="1880416"/>
                    <a:pt x="2656695" y="1843827"/>
                  </a:cubicBezTo>
                  <a:cubicBezTo>
                    <a:pt x="2656695" y="1807238"/>
                    <a:pt x="2685719" y="1777577"/>
                    <a:pt x="2721523" y="1777577"/>
                  </a:cubicBezTo>
                  <a:cubicBezTo>
                    <a:pt x="2757326" y="1777577"/>
                    <a:pt x="2786350" y="1807238"/>
                    <a:pt x="2786350" y="1843827"/>
                  </a:cubicBezTo>
                  <a:cubicBezTo>
                    <a:pt x="2786350" y="1880416"/>
                    <a:pt x="2757326" y="1910077"/>
                    <a:pt x="2721523" y="1910077"/>
                  </a:cubicBezTo>
                  <a:close/>
                  <a:moveTo>
                    <a:pt x="2523126" y="1911086"/>
                  </a:moveTo>
                  <a:cubicBezTo>
                    <a:pt x="2487322" y="1911086"/>
                    <a:pt x="2458298" y="1881425"/>
                    <a:pt x="2458298" y="1844836"/>
                  </a:cubicBezTo>
                  <a:cubicBezTo>
                    <a:pt x="2458298" y="1808247"/>
                    <a:pt x="2487322" y="1778586"/>
                    <a:pt x="2523126" y="1778586"/>
                  </a:cubicBezTo>
                  <a:cubicBezTo>
                    <a:pt x="2558929" y="1778586"/>
                    <a:pt x="2587953" y="1808247"/>
                    <a:pt x="2587953" y="1844836"/>
                  </a:cubicBezTo>
                  <a:cubicBezTo>
                    <a:pt x="2587953" y="1881425"/>
                    <a:pt x="2558929" y="1911086"/>
                    <a:pt x="2523126" y="1911086"/>
                  </a:cubicBezTo>
                  <a:close/>
                  <a:moveTo>
                    <a:pt x="2339234" y="1911086"/>
                  </a:moveTo>
                  <a:cubicBezTo>
                    <a:pt x="2303430" y="1911086"/>
                    <a:pt x="2274406" y="1881425"/>
                    <a:pt x="2274406" y="1844836"/>
                  </a:cubicBezTo>
                  <a:cubicBezTo>
                    <a:pt x="2274406" y="1808247"/>
                    <a:pt x="2303430" y="1778586"/>
                    <a:pt x="2339234" y="1778586"/>
                  </a:cubicBezTo>
                  <a:cubicBezTo>
                    <a:pt x="2375038" y="1778586"/>
                    <a:pt x="2404062" y="1808247"/>
                    <a:pt x="2404062" y="1844836"/>
                  </a:cubicBezTo>
                  <a:cubicBezTo>
                    <a:pt x="2404062" y="1881425"/>
                    <a:pt x="2375038" y="1911086"/>
                    <a:pt x="2339234" y="1911086"/>
                  </a:cubicBezTo>
                  <a:close/>
                  <a:moveTo>
                    <a:pt x="2155343" y="1911086"/>
                  </a:moveTo>
                  <a:cubicBezTo>
                    <a:pt x="2119540" y="1911086"/>
                    <a:pt x="2090515" y="1881425"/>
                    <a:pt x="2090515" y="1844836"/>
                  </a:cubicBezTo>
                  <a:cubicBezTo>
                    <a:pt x="2090515" y="1808247"/>
                    <a:pt x="2119540" y="1778586"/>
                    <a:pt x="2155343" y="1778586"/>
                  </a:cubicBezTo>
                  <a:cubicBezTo>
                    <a:pt x="2191146" y="1778586"/>
                    <a:pt x="2220170" y="1808247"/>
                    <a:pt x="2220170" y="1844836"/>
                  </a:cubicBezTo>
                  <a:cubicBezTo>
                    <a:pt x="2220170" y="1881425"/>
                    <a:pt x="2191146" y="1911086"/>
                    <a:pt x="2155343" y="1911086"/>
                  </a:cubicBezTo>
                  <a:close/>
                  <a:moveTo>
                    <a:pt x="1971452" y="1911086"/>
                  </a:moveTo>
                  <a:cubicBezTo>
                    <a:pt x="1935648" y="1911086"/>
                    <a:pt x="1906624" y="1881425"/>
                    <a:pt x="1906624" y="1844836"/>
                  </a:cubicBezTo>
                  <a:cubicBezTo>
                    <a:pt x="1906624" y="1808247"/>
                    <a:pt x="1935648" y="1778586"/>
                    <a:pt x="1971452" y="1778586"/>
                  </a:cubicBezTo>
                  <a:cubicBezTo>
                    <a:pt x="2007255" y="1778586"/>
                    <a:pt x="2036280" y="1808247"/>
                    <a:pt x="2036280" y="1844836"/>
                  </a:cubicBezTo>
                  <a:cubicBezTo>
                    <a:pt x="2036280" y="1881425"/>
                    <a:pt x="2007255" y="1911086"/>
                    <a:pt x="1971452" y="1911086"/>
                  </a:cubicBezTo>
                  <a:close/>
                  <a:moveTo>
                    <a:pt x="1787561" y="1911086"/>
                  </a:moveTo>
                  <a:cubicBezTo>
                    <a:pt x="1751756" y="1911086"/>
                    <a:pt x="1722733" y="1881425"/>
                    <a:pt x="1722733" y="1844836"/>
                  </a:cubicBezTo>
                  <a:cubicBezTo>
                    <a:pt x="1722733" y="1808247"/>
                    <a:pt x="1751756" y="1778586"/>
                    <a:pt x="1787561" y="1778586"/>
                  </a:cubicBezTo>
                  <a:cubicBezTo>
                    <a:pt x="1823363" y="1778586"/>
                    <a:pt x="1852388" y="1808247"/>
                    <a:pt x="1852388" y="1844836"/>
                  </a:cubicBezTo>
                  <a:cubicBezTo>
                    <a:pt x="1852388" y="1881425"/>
                    <a:pt x="1823363" y="1911086"/>
                    <a:pt x="1787561" y="1911086"/>
                  </a:cubicBezTo>
                  <a:close/>
                  <a:moveTo>
                    <a:pt x="1603668" y="1911086"/>
                  </a:moveTo>
                  <a:cubicBezTo>
                    <a:pt x="1567865" y="1911086"/>
                    <a:pt x="1538841" y="1881425"/>
                    <a:pt x="1538841" y="1844836"/>
                  </a:cubicBezTo>
                  <a:cubicBezTo>
                    <a:pt x="1538841" y="1808247"/>
                    <a:pt x="1567865" y="1778586"/>
                    <a:pt x="1603668" y="1778586"/>
                  </a:cubicBezTo>
                  <a:cubicBezTo>
                    <a:pt x="1639472" y="1778586"/>
                    <a:pt x="1668496" y="1808247"/>
                    <a:pt x="1668496" y="1844836"/>
                  </a:cubicBezTo>
                  <a:cubicBezTo>
                    <a:pt x="1668496" y="1881425"/>
                    <a:pt x="1639472" y="1911086"/>
                    <a:pt x="1603668" y="1911086"/>
                  </a:cubicBezTo>
                  <a:close/>
                  <a:moveTo>
                    <a:pt x="1405048" y="1911086"/>
                  </a:moveTo>
                  <a:cubicBezTo>
                    <a:pt x="1369246" y="1911086"/>
                    <a:pt x="1340221" y="1881425"/>
                    <a:pt x="1340221" y="1844836"/>
                  </a:cubicBezTo>
                  <a:cubicBezTo>
                    <a:pt x="1340221" y="1808247"/>
                    <a:pt x="1369246" y="1778586"/>
                    <a:pt x="1405048" y="1778586"/>
                  </a:cubicBezTo>
                  <a:cubicBezTo>
                    <a:pt x="1440851" y="1778586"/>
                    <a:pt x="1469876" y="1808247"/>
                    <a:pt x="1469876" y="1844836"/>
                  </a:cubicBezTo>
                  <a:cubicBezTo>
                    <a:pt x="1469876" y="1881425"/>
                    <a:pt x="1440851" y="1911086"/>
                    <a:pt x="1405048" y="1911086"/>
                  </a:cubicBezTo>
                  <a:close/>
                  <a:moveTo>
                    <a:pt x="7759394" y="1913105"/>
                  </a:moveTo>
                  <a:cubicBezTo>
                    <a:pt x="7723590" y="1913105"/>
                    <a:pt x="7694566" y="1883444"/>
                    <a:pt x="7694566" y="1846855"/>
                  </a:cubicBezTo>
                  <a:cubicBezTo>
                    <a:pt x="7694566" y="1810266"/>
                    <a:pt x="7723590" y="1780605"/>
                    <a:pt x="7759394" y="1780605"/>
                  </a:cubicBezTo>
                  <a:cubicBezTo>
                    <a:pt x="7795198" y="1780605"/>
                    <a:pt x="7824222" y="1810266"/>
                    <a:pt x="7824222" y="1846855"/>
                  </a:cubicBezTo>
                  <a:cubicBezTo>
                    <a:pt x="7824222" y="1883444"/>
                    <a:pt x="7795198" y="1913105"/>
                    <a:pt x="7759394" y="1913105"/>
                  </a:cubicBezTo>
                  <a:close/>
                  <a:moveTo>
                    <a:pt x="7575503" y="1913105"/>
                  </a:moveTo>
                  <a:cubicBezTo>
                    <a:pt x="7539700" y="1913105"/>
                    <a:pt x="7510676" y="1883444"/>
                    <a:pt x="7510676" y="1846855"/>
                  </a:cubicBezTo>
                  <a:cubicBezTo>
                    <a:pt x="7510676" y="1810266"/>
                    <a:pt x="7539700" y="1780605"/>
                    <a:pt x="7575503" y="1780605"/>
                  </a:cubicBezTo>
                  <a:cubicBezTo>
                    <a:pt x="7611306" y="1780605"/>
                    <a:pt x="7640330" y="1810266"/>
                    <a:pt x="7640330" y="1846855"/>
                  </a:cubicBezTo>
                  <a:cubicBezTo>
                    <a:pt x="7640330" y="1883444"/>
                    <a:pt x="7611306" y="1913105"/>
                    <a:pt x="7575503" y="1913105"/>
                  </a:cubicBezTo>
                  <a:close/>
                  <a:moveTo>
                    <a:pt x="7391612" y="1913105"/>
                  </a:moveTo>
                  <a:cubicBezTo>
                    <a:pt x="7355809" y="1913105"/>
                    <a:pt x="7326784" y="1883444"/>
                    <a:pt x="7326784" y="1846855"/>
                  </a:cubicBezTo>
                  <a:cubicBezTo>
                    <a:pt x="7326784" y="1810266"/>
                    <a:pt x="7355809" y="1780605"/>
                    <a:pt x="7391612" y="1780605"/>
                  </a:cubicBezTo>
                  <a:cubicBezTo>
                    <a:pt x="7427415" y="1780605"/>
                    <a:pt x="7456440" y="1810266"/>
                    <a:pt x="7456440" y="1846855"/>
                  </a:cubicBezTo>
                  <a:cubicBezTo>
                    <a:pt x="7456440" y="1883444"/>
                    <a:pt x="7427415" y="1913105"/>
                    <a:pt x="7391612" y="1913105"/>
                  </a:cubicBezTo>
                  <a:close/>
                  <a:moveTo>
                    <a:pt x="7207720" y="1913105"/>
                  </a:moveTo>
                  <a:cubicBezTo>
                    <a:pt x="7171917" y="1913105"/>
                    <a:pt x="7142893" y="1883444"/>
                    <a:pt x="7142893" y="1846855"/>
                  </a:cubicBezTo>
                  <a:cubicBezTo>
                    <a:pt x="7142893" y="1810266"/>
                    <a:pt x="7171917" y="1780605"/>
                    <a:pt x="7207720" y="1780605"/>
                  </a:cubicBezTo>
                  <a:cubicBezTo>
                    <a:pt x="7243524" y="1780605"/>
                    <a:pt x="7272548" y="1810266"/>
                    <a:pt x="7272548" y="1846855"/>
                  </a:cubicBezTo>
                  <a:cubicBezTo>
                    <a:pt x="7272548" y="1883444"/>
                    <a:pt x="7243524" y="1913105"/>
                    <a:pt x="7207720" y="1913105"/>
                  </a:cubicBezTo>
                  <a:close/>
                  <a:moveTo>
                    <a:pt x="7023828" y="1913105"/>
                  </a:moveTo>
                  <a:cubicBezTo>
                    <a:pt x="6988026" y="1913105"/>
                    <a:pt x="6959001" y="1883444"/>
                    <a:pt x="6959001" y="1846855"/>
                  </a:cubicBezTo>
                  <a:cubicBezTo>
                    <a:pt x="6959001" y="1810266"/>
                    <a:pt x="6988026" y="1780605"/>
                    <a:pt x="7023828" y="1780605"/>
                  </a:cubicBezTo>
                  <a:cubicBezTo>
                    <a:pt x="7059632" y="1780605"/>
                    <a:pt x="7088656" y="1810266"/>
                    <a:pt x="7088656" y="1846855"/>
                  </a:cubicBezTo>
                  <a:cubicBezTo>
                    <a:pt x="7088656" y="1883444"/>
                    <a:pt x="7059632" y="1913105"/>
                    <a:pt x="7023828" y="1913105"/>
                  </a:cubicBezTo>
                  <a:close/>
                  <a:moveTo>
                    <a:pt x="6839937" y="1913105"/>
                  </a:moveTo>
                  <a:cubicBezTo>
                    <a:pt x="6804134" y="1913105"/>
                    <a:pt x="6775110" y="1883444"/>
                    <a:pt x="6775110" y="1846855"/>
                  </a:cubicBezTo>
                  <a:cubicBezTo>
                    <a:pt x="6775110" y="1810266"/>
                    <a:pt x="6804134" y="1780605"/>
                    <a:pt x="6839937" y="1780605"/>
                  </a:cubicBezTo>
                  <a:cubicBezTo>
                    <a:pt x="6875741" y="1780605"/>
                    <a:pt x="6904765" y="1810266"/>
                    <a:pt x="6904765" y="1846855"/>
                  </a:cubicBezTo>
                  <a:cubicBezTo>
                    <a:pt x="6904765" y="1883444"/>
                    <a:pt x="6875741" y="1913105"/>
                    <a:pt x="6839937" y="1913105"/>
                  </a:cubicBezTo>
                  <a:close/>
                  <a:moveTo>
                    <a:pt x="6641318" y="1913105"/>
                  </a:moveTo>
                  <a:cubicBezTo>
                    <a:pt x="6605514" y="1913105"/>
                    <a:pt x="6576490" y="1883444"/>
                    <a:pt x="6576490" y="1846855"/>
                  </a:cubicBezTo>
                  <a:cubicBezTo>
                    <a:pt x="6576490" y="1810266"/>
                    <a:pt x="6605514" y="1780605"/>
                    <a:pt x="6641318" y="1780605"/>
                  </a:cubicBezTo>
                  <a:cubicBezTo>
                    <a:pt x="6677120" y="1780605"/>
                    <a:pt x="6706144" y="1810266"/>
                    <a:pt x="6706144" y="1846855"/>
                  </a:cubicBezTo>
                  <a:cubicBezTo>
                    <a:pt x="6706144" y="1883444"/>
                    <a:pt x="6677120" y="1913105"/>
                    <a:pt x="6641318" y="1913105"/>
                  </a:cubicBezTo>
                  <a:close/>
                  <a:moveTo>
                    <a:pt x="5150149" y="1915123"/>
                  </a:moveTo>
                  <a:cubicBezTo>
                    <a:pt x="5114345" y="1915123"/>
                    <a:pt x="5085321" y="1885462"/>
                    <a:pt x="5085321" y="1848873"/>
                  </a:cubicBezTo>
                  <a:cubicBezTo>
                    <a:pt x="5085321" y="1812284"/>
                    <a:pt x="5114345" y="1782623"/>
                    <a:pt x="5150149" y="1782623"/>
                  </a:cubicBezTo>
                  <a:cubicBezTo>
                    <a:pt x="5185953" y="1782623"/>
                    <a:pt x="5214976" y="1812284"/>
                    <a:pt x="5214976" y="1848873"/>
                  </a:cubicBezTo>
                  <a:cubicBezTo>
                    <a:pt x="5214976" y="1885462"/>
                    <a:pt x="5185953" y="1915123"/>
                    <a:pt x="5150149" y="1915123"/>
                  </a:cubicBezTo>
                  <a:close/>
                  <a:moveTo>
                    <a:pt x="4966257" y="1915123"/>
                  </a:moveTo>
                  <a:cubicBezTo>
                    <a:pt x="4930454" y="1915123"/>
                    <a:pt x="4901430" y="1885462"/>
                    <a:pt x="4901430" y="1848873"/>
                  </a:cubicBezTo>
                  <a:cubicBezTo>
                    <a:pt x="4901430" y="1812284"/>
                    <a:pt x="4930454" y="1782623"/>
                    <a:pt x="4966257" y="1782623"/>
                  </a:cubicBezTo>
                  <a:cubicBezTo>
                    <a:pt x="5002061" y="1782623"/>
                    <a:pt x="5031085" y="1812284"/>
                    <a:pt x="5031085" y="1848873"/>
                  </a:cubicBezTo>
                  <a:cubicBezTo>
                    <a:pt x="5031085" y="1885462"/>
                    <a:pt x="5002061" y="1915123"/>
                    <a:pt x="4966257" y="1915123"/>
                  </a:cubicBezTo>
                  <a:close/>
                  <a:moveTo>
                    <a:pt x="4782366" y="1915123"/>
                  </a:moveTo>
                  <a:cubicBezTo>
                    <a:pt x="4746563" y="1915123"/>
                    <a:pt x="4717539" y="1885462"/>
                    <a:pt x="4717539" y="1848873"/>
                  </a:cubicBezTo>
                  <a:cubicBezTo>
                    <a:pt x="4717539" y="1812284"/>
                    <a:pt x="4746563" y="1782623"/>
                    <a:pt x="4782366" y="1782623"/>
                  </a:cubicBezTo>
                  <a:cubicBezTo>
                    <a:pt x="4818169" y="1782623"/>
                    <a:pt x="4847193" y="1812284"/>
                    <a:pt x="4847193" y="1848873"/>
                  </a:cubicBezTo>
                  <a:cubicBezTo>
                    <a:pt x="4847193" y="1885462"/>
                    <a:pt x="4818169" y="1915123"/>
                    <a:pt x="4782366" y="1915123"/>
                  </a:cubicBezTo>
                  <a:close/>
                  <a:moveTo>
                    <a:pt x="4598475" y="1915123"/>
                  </a:moveTo>
                  <a:cubicBezTo>
                    <a:pt x="4562671" y="1915123"/>
                    <a:pt x="4533648" y="1885462"/>
                    <a:pt x="4533648" y="1848873"/>
                  </a:cubicBezTo>
                  <a:cubicBezTo>
                    <a:pt x="4533648" y="1812284"/>
                    <a:pt x="4562671" y="1782623"/>
                    <a:pt x="4598475" y="1782623"/>
                  </a:cubicBezTo>
                  <a:cubicBezTo>
                    <a:pt x="4634278" y="1782623"/>
                    <a:pt x="4663303" y="1812284"/>
                    <a:pt x="4663303" y="1848873"/>
                  </a:cubicBezTo>
                  <a:cubicBezTo>
                    <a:pt x="4663303" y="1885462"/>
                    <a:pt x="4634278" y="1915123"/>
                    <a:pt x="4598475" y="1915123"/>
                  </a:cubicBezTo>
                  <a:close/>
                  <a:moveTo>
                    <a:pt x="4414583" y="1915123"/>
                  </a:moveTo>
                  <a:cubicBezTo>
                    <a:pt x="4378779" y="1915123"/>
                    <a:pt x="4349755" y="1885462"/>
                    <a:pt x="4349755" y="1848873"/>
                  </a:cubicBezTo>
                  <a:cubicBezTo>
                    <a:pt x="4349755" y="1812284"/>
                    <a:pt x="4378779" y="1782623"/>
                    <a:pt x="4414583" y="1782623"/>
                  </a:cubicBezTo>
                  <a:cubicBezTo>
                    <a:pt x="4450386" y="1782623"/>
                    <a:pt x="4479410" y="1812284"/>
                    <a:pt x="4479410" y="1848873"/>
                  </a:cubicBezTo>
                  <a:cubicBezTo>
                    <a:pt x="4479410" y="1885462"/>
                    <a:pt x="4450386" y="1915123"/>
                    <a:pt x="4414583" y="1915123"/>
                  </a:cubicBezTo>
                  <a:close/>
                  <a:moveTo>
                    <a:pt x="4230691" y="1915123"/>
                  </a:moveTo>
                  <a:cubicBezTo>
                    <a:pt x="4194888" y="1915123"/>
                    <a:pt x="4165863" y="1885462"/>
                    <a:pt x="4165863" y="1848873"/>
                  </a:cubicBezTo>
                  <a:cubicBezTo>
                    <a:pt x="4165863" y="1812284"/>
                    <a:pt x="4194888" y="1782623"/>
                    <a:pt x="4230691" y="1782623"/>
                  </a:cubicBezTo>
                  <a:cubicBezTo>
                    <a:pt x="4266495" y="1782623"/>
                    <a:pt x="4295519" y="1812284"/>
                    <a:pt x="4295519" y="1848873"/>
                  </a:cubicBezTo>
                  <a:cubicBezTo>
                    <a:pt x="4295519" y="1885462"/>
                    <a:pt x="4266495" y="1915123"/>
                    <a:pt x="4230691" y="1915123"/>
                  </a:cubicBezTo>
                  <a:close/>
                  <a:moveTo>
                    <a:pt x="4032071" y="1915123"/>
                  </a:moveTo>
                  <a:cubicBezTo>
                    <a:pt x="3996268" y="1915123"/>
                    <a:pt x="3967243" y="1885462"/>
                    <a:pt x="3967243" y="1848873"/>
                  </a:cubicBezTo>
                  <a:cubicBezTo>
                    <a:pt x="3967243" y="1812284"/>
                    <a:pt x="3996268" y="1782623"/>
                    <a:pt x="4032071" y="1782623"/>
                  </a:cubicBezTo>
                  <a:cubicBezTo>
                    <a:pt x="4067874" y="1782623"/>
                    <a:pt x="4096898" y="1812284"/>
                    <a:pt x="4096898" y="1848873"/>
                  </a:cubicBezTo>
                  <a:cubicBezTo>
                    <a:pt x="4096898" y="1885462"/>
                    <a:pt x="4067874" y="1915123"/>
                    <a:pt x="4032071" y="1915123"/>
                  </a:cubicBezTo>
                  <a:close/>
                  <a:moveTo>
                    <a:pt x="1188874" y="1918151"/>
                  </a:moveTo>
                  <a:cubicBezTo>
                    <a:pt x="1153071" y="1918151"/>
                    <a:pt x="1124047" y="1888490"/>
                    <a:pt x="1124047" y="1851901"/>
                  </a:cubicBezTo>
                  <a:cubicBezTo>
                    <a:pt x="1124047" y="1815312"/>
                    <a:pt x="1153071" y="1785651"/>
                    <a:pt x="1188874" y="1785651"/>
                  </a:cubicBezTo>
                  <a:cubicBezTo>
                    <a:pt x="1224678" y="1785651"/>
                    <a:pt x="1253702" y="1815312"/>
                    <a:pt x="1253702" y="1851901"/>
                  </a:cubicBezTo>
                  <a:cubicBezTo>
                    <a:pt x="1253702" y="1888490"/>
                    <a:pt x="1224678" y="1918151"/>
                    <a:pt x="1188874" y="1918151"/>
                  </a:cubicBezTo>
                  <a:close/>
                  <a:moveTo>
                    <a:pt x="1004983" y="1918151"/>
                  </a:moveTo>
                  <a:cubicBezTo>
                    <a:pt x="969180" y="1918151"/>
                    <a:pt x="940155" y="1888490"/>
                    <a:pt x="940155" y="1851901"/>
                  </a:cubicBezTo>
                  <a:cubicBezTo>
                    <a:pt x="940155" y="1815312"/>
                    <a:pt x="969180" y="1785651"/>
                    <a:pt x="1004983" y="1785651"/>
                  </a:cubicBezTo>
                  <a:cubicBezTo>
                    <a:pt x="1040786" y="1785651"/>
                    <a:pt x="1069811" y="1815312"/>
                    <a:pt x="1069811" y="1851901"/>
                  </a:cubicBezTo>
                  <a:cubicBezTo>
                    <a:pt x="1069811" y="1888490"/>
                    <a:pt x="1040786" y="1918151"/>
                    <a:pt x="1004983" y="1918151"/>
                  </a:cubicBezTo>
                  <a:close/>
                  <a:moveTo>
                    <a:pt x="821092" y="1918151"/>
                  </a:moveTo>
                  <a:cubicBezTo>
                    <a:pt x="785288" y="1918151"/>
                    <a:pt x="756264" y="1888490"/>
                    <a:pt x="756264" y="1851901"/>
                  </a:cubicBezTo>
                  <a:cubicBezTo>
                    <a:pt x="756264" y="1815312"/>
                    <a:pt x="785288" y="1785651"/>
                    <a:pt x="821092" y="1785651"/>
                  </a:cubicBezTo>
                  <a:cubicBezTo>
                    <a:pt x="856895" y="1785651"/>
                    <a:pt x="885920" y="1815312"/>
                    <a:pt x="885920" y="1851901"/>
                  </a:cubicBezTo>
                  <a:cubicBezTo>
                    <a:pt x="885920" y="1888490"/>
                    <a:pt x="856895" y="1918151"/>
                    <a:pt x="821092" y="1918151"/>
                  </a:cubicBezTo>
                  <a:close/>
                  <a:moveTo>
                    <a:pt x="637202" y="1918151"/>
                  </a:moveTo>
                  <a:cubicBezTo>
                    <a:pt x="601397" y="1918151"/>
                    <a:pt x="572374" y="1888490"/>
                    <a:pt x="572374" y="1851901"/>
                  </a:cubicBezTo>
                  <a:cubicBezTo>
                    <a:pt x="572374" y="1815312"/>
                    <a:pt x="601397" y="1785651"/>
                    <a:pt x="637202" y="1785651"/>
                  </a:cubicBezTo>
                  <a:cubicBezTo>
                    <a:pt x="673004" y="1785651"/>
                    <a:pt x="702030" y="1815312"/>
                    <a:pt x="702030" y="1851901"/>
                  </a:cubicBezTo>
                  <a:cubicBezTo>
                    <a:pt x="702030" y="1888490"/>
                    <a:pt x="673004" y="1918151"/>
                    <a:pt x="637202" y="1918151"/>
                  </a:cubicBezTo>
                  <a:close/>
                  <a:moveTo>
                    <a:pt x="453308" y="1918151"/>
                  </a:moveTo>
                  <a:cubicBezTo>
                    <a:pt x="417506" y="1918151"/>
                    <a:pt x="388481" y="1888490"/>
                    <a:pt x="388481" y="1851901"/>
                  </a:cubicBezTo>
                  <a:cubicBezTo>
                    <a:pt x="388481" y="1815312"/>
                    <a:pt x="417506" y="1785651"/>
                    <a:pt x="453308" y="1785651"/>
                  </a:cubicBezTo>
                  <a:cubicBezTo>
                    <a:pt x="489112" y="1785651"/>
                    <a:pt x="518136" y="1815312"/>
                    <a:pt x="518136" y="1851901"/>
                  </a:cubicBezTo>
                  <a:cubicBezTo>
                    <a:pt x="518136" y="1888490"/>
                    <a:pt x="489112" y="1918151"/>
                    <a:pt x="453308" y="1918151"/>
                  </a:cubicBezTo>
                  <a:close/>
                  <a:moveTo>
                    <a:pt x="269417" y="1918151"/>
                  </a:moveTo>
                  <a:cubicBezTo>
                    <a:pt x="233614" y="1918151"/>
                    <a:pt x="204589" y="1888490"/>
                    <a:pt x="204589" y="1851901"/>
                  </a:cubicBezTo>
                  <a:cubicBezTo>
                    <a:pt x="204589" y="1815312"/>
                    <a:pt x="233614" y="1785651"/>
                    <a:pt x="269417" y="1785651"/>
                  </a:cubicBezTo>
                  <a:cubicBezTo>
                    <a:pt x="305220" y="1785651"/>
                    <a:pt x="334245" y="1815312"/>
                    <a:pt x="334245" y="1851901"/>
                  </a:cubicBezTo>
                  <a:cubicBezTo>
                    <a:pt x="334245" y="1888490"/>
                    <a:pt x="305220" y="1918151"/>
                    <a:pt x="269417" y="1918151"/>
                  </a:cubicBezTo>
                  <a:close/>
                  <a:moveTo>
                    <a:pt x="6454772" y="2125662"/>
                  </a:moveTo>
                  <a:cubicBezTo>
                    <a:pt x="6418968" y="2125662"/>
                    <a:pt x="6389944" y="2096001"/>
                    <a:pt x="6389944" y="2059412"/>
                  </a:cubicBezTo>
                  <a:cubicBezTo>
                    <a:pt x="6389944" y="2022823"/>
                    <a:pt x="6418968" y="1993162"/>
                    <a:pt x="6454772" y="1993162"/>
                  </a:cubicBezTo>
                  <a:cubicBezTo>
                    <a:pt x="6490575" y="1993162"/>
                    <a:pt x="6519600" y="2022823"/>
                    <a:pt x="6519600" y="2059412"/>
                  </a:cubicBezTo>
                  <a:cubicBezTo>
                    <a:pt x="6519600" y="2096001"/>
                    <a:pt x="6490575" y="2125662"/>
                    <a:pt x="6454772" y="2125662"/>
                  </a:cubicBezTo>
                  <a:close/>
                  <a:moveTo>
                    <a:pt x="6270880" y="2125662"/>
                  </a:moveTo>
                  <a:cubicBezTo>
                    <a:pt x="6235077" y="2125662"/>
                    <a:pt x="6206052" y="2096001"/>
                    <a:pt x="6206052" y="2059412"/>
                  </a:cubicBezTo>
                  <a:cubicBezTo>
                    <a:pt x="6206052" y="2022823"/>
                    <a:pt x="6235077" y="1993162"/>
                    <a:pt x="6270880" y="1993162"/>
                  </a:cubicBezTo>
                  <a:cubicBezTo>
                    <a:pt x="6306684" y="1993162"/>
                    <a:pt x="6335708" y="2022823"/>
                    <a:pt x="6335708" y="2059412"/>
                  </a:cubicBezTo>
                  <a:cubicBezTo>
                    <a:pt x="6335708" y="2096001"/>
                    <a:pt x="6306684" y="2125662"/>
                    <a:pt x="6270880" y="2125662"/>
                  </a:cubicBezTo>
                  <a:close/>
                  <a:moveTo>
                    <a:pt x="6086990" y="2125662"/>
                  </a:moveTo>
                  <a:cubicBezTo>
                    <a:pt x="6051186" y="2125662"/>
                    <a:pt x="6022162" y="2096001"/>
                    <a:pt x="6022162" y="2059412"/>
                  </a:cubicBezTo>
                  <a:cubicBezTo>
                    <a:pt x="6022162" y="2022823"/>
                    <a:pt x="6051186" y="1993162"/>
                    <a:pt x="6086990" y="1993162"/>
                  </a:cubicBezTo>
                  <a:cubicBezTo>
                    <a:pt x="6122793" y="1993162"/>
                    <a:pt x="6151817" y="2022823"/>
                    <a:pt x="6151817" y="2059412"/>
                  </a:cubicBezTo>
                  <a:cubicBezTo>
                    <a:pt x="6151817" y="2096001"/>
                    <a:pt x="6122793" y="2125662"/>
                    <a:pt x="6086990" y="2125662"/>
                  </a:cubicBezTo>
                  <a:close/>
                  <a:moveTo>
                    <a:pt x="5903098" y="2125662"/>
                  </a:moveTo>
                  <a:cubicBezTo>
                    <a:pt x="5867295" y="2125662"/>
                    <a:pt x="5838270" y="2096001"/>
                    <a:pt x="5838270" y="2059412"/>
                  </a:cubicBezTo>
                  <a:cubicBezTo>
                    <a:pt x="5838270" y="2022823"/>
                    <a:pt x="5867295" y="1993162"/>
                    <a:pt x="5903098" y="1993162"/>
                  </a:cubicBezTo>
                  <a:cubicBezTo>
                    <a:pt x="5938902" y="1993162"/>
                    <a:pt x="5967926" y="2022823"/>
                    <a:pt x="5967926" y="2059412"/>
                  </a:cubicBezTo>
                  <a:cubicBezTo>
                    <a:pt x="5967926" y="2096001"/>
                    <a:pt x="5938902" y="2125662"/>
                    <a:pt x="5903098" y="2125662"/>
                  </a:cubicBezTo>
                  <a:close/>
                  <a:moveTo>
                    <a:pt x="5719207" y="2125662"/>
                  </a:moveTo>
                  <a:cubicBezTo>
                    <a:pt x="5683403" y="2125662"/>
                    <a:pt x="5654379" y="2096001"/>
                    <a:pt x="5654379" y="2059412"/>
                  </a:cubicBezTo>
                  <a:cubicBezTo>
                    <a:pt x="5654379" y="2022823"/>
                    <a:pt x="5683403" y="1993162"/>
                    <a:pt x="5719207" y="1993162"/>
                  </a:cubicBezTo>
                  <a:cubicBezTo>
                    <a:pt x="5755009" y="1993162"/>
                    <a:pt x="5784034" y="2022823"/>
                    <a:pt x="5784034" y="2059412"/>
                  </a:cubicBezTo>
                  <a:cubicBezTo>
                    <a:pt x="5784034" y="2096001"/>
                    <a:pt x="5755009" y="2125662"/>
                    <a:pt x="5719207" y="2125662"/>
                  </a:cubicBezTo>
                  <a:close/>
                  <a:moveTo>
                    <a:pt x="5535315" y="2125662"/>
                  </a:moveTo>
                  <a:cubicBezTo>
                    <a:pt x="5499511" y="2125662"/>
                    <a:pt x="5470487" y="2096001"/>
                    <a:pt x="5470487" y="2059412"/>
                  </a:cubicBezTo>
                  <a:cubicBezTo>
                    <a:pt x="5470487" y="2022823"/>
                    <a:pt x="5499511" y="1993162"/>
                    <a:pt x="5535315" y="1993162"/>
                  </a:cubicBezTo>
                  <a:cubicBezTo>
                    <a:pt x="5571119" y="1993162"/>
                    <a:pt x="5600143" y="2022823"/>
                    <a:pt x="5600143" y="2059412"/>
                  </a:cubicBezTo>
                  <a:cubicBezTo>
                    <a:pt x="5600143" y="2096001"/>
                    <a:pt x="5571119" y="2125662"/>
                    <a:pt x="5535315" y="2125662"/>
                  </a:cubicBezTo>
                  <a:close/>
                  <a:moveTo>
                    <a:pt x="5336695" y="2125662"/>
                  </a:moveTo>
                  <a:cubicBezTo>
                    <a:pt x="5300891" y="2125662"/>
                    <a:pt x="5271867" y="2096001"/>
                    <a:pt x="5271867" y="2059412"/>
                  </a:cubicBezTo>
                  <a:cubicBezTo>
                    <a:pt x="5271867" y="2022823"/>
                    <a:pt x="5300891" y="1993162"/>
                    <a:pt x="5336695" y="1993162"/>
                  </a:cubicBezTo>
                  <a:cubicBezTo>
                    <a:pt x="5372498" y="1993162"/>
                    <a:pt x="5401522" y="2022823"/>
                    <a:pt x="5401522" y="2059412"/>
                  </a:cubicBezTo>
                  <a:cubicBezTo>
                    <a:pt x="5401522" y="2096001"/>
                    <a:pt x="5372498" y="2125662"/>
                    <a:pt x="5336695" y="2125662"/>
                  </a:cubicBezTo>
                  <a:close/>
                  <a:moveTo>
                    <a:pt x="3839600" y="2127680"/>
                  </a:moveTo>
                  <a:cubicBezTo>
                    <a:pt x="3803797" y="2127680"/>
                    <a:pt x="3774772" y="2098019"/>
                    <a:pt x="3774772" y="2061430"/>
                  </a:cubicBezTo>
                  <a:cubicBezTo>
                    <a:pt x="3774772" y="2024841"/>
                    <a:pt x="3803797" y="1995180"/>
                    <a:pt x="3839600" y="1995180"/>
                  </a:cubicBezTo>
                  <a:cubicBezTo>
                    <a:pt x="3875403" y="1995180"/>
                    <a:pt x="3904427" y="2024841"/>
                    <a:pt x="3904427" y="2061430"/>
                  </a:cubicBezTo>
                  <a:cubicBezTo>
                    <a:pt x="3904427" y="2098019"/>
                    <a:pt x="3875403" y="2127680"/>
                    <a:pt x="3839600" y="2127680"/>
                  </a:cubicBezTo>
                  <a:close/>
                  <a:moveTo>
                    <a:pt x="3655709" y="2127680"/>
                  </a:moveTo>
                  <a:cubicBezTo>
                    <a:pt x="3619905" y="2127680"/>
                    <a:pt x="3590881" y="2098019"/>
                    <a:pt x="3590881" y="2061430"/>
                  </a:cubicBezTo>
                  <a:cubicBezTo>
                    <a:pt x="3590881" y="2024841"/>
                    <a:pt x="3619905" y="1995180"/>
                    <a:pt x="3655709" y="1995180"/>
                  </a:cubicBezTo>
                  <a:cubicBezTo>
                    <a:pt x="3691512" y="1995180"/>
                    <a:pt x="3720536" y="2024841"/>
                    <a:pt x="3720536" y="2061430"/>
                  </a:cubicBezTo>
                  <a:cubicBezTo>
                    <a:pt x="3720536" y="2098019"/>
                    <a:pt x="3691512" y="2127680"/>
                    <a:pt x="3655709" y="2127680"/>
                  </a:cubicBezTo>
                  <a:close/>
                  <a:moveTo>
                    <a:pt x="3471818" y="2127680"/>
                  </a:moveTo>
                  <a:cubicBezTo>
                    <a:pt x="3436014" y="2127680"/>
                    <a:pt x="3406990" y="2098019"/>
                    <a:pt x="3406990" y="2061430"/>
                  </a:cubicBezTo>
                  <a:cubicBezTo>
                    <a:pt x="3406990" y="2024841"/>
                    <a:pt x="3436014" y="1995180"/>
                    <a:pt x="3471818" y="1995180"/>
                  </a:cubicBezTo>
                  <a:cubicBezTo>
                    <a:pt x="3507621" y="1995180"/>
                    <a:pt x="3536645" y="2024841"/>
                    <a:pt x="3536645" y="2061430"/>
                  </a:cubicBezTo>
                  <a:cubicBezTo>
                    <a:pt x="3536645" y="2098019"/>
                    <a:pt x="3507621" y="2127680"/>
                    <a:pt x="3471818" y="2127680"/>
                  </a:cubicBezTo>
                  <a:close/>
                  <a:moveTo>
                    <a:pt x="3287926" y="2127680"/>
                  </a:moveTo>
                  <a:cubicBezTo>
                    <a:pt x="3252122" y="2127680"/>
                    <a:pt x="3223098" y="2098019"/>
                    <a:pt x="3223098" y="2061430"/>
                  </a:cubicBezTo>
                  <a:cubicBezTo>
                    <a:pt x="3223098" y="2024841"/>
                    <a:pt x="3252122" y="1995180"/>
                    <a:pt x="3287926" y="1995180"/>
                  </a:cubicBezTo>
                  <a:cubicBezTo>
                    <a:pt x="3323730" y="1995180"/>
                    <a:pt x="3352754" y="2024841"/>
                    <a:pt x="3352754" y="2061430"/>
                  </a:cubicBezTo>
                  <a:cubicBezTo>
                    <a:pt x="3352754" y="2098019"/>
                    <a:pt x="3323730" y="2127680"/>
                    <a:pt x="3287926" y="2127680"/>
                  </a:cubicBezTo>
                  <a:close/>
                  <a:moveTo>
                    <a:pt x="3104034" y="2127680"/>
                  </a:moveTo>
                  <a:cubicBezTo>
                    <a:pt x="3068231" y="2127680"/>
                    <a:pt x="3039206" y="2098019"/>
                    <a:pt x="3039206" y="2061430"/>
                  </a:cubicBezTo>
                  <a:cubicBezTo>
                    <a:pt x="3039206" y="2024841"/>
                    <a:pt x="3068231" y="1995180"/>
                    <a:pt x="3104034" y="1995180"/>
                  </a:cubicBezTo>
                  <a:cubicBezTo>
                    <a:pt x="3139837" y="1995180"/>
                    <a:pt x="3168861" y="2024841"/>
                    <a:pt x="3168861" y="2061430"/>
                  </a:cubicBezTo>
                  <a:cubicBezTo>
                    <a:pt x="3168861" y="2098019"/>
                    <a:pt x="3139837" y="2127680"/>
                    <a:pt x="3104034" y="2127680"/>
                  </a:cubicBezTo>
                  <a:close/>
                  <a:moveTo>
                    <a:pt x="2920143" y="2127680"/>
                  </a:moveTo>
                  <a:cubicBezTo>
                    <a:pt x="2884339" y="2127680"/>
                    <a:pt x="2855315" y="2098019"/>
                    <a:pt x="2855315" y="2061430"/>
                  </a:cubicBezTo>
                  <a:cubicBezTo>
                    <a:pt x="2855315" y="2024841"/>
                    <a:pt x="2884339" y="1995180"/>
                    <a:pt x="2920143" y="1995180"/>
                  </a:cubicBezTo>
                  <a:cubicBezTo>
                    <a:pt x="2955946" y="1995180"/>
                    <a:pt x="2984970" y="2024841"/>
                    <a:pt x="2984970" y="2061430"/>
                  </a:cubicBezTo>
                  <a:cubicBezTo>
                    <a:pt x="2984970" y="2098019"/>
                    <a:pt x="2955946" y="2127680"/>
                    <a:pt x="2920143" y="2127680"/>
                  </a:cubicBezTo>
                  <a:close/>
                  <a:moveTo>
                    <a:pt x="2721523" y="2127680"/>
                  </a:moveTo>
                  <a:cubicBezTo>
                    <a:pt x="2685719" y="2127680"/>
                    <a:pt x="2656695" y="2098019"/>
                    <a:pt x="2656695" y="2061430"/>
                  </a:cubicBezTo>
                  <a:cubicBezTo>
                    <a:pt x="2656695" y="2024841"/>
                    <a:pt x="2685719" y="1995180"/>
                    <a:pt x="2721523" y="1995180"/>
                  </a:cubicBezTo>
                  <a:cubicBezTo>
                    <a:pt x="2757326" y="1995180"/>
                    <a:pt x="2786350" y="2024841"/>
                    <a:pt x="2786350" y="2061430"/>
                  </a:cubicBezTo>
                  <a:cubicBezTo>
                    <a:pt x="2786350" y="2098019"/>
                    <a:pt x="2757326" y="2127680"/>
                    <a:pt x="2721523" y="2127680"/>
                  </a:cubicBezTo>
                  <a:close/>
                  <a:moveTo>
                    <a:pt x="2523126" y="2128689"/>
                  </a:moveTo>
                  <a:cubicBezTo>
                    <a:pt x="2487322" y="2128689"/>
                    <a:pt x="2458298" y="2099028"/>
                    <a:pt x="2458298" y="2062439"/>
                  </a:cubicBezTo>
                  <a:cubicBezTo>
                    <a:pt x="2458298" y="2025850"/>
                    <a:pt x="2487322" y="1996189"/>
                    <a:pt x="2523126" y="1996189"/>
                  </a:cubicBezTo>
                  <a:cubicBezTo>
                    <a:pt x="2558929" y="1996189"/>
                    <a:pt x="2587953" y="2025850"/>
                    <a:pt x="2587953" y="2062439"/>
                  </a:cubicBezTo>
                  <a:cubicBezTo>
                    <a:pt x="2587953" y="2099028"/>
                    <a:pt x="2558929" y="2128689"/>
                    <a:pt x="2523126" y="2128689"/>
                  </a:cubicBezTo>
                  <a:close/>
                  <a:moveTo>
                    <a:pt x="2339234" y="2128689"/>
                  </a:moveTo>
                  <a:cubicBezTo>
                    <a:pt x="2303430" y="2128689"/>
                    <a:pt x="2274406" y="2099028"/>
                    <a:pt x="2274406" y="2062439"/>
                  </a:cubicBezTo>
                  <a:cubicBezTo>
                    <a:pt x="2274406" y="2025850"/>
                    <a:pt x="2303430" y="1996189"/>
                    <a:pt x="2339234" y="1996189"/>
                  </a:cubicBezTo>
                  <a:cubicBezTo>
                    <a:pt x="2375038" y="1996189"/>
                    <a:pt x="2404062" y="2025850"/>
                    <a:pt x="2404062" y="2062439"/>
                  </a:cubicBezTo>
                  <a:cubicBezTo>
                    <a:pt x="2404062" y="2099028"/>
                    <a:pt x="2375038" y="2128689"/>
                    <a:pt x="2339234" y="2128689"/>
                  </a:cubicBezTo>
                  <a:close/>
                  <a:moveTo>
                    <a:pt x="2155343" y="2128689"/>
                  </a:moveTo>
                  <a:cubicBezTo>
                    <a:pt x="2119540" y="2128689"/>
                    <a:pt x="2090515" y="2099028"/>
                    <a:pt x="2090515" y="2062439"/>
                  </a:cubicBezTo>
                  <a:cubicBezTo>
                    <a:pt x="2090515" y="2025850"/>
                    <a:pt x="2119540" y="1996189"/>
                    <a:pt x="2155343" y="1996189"/>
                  </a:cubicBezTo>
                  <a:cubicBezTo>
                    <a:pt x="2191146" y="1996189"/>
                    <a:pt x="2220170" y="2025850"/>
                    <a:pt x="2220170" y="2062439"/>
                  </a:cubicBezTo>
                  <a:cubicBezTo>
                    <a:pt x="2220170" y="2099028"/>
                    <a:pt x="2191146" y="2128689"/>
                    <a:pt x="2155343" y="2128689"/>
                  </a:cubicBezTo>
                  <a:close/>
                  <a:moveTo>
                    <a:pt x="1971452" y="2128689"/>
                  </a:moveTo>
                  <a:cubicBezTo>
                    <a:pt x="1935648" y="2128689"/>
                    <a:pt x="1906624" y="2099028"/>
                    <a:pt x="1906624" y="2062439"/>
                  </a:cubicBezTo>
                  <a:cubicBezTo>
                    <a:pt x="1906624" y="2025850"/>
                    <a:pt x="1935648" y="1996189"/>
                    <a:pt x="1971452" y="1996189"/>
                  </a:cubicBezTo>
                  <a:cubicBezTo>
                    <a:pt x="2007255" y="1996189"/>
                    <a:pt x="2036280" y="2025850"/>
                    <a:pt x="2036280" y="2062439"/>
                  </a:cubicBezTo>
                  <a:cubicBezTo>
                    <a:pt x="2036280" y="2099028"/>
                    <a:pt x="2007255" y="2128689"/>
                    <a:pt x="1971452" y="2128689"/>
                  </a:cubicBezTo>
                  <a:close/>
                  <a:moveTo>
                    <a:pt x="1787561" y="2128689"/>
                  </a:moveTo>
                  <a:cubicBezTo>
                    <a:pt x="1751756" y="2128689"/>
                    <a:pt x="1722733" y="2099028"/>
                    <a:pt x="1722733" y="2062439"/>
                  </a:cubicBezTo>
                  <a:cubicBezTo>
                    <a:pt x="1722733" y="2025850"/>
                    <a:pt x="1751756" y="1996189"/>
                    <a:pt x="1787561" y="1996189"/>
                  </a:cubicBezTo>
                  <a:cubicBezTo>
                    <a:pt x="1823363" y="1996189"/>
                    <a:pt x="1852388" y="2025850"/>
                    <a:pt x="1852388" y="2062439"/>
                  </a:cubicBezTo>
                  <a:cubicBezTo>
                    <a:pt x="1852388" y="2099028"/>
                    <a:pt x="1823363" y="2128689"/>
                    <a:pt x="1787561" y="2128689"/>
                  </a:cubicBezTo>
                  <a:close/>
                  <a:moveTo>
                    <a:pt x="1603668" y="2128689"/>
                  </a:moveTo>
                  <a:cubicBezTo>
                    <a:pt x="1567865" y="2128689"/>
                    <a:pt x="1538841" y="2099028"/>
                    <a:pt x="1538841" y="2062439"/>
                  </a:cubicBezTo>
                  <a:cubicBezTo>
                    <a:pt x="1538841" y="2025850"/>
                    <a:pt x="1567865" y="1996189"/>
                    <a:pt x="1603668" y="1996189"/>
                  </a:cubicBezTo>
                  <a:cubicBezTo>
                    <a:pt x="1639472" y="1996189"/>
                    <a:pt x="1668496" y="2025850"/>
                    <a:pt x="1668496" y="2062439"/>
                  </a:cubicBezTo>
                  <a:cubicBezTo>
                    <a:pt x="1668496" y="2099028"/>
                    <a:pt x="1639472" y="2128689"/>
                    <a:pt x="1603668" y="2128689"/>
                  </a:cubicBezTo>
                  <a:close/>
                  <a:moveTo>
                    <a:pt x="1405048" y="2128689"/>
                  </a:moveTo>
                  <a:cubicBezTo>
                    <a:pt x="1369246" y="2128689"/>
                    <a:pt x="1340221" y="2099028"/>
                    <a:pt x="1340221" y="2062439"/>
                  </a:cubicBezTo>
                  <a:cubicBezTo>
                    <a:pt x="1340221" y="2025850"/>
                    <a:pt x="1369246" y="1996189"/>
                    <a:pt x="1405048" y="1996189"/>
                  </a:cubicBezTo>
                  <a:cubicBezTo>
                    <a:pt x="1440851" y="1996189"/>
                    <a:pt x="1469876" y="2025850"/>
                    <a:pt x="1469876" y="2062439"/>
                  </a:cubicBezTo>
                  <a:cubicBezTo>
                    <a:pt x="1469876" y="2099028"/>
                    <a:pt x="1440851" y="2128689"/>
                    <a:pt x="1405048" y="2128689"/>
                  </a:cubicBezTo>
                  <a:close/>
                  <a:moveTo>
                    <a:pt x="7575503" y="2130708"/>
                  </a:moveTo>
                  <a:cubicBezTo>
                    <a:pt x="7539700" y="2130708"/>
                    <a:pt x="7510676" y="2101047"/>
                    <a:pt x="7510676" y="2064458"/>
                  </a:cubicBezTo>
                  <a:cubicBezTo>
                    <a:pt x="7510676" y="2027869"/>
                    <a:pt x="7539700" y="1998208"/>
                    <a:pt x="7575503" y="1998208"/>
                  </a:cubicBezTo>
                  <a:cubicBezTo>
                    <a:pt x="7611306" y="1998208"/>
                    <a:pt x="7640330" y="2027869"/>
                    <a:pt x="7640330" y="2064458"/>
                  </a:cubicBezTo>
                  <a:cubicBezTo>
                    <a:pt x="7640330" y="2101047"/>
                    <a:pt x="7611306" y="2130708"/>
                    <a:pt x="7575503" y="2130708"/>
                  </a:cubicBezTo>
                  <a:close/>
                  <a:moveTo>
                    <a:pt x="7391612" y="2130708"/>
                  </a:moveTo>
                  <a:cubicBezTo>
                    <a:pt x="7355809" y="2130708"/>
                    <a:pt x="7326784" y="2101047"/>
                    <a:pt x="7326784" y="2064458"/>
                  </a:cubicBezTo>
                  <a:cubicBezTo>
                    <a:pt x="7326784" y="2027869"/>
                    <a:pt x="7355809" y="1998208"/>
                    <a:pt x="7391612" y="1998208"/>
                  </a:cubicBezTo>
                  <a:cubicBezTo>
                    <a:pt x="7427415" y="1998208"/>
                    <a:pt x="7456440" y="2027869"/>
                    <a:pt x="7456440" y="2064458"/>
                  </a:cubicBezTo>
                  <a:cubicBezTo>
                    <a:pt x="7456440" y="2101047"/>
                    <a:pt x="7427415" y="2130708"/>
                    <a:pt x="7391612" y="2130708"/>
                  </a:cubicBezTo>
                  <a:close/>
                  <a:moveTo>
                    <a:pt x="7207720" y="2130708"/>
                  </a:moveTo>
                  <a:cubicBezTo>
                    <a:pt x="7171917" y="2130708"/>
                    <a:pt x="7142893" y="2101047"/>
                    <a:pt x="7142893" y="2064458"/>
                  </a:cubicBezTo>
                  <a:cubicBezTo>
                    <a:pt x="7142893" y="2027869"/>
                    <a:pt x="7171917" y="1998208"/>
                    <a:pt x="7207720" y="1998208"/>
                  </a:cubicBezTo>
                  <a:cubicBezTo>
                    <a:pt x="7243524" y="1998208"/>
                    <a:pt x="7272548" y="2027869"/>
                    <a:pt x="7272548" y="2064458"/>
                  </a:cubicBezTo>
                  <a:cubicBezTo>
                    <a:pt x="7272548" y="2101047"/>
                    <a:pt x="7243524" y="2130708"/>
                    <a:pt x="7207720" y="2130708"/>
                  </a:cubicBezTo>
                  <a:close/>
                  <a:moveTo>
                    <a:pt x="7023828" y="2130708"/>
                  </a:moveTo>
                  <a:cubicBezTo>
                    <a:pt x="6988026" y="2130708"/>
                    <a:pt x="6959001" y="2101047"/>
                    <a:pt x="6959001" y="2064458"/>
                  </a:cubicBezTo>
                  <a:cubicBezTo>
                    <a:pt x="6959001" y="2027869"/>
                    <a:pt x="6988026" y="1998208"/>
                    <a:pt x="7023828" y="1998208"/>
                  </a:cubicBezTo>
                  <a:cubicBezTo>
                    <a:pt x="7059632" y="1998208"/>
                    <a:pt x="7088656" y="2027869"/>
                    <a:pt x="7088656" y="2064458"/>
                  </a:cubicBezTo>
                  <a:cubicBezTo>
                    <a:pt x="7088656" y="2101047"/>
                    <a:pt x="7059632" y="2130708"/>
                    <a:pt x="7023828" y="2130708"/>
                  </a:cubicBezTo>
                  <a:close/>
                  <a:moveTo>
                    <a:pt x="6839937" y="2130708"/>
                  </a:moveTo>
                  <a:cubicBezTo>
                    <a:pt x="6804134" y="2130708"/>
                    <a:pt x="6775110" y="2101047"/>
                    <a:pt x="6775110" y="2064458"/>
                  </a:cubicBezTo>
                  <a:cubicBezTo>
                    <a:pt x="6775110" y="2027869"/>
                    <a:pt x="6804134" y="1998208"/>
                    <a:pt x="6839937" y="1998208"/>
                  </a:cubicBezTo>
                  <a:cubicBezTo>
                    <a:pt x="6875741" y="1998208"/>
                    <a:pt x="6904765" y="2027869"/>
                    <a:pt x="6904765" y="2064458"/>
                  </a:cubicBezTo>
                  <a:cubicBezTo>
                    <a:pt x="6904765" y="2101047"/>
                    <a:pt x="6875741" y="2130708"/>
                    <a:pt x="6839937" y="2130708"/>
                  </a:cubicBezTo>
                  <a:close/>
                  <a:moveTo>
                    <a:pt x="6641318" y="2130708"/>
                  </a:moveTo>
                  <a:cubicBezTo>
                    <a:pt x="6605514" y="2130708"/>
                    <a:pt x="6576490" y="2101047"/>
                    <a:pt x="6576490" y="2064458"/>
                  </a:cubicBezTo>
                  <a:cubicBezTo>
                    <a:pt x="6576490" y="2027869"/>
                    <a:pt x="6605514" y="1998208"/>
                    <a:pt x="6641318" y="1998208"/>
                  </a:cubicBezTo>
                  <a:cubicBezTo>
                    <a:pt x="6677120" y="1998208"/>
                    <a:pt x="6706144" y="2027869"/>
                    <a:pt x="6706144" y="2064458"/>
                  </a:cubicBezTo>
                  <a:cubicBezTo>
                    <a:pt x="6706144" y="2101047"/>
                    <a:pt x="6677120" y="2130708"/>
                    <a:pt x="6641318" y="2130708"/>
                  </a:cubicBezTo>
                  <a:close/>
                  <a:moveTo>
                    <a:pt x="5150149" y="2132726"/>
                  </a:moveTo>
                  <a:cubicBezTo>
                    <a:pt x="5114345" y="2132726"/>
                    <a:pt x="5085321" y="2103065"/>
                    <a:pt x="5085321" y="2066476"/>
                  </a:cubicBezTo>
                  <a:cubicBezTo>
                    <a:pt x="5085321" y="2029887"/>
                    <a:pt x="5114345" y="2000226"/>
                    <a:pt x="5150149" y="2000226"/>
                  </a:cubicBezTo>
                  <a:cubicBezTo>
                    <a:pt x="5185953" y="2000226"/>
                    <a:pt x="5214976" y="2029887"/>
                    <a:pt x="5214976" y="2066476"/>
                  </a:cubicBezTo>
                  <a:cubicBezTo>
                    <a:pt x="5214976" y="2103065"/>
                    <a:pt x="5185953" y="2132726"/>
                    <a:pt x="5150149" y="2132726"/>
                  </a:cubicBezTo>
                  <a:close/>
                  <a:moveTo>
                    <a:pt x="4966257" y="2132726"/>
                  </a:moveTo>
                  <a:cubicBezTo>
                    <a:pt x="4930454" y="2132726"/>
                    <a:pt x="4901430" y="2103065"/>
                    <a:pt x="4901430" y="2066476"/>
                  </a:cubicBezTo>
                  <a:cubicBezTo>
                    <a:pt x="4901430" y="2029887"/>
                    <a:pt x="4930454" y="2000226"/>
                    <a:pt x="4966257" y="2000226"/>
                  </a:cubicBezTo>
                  <a:cubicBezTo>
                    <a:pt x="5002061" y="2000226"/>
                    <a:pt x="5031085" y="2029887"/>
                    <a:pt x="5031085" y="2066476"/>
                  </a:cubicBezTo>
                  <a:cubicBezTo>
                    <a:pt x="5031085" y="2103065"/>
                    <a:pt x="5002061" y="2132726"/>
                    <a:pt x="4966257" y="2132726"/>
                  </a:cubicBezTo>
                  <a:close/>
                  <a:moveTo>
                    <a:pt x="4782366" y="2132726"/>
                  </a:moveTo>
                  <a:cubicBezTo>
                    <a:pt x="4746563" y="2132726"/>
                    <a:pt x="4717539" y="2103065"/>
                    <a:pt x="4717539" y="2066476"/>
                  </a:cubicBezTo>
                  <a:cubicBezTo>
                    <a:pt x="4717539" y="2029887"/>
                    <a:pt x="4746563" y="2000226"/>
                    <a:pt x="4782366" y="2000226"/>
                  </a:cubicBezTo>
                  <a:cubicBezTo>
                    <a:pt x="4818169" y="2000226"/>
                    <a:pt x="4847193" y="2029887"/>
                    <a:pt x="4847193" y="2066476"/>
                  </a:cubicBezTo>
                  <a:cubicBezTo>
                    <a:pt x="4847193" y="2103065"/>
                    <a:pt x="4818169" y="2132726"/>
                    <a:pt x="4782366" y="2132726"/>
                  </a:cubicBezTo>
                  <a:close/>
                  <a:moveTo>
                    <a:pt x="4598475" y="2132726"/>
                  </a:moveTo>
                  <a:cubicBezTo>
                    <a:pt x="4562671" y="2132726"/>
                    <a:pt x="4533648" y="2103065"/>
                    <a:pt x="4533648" y="2066476"/>
                  </a:cubicBezTo>
                  <a:cubicBezTo>
                    <a:pt x="4533648" y="2029887"/>
                    <a:pt x="4562671" y="2000226"/>
                    <a:pt x="4598475" y="2000226"/>
                  </a:cubicBezTo>
                  <a:cubicBezTo>
                    <a:pt x="4634278" y="2000226"/>
                    <a:pt x="4663303" y="2029887"/>
                    <a:pt x="4663303" y="2066476"/>
                  </a:cubicBezTo>
                  <a:cubicBezTo>
                    <a:pt x="4663303" y="2103065"/>
                    <a:pt x="4634278" y="2132726"/>
                    <a:pt x="4598475" y="2132726"/>
                  </a:cubicBezTo>
                  <a:close/>
                  <a:moveTo>
                    <a:pt x="4414583" y="2132726"/>
                  </a:moveTo>
                  <a:cubicBezTo>
                    <a:pt x="4378779" y="2132726"/>
                    <a:pt x="4349755" y="2103065"/>
                    <a:pt x="4349755" y="2066476"/>
                  </a:cubicBezTo>
                  <a:cubicBezTo>
                    <a:pt x="4349755" y="2029887"/>
                    <a:pt x="4378779" y="2000226"/>
                    <a:pt x="4414583" y="2000226"/>
                  </a:cubicBezTo>
                  <a:cubicBezTo>
                    <a:pt x="4450386" y="2000226"/>
                    <a:pt x="4479410" y="2029887"/>
                    <a:pt x="4479410" y="2066476"/>
                  </a:cubicBezTo>
                  <a:cubicBezTo>
                    <a:pt x="4479410" y="2103065"/>
                    <a:pt x="4450386" y="2132726"/>
                    <a:pt x="4414583" y="2132726"/>
                  </a:cubicBezTo>
                  <a:close/>
                  <a:moveTo>
                    <a:pt x="4230691" y="2132726"/>
                  </a:moveTo>
                  <a:cubicBezTo>
                    <a:pt x="4194888" y="2132726"/>
                    <a:pt x="4165863" y="2103065"/>
                    <a:pt x="4165863" y="2066476"/>
                  </a:cubicBezTo>
                  <a:cubicBezTo>
                    <a:pt x="4165863" y="2029887"/>
                    <a:pt x="4194888" y="2000226"/>
                    <a:pt x="4230691" y="2000226"/>
                  </a:cubicBezTo>
                  <a:cubicBezTo>
                    <a:pt x="4266495" y="2000226"/>
                    <a:pt x="4295519" y="2029887"/>
                    <a:pt x="4295519" y="2066476"/>
                  </a:cubicBezTo>
                  <a:cubicBezTo>
                    <a:pt x="4295519" y="2103065"/>
                    <a:pt x="4266495" y="2132726"/>
                    <a:pt x="4230691" y="2132726"/>
                  </a:cubicBezTo>
                  <a:close/>
                  <a:moveTo>
                    <a:pt x="4032071" y="2132726"/>
                  </a:moveTo>
                  <a:cubicBezTo>
                    <a:pt x="3996268" y="2132726"/>
                    <a:pt x="3967243" y="2103065"/>
                    <a:pt x="3967243" y="2066476"/>
                  </a:cubicBezTo>
                  <a:cubicBezTo>
                    <a:pt x="3967243" y="2029887"/>
                    <a:pt x="3996268" y="2000226"/>
                    <a:pt x="4032071" y="2000226"/>
                  </a:cubicBezTo>
                  <a:cubicBezTo>
                    <a:pt x="4067874" y="2000226"/>
                    <a:pt x="4096898" y="2029887"/>
                    <a:pt x="4096898" y="2066476"/>
                  </a:cubicBezTo>
                  <a:cubicBezTo>
                    <a:pt x="4096898" y="2103065"/>
                    <a:pt x="4067874" y="2132726"/>
                    <a:pt x="4032071" y="2132726"/>
                  </a:cubicBezTo>
                  <a:close/>
                  <a:moveTo>
                    <a:pt x="1188874" y="2135754"/>
                  </a:moveTo>
                  <a:cubicBezTo>
                    <a:pt x="1153071" y="2135754"/>
                    <a:pt x="1124047" y="2106093"/>
                    <a:pt x="1124047" y="2069504"/>
                  </a:cubicBezTo>
                  <a:cubicBezTo>
                    <a:pt x="1124047" y="2032915"/>
                    <a:pt x="1153071" y="2003254"/>
                    <a:pt x="1188874" y="2003254"/>
                  </a:cubicBezTo>
                  <a:cubicBezTo>
                    <a:pt x="1224678" y="2003254"/>
                    <a:pt x="1253702" y="2032915"/>
                    <a:pt x="1253702" y="2069504"/>
                  </a:cubicBezTo>
                  <a:cubicBezTo>
                    <a:pt x="1253702" y="2106093"/>
                    <a:pt x="1224678" y="2135754"/>
                    <a:pt x="1188874" y="2135754"/>
                  </a:cubicBezTo>
                  <a:close/>
                  <a:moveTo>
                    <a:pt x="1004983" y="2135754"/>
                  </a:moveTo>
                  <a:cubicBezTo>
                    <a:pt x="969180" y="2135754"/>
                    <a:pt x="940155" y="2106093"/>
                    <a:pt x="940155" y="2069504"/>
                  </a:cubicBezTo>
                  <a:cubicBezTo>
                    <a:pt x="940155" y="2032915"/>
                    <a:pt x="969180" y="2003254"/>
                    <a:pt x="1004983" y="2003254"/>
                  </a:cubicBezTo>
                  <a:cubicBezTo>
                    <a:pt x="1040786" y="2003254"/>
                    <a:pt x="1069811" y="2032915"/>
                    <a:pt x="1069811" y="2069504"/>
                  </a:cubicBezTo>
                  <a:cubicBezTo>
                    <a:pt x="1069811" y="2106093"/>
                    <a:pt x="1040786" y="2135754"/>
                    <a:pt x="1004983" y="2135754"/>
                  </a:cubicBezTo>
                  <a:close/>
                  <a:moveTo>
                    <a:pt x="821092" y="2135754"/>
                  </a:moveTo>
                  <a:cubicBezTo>
                    <a:pt x="785288" y="2135754"/>
                    <a:pt x="756264" y="2106093"/>
                    <a:pt x="756264" y="2069504"/>
                  </a:cubicBezTo>
                  <a:cubicBezTo>
                    <a:pt x="756264" y="2032915"/>
                    <a:pt x="785288" y="2003254"/>
                    <a:pt x="821092" y="2003254"/>
                  </a:cubicBezTo>
                  <a:cubicBezTo>
                    <a:pt x="856895" y="2003254"/>
                    <a:pt x="885920" y="2032915"/>
                    <a:pt x="885920" y="2069504"/>
                  </a:cubicBezTo>
                  <a:cubicBezTo>
                    <a:pt x="885920" y="2106093"/>
                    <a:pt x="856895" y="2135754"/>
                    <a:pt x="821092" y="2135754"/>
                  </a:cubicBezTo>
                  <a:close/>
                  <a:moveTo>
                    <a:pt x="637202" y="2135754"/>
                  </a:moveTo>
                  <a:cubicBezTo>
                    <a:pt x="601397" y="2135754"/>
                    <a:pt x="572374" y="2106093"/>
                    <a:pt x="572374" y="2069504"/>
                  </a:cubicBezTo>
                  <a:cubicBezTo>
                    <a:pt x="572374" y="2032915"/>
                    <a:pt x="601397" y="2003254"/>
                    <a:pt x="637202" y="2003254"/>
                  </a:cubicBezTo>
                  <a:cubicBezTo>
                    <a:pt x="673004" y="2003254"/>
                    <a:pt x="702030" y="2032915"/>
                    <a:pt x="702030" y="2069504"/>
                  </a:cubicBezTo>
                  <a:cubicBezTo>
                    <a:pt x="702030" y="2106093"/>
                    <a:pt x="673004" y="2135754"/>
                    <a:pt x="637202" y="2135754"/>
                  </a:cubicBezTo>
                  <a:close/>
                  <a:moveTo>
                    <a:pt x="453308" y="2135754"/>
                  </a:moveTo>
                  <a:cubicBezTo>
                    <a:pt x="417506" y="2135754"/>
                    <a:pt x="388481" y="2106093"/>
                    <a:pt x="388481" y="2069504"/>
                  </a:cubicBezTo>
                  <a:cubicBezTo>
                    <a:pt x="388481" y="2032915"/>
                    <a:pt x="417506" y="2003254"/>
                    <a:pt x="453308" y="2003254"/>
                  </a:cubicBezTo>
                  <a:cubicBezTo>
                    <a:pt x="489112" y="2003254"/>
                    <a:pt x="518136" y="2032915"/>
                    <a:pt x="518136" y="2069504"/>
                  </a:cubicBezTo>
                  <a:cubicBezTo>
                    <a:pt x="518136" y="2106093"/>
                    <a:pt x="489112" y="2135754"/>
                    <a:pt x="453308" y="2135754"/>
                  </a:cubicBezTo>
                  <a:close/>
                  <a:moveTo>
                    <a:pt x="269417" y="2135754"/>
                  </a:moveTo>
                  <a:cubicBezTo>
                    <a:pt x="233614" y="2135754"/>
                    <a:pt x="204589" y="2106093"/>
                    <a:pt x="204589" y="2069504"/>
                  </a:cubicBezTo>
                  <a:cubicBezTo>
                    <a:pt x="204589" y="2032915"/>
                    <a:pt x="233614" y="2003254"/>
                    <a:pt x="269417" y="2003254"/>
                  </a:cubicBezTo>
                  <a:cubicBezTo>
                    <a:pt x="305220" y="2003254"/>
                    <a:pt x="334245" y="2032915"/>
                    <a:pt x="334245" y="2069504"/>
                  </a:cubicBezTo>
                  <a:cubicBezTo>
                    <a:pt x="334245" y="2106093"/>
                    <a:pt x="305220" y="2135754"/>
                    <a:pt x="269417" y="2135754"/>
                  </a:cubicBezTo>
                  <a:close/>
                  <a:moveTo>
                    <a:pt x="6459386" y="2304608"/>
                  </a:moveTo>
                  <a:cubicBezTo>
                    <a:pt x="6423584" y="2304608"/>
                    <a:pt x="6394560" y="2274947"/>
                    <a:pt x="6394560" y="2238358"/>
                  </a:cubicBezTo>
                  <a:cubicBezTo>
                    <a:pt x="6394560" y="2201769"/>
                    <a:pt x="6423584" y="2172108"/>
                    <a:pt x="6459386" y="2172108"/>
                  </a:cubicBezTo>
                  <a:cubicBezTo>
                    <a:pt x="6495190" y="2172108"/>
                    <a:pt x="6524213" y="2201769"/>
                    <a:pt x="6524213" y="2238358"/>
                  </a:cubicBezTo>
                  <a:cubicBezTo>
                    <a:pt x="6524213" y="2274947"/>
                    <a:pt x="6495190" y="2304608"/>
                    <a:pt x="6459386" y="2304608"/>
                  </a:cubicBezTo>
                  <a:close/>
                  <a:moveTo>
                    <a:pt x="6275496" y="2304608"/>
                  </a:moveTo>
                  <a:cubicBezTo>
                    <a:pt x="6239692" y="2304608"/>
                    <a:pt x="6210668" y="2274947"/>
                    <a:pt x="6210668" y="2238358"/>
                  </a:cubicBezTo>
                  <a:cubicBezTo>
                    <a:pt x="6210668" y="2201769"/>
                    <a:pt x="6239692" y="2172108"/>
                    <a:pt x="6275496" y="2172108"/>
                  </a:cubicBezTo>
                  <a:cubicBezTo>
                    <a:pt x="6311298" y="2172108"/>
                    <a:pt x="6340322" y="2201769"/>
                    <a:pt x="6340322" y="2238358"/>
                  </a:cubicBezTo>
                  <a:cubicBezTo>
                    <a:pt x="6340322" y="2274947"/>
                    <a:pt x="6311298" y="2304608"/>
                    <a:pt x="6275496" y="2304608"/>
                  </a:cubicBezTo>
                  <a:close/>
                  <a:moveTo>
                    <a:pt x="6091604" y="2304608"/>
                  </a:moveTo>
                  <a:cubicBezTo>
                    <a:pt x="6055801" y="2304608"/>
                    <a:pt x="6026777" y="2274947"/>
                    <a:pt x="6026777" y="2238358"/>
                  </a:cubicBezTo>
                  <a:cubicBezTo>
                    <a:pt x="6026777" y="2201769"/>
                    <a:pt x="6055801" y="2172108"/>
                    <a:pt x="6091604" y="2172108"/>
                  </a:cubicBezTo>
                  <a:cubicBezTo>
                    <a:pt x="6127408" y="2172108"/>
                    <a:pt x="6156432" y="2201769"/>
                    <a:pt x="6156432" y="2238358"/>
                  </a:cubicBezTo>
                  <a:cubicBezTo>
                    <a:pt x="6156432" y="2274947"/>
                    <a:pt x="6127408" y="2304608"/>
                    <a:pt x="6091604" y="2304608"/>
                  </a:cubicBezTo>
                  <a:close/>
                  <a:moveTo>
                    <a:pt x="5907713" y="2304608"/>
                  </a:moveTo>
                  <a:cubicBezTo>
                    <a:pt x="5871910" y="2304608"/>
                    <a:pt x="5842885" y="2274947"/>
                    <a:pt x="5842885" y="2238358"/>
                  </a:cubicBezTo>
                  <a:cubicBezTo>
                    <a:pt x="5842885" y="2201769"/>
                    <a:pt x="5871910" y="2172108"/>
                    <a:pt x="5907713" y="2172108"/>
                  </a:cubicBezTo>
                  <a:cubicBezTo>
                    <a:pt x="5943516" y="2172108"/>
                    <a:pt x="5972540" y="2201769"/>
                    <a:pt x="5972540" y="2238358"/>
                  </a:cubicBezTo>
                  <a:cubicBezTo>
                    <a:pt x="5972540" y="2274947"/>
                    <a:pt x="5943516" y="2304608"/>
                    <a:pt x="5907713" y="2304608"/>
                  </a:cubicBezTo>
                  <a:close/>
                  <a:moveTo>
                    <a:pt x="5723822" y="2304608"/>
                  </a:moveTo>
                  <a:cubicBezTo>
                    <a:pt x="5688018" y="2304608"/>
                    <a:pt x="5658995" y="2274947"/>
                    <a:pt x="5658995" y="2238358"/>
                  </a:cubicBezTo>
                  <a:cubicBezTo>
                    <a:pt x="5658995" y="2201769"/>
                    <a:pt x="5688018" y="2172108"/>
                    <a:pt x="5723822" y="2172108"/>
                  </a:cubicBezTo>
                  <a:cubicBezTo>
                    <a:pt x="5759625" y="2172108"/>
                    <a:pt x="5788649" y="2201769"/>
                    <a:pt x="5788649" y="2238358"/>
                  </a:cubicBezTo>
                  <a:cubicBezTo>
                    <a:pt x="5788649" y="2274947"/>
                    <a:pt x="5759625" y="2304608"/>
                    <a:pt x="5723822" y="2304608"/>
                  </a:cubicBezTo>
                  <a:close/>
                  <a:moveTo>
                    <a:pt x="5539931" y="2304608"/>
                  </a:moveTo>
                  <a:cubicBezTo>
                    <a:pt x="5504127" y="2304608"/>
                    <a:pt x="5475103" y="2274947"/>
                    <a:pt x="5475103" y="2238358"/>
                  </a:cubicBezTo>
                  <a:cubicBezTo>
                    <a:pt x="5475103" y="2201769"/>
                    <a:pt x="5504127" y="2172108"/>
                    <a:pt x="5539931" y="2172108"/>
                  </a:cubicBezTo>
                  <a:cubicBezTo>
                    <a:pt x="5575733" y="2172108"/>
                    <a:pt x="5604758" y="2201769"/>
                    <a:pt x="5604758" y="2238358"/>
                  </a:cubicBezTo>
                  <a:cubicBezTo>
                    <a:pt x="5604758" y="2274947"/>
                    <a:pt x="5575733" y="2304608"/>
                    <a:pt x="5539931" y="2304608"/>
                  </a:cubicBezTo>
                  <a:close/>
                  <a:moveTo>
                    <a:pt x="5341309" y="2304608"/>
                  </a:moveTo>
                  <a:cubicBezTo>
                    <a:pt x="5305506" y="2304608"/>
                    <a:pt x="5276482" y="2274947"/>
                    <a:pt x="5276482" y="2238358"/>
                  </a:cubicBezTo>
                  <a:cubicBezTo>
                    <a:pt x="5276482" y="2201769"/>
                    <a:pt x="5305506" y="2172108"/>
                    <a:pt x="5341309" y="2172108"/>
                  </a:cubicBezTo>
                  <a:cubicBezTo>
                    <a:pt x="5377113" y="2172108"/>
                    <a:pt x="5406137" y="2201769"/>
                    <a:pt x="5406137" y="2238358"/>
                  </a:cubicBezTo>
                  <a:cubicBezTo>
                    <a:pt x="5406137" y="2274947"/>
                    <a:pt x="5377113" y="2304608"/>
                    <a:pt x="5341309" y="2304608"/>
                  </a:cubicBezTo>
                  <a:close/>
                  <a:moveTo>
                    <a:pt x="3844214" y="2306626"/>
                  </a:moveTo>
                  <a:cubicBezTo>
                    <a:pt x="3808412" y="2306626"/>
                    <a:pt x="3779387" y="2276965"/>
                    <a:pt x="3779387" y="2240376"/>
                  </a:cubicBezTo>
                  <a:cubicBezTo>
                    <a:pt x="3779387" y="2203787"/>
                    <a:pt x="3808412" y="2174126"/>
                    <a:pt x="3844214" y="2174126"/>
                  </a:cubicBezTo>
                  <a:cubicBezTo>
                    <a:pt x="3880018" y="2174126"/>
                    <a:pt x="3909042" y="2203787"/>
                    <a:pt x="3909042" y="2240376"/>
                  </a:cubicBezTo>
                  <a:cubicBezTo>
                    <a:pt x="3909042" y="2276965"/>
                    <a:pt x="3880018" y="2306626"/>
                    <a:pt x="3844214" y="2306626"/>
                  </a:cubicBezTo>
                  <a:close/>
                  <a:moveTo>
                    <a:pt x="3660323" y="2306626"/>
                  </a:moveTo>
                  <a:cubicBezTo>
                    <a:pt x="3624520" y="2306626"/>
                    <a:pt x="3595496" y="2276965"/>
                    <a:pt x="3595496" y="2240376"/>
                  </a:cubicBezTo>
                  <a:cubicBezTo>
                    <a:pt x="3595496" y="2203787"/>
                    <a:pt x="3624520" y="2174126"/>
                    <a:pt x="3660323" y="2174126"/>
                  </a:cubicBezTo>
                  <a:cubicBezTo>
                    <a:pt x="3696126" y="2174126"/>
                    <a:pt x="3725150" y="2203787"/>
                    <a:pt x="3725150" y="2240376"/>
                  </a:cubicBezTo>
                  <a:cubicBezTo>
                    <a:pt x="3725150" y="2276965"/>
                    <a:pt x="3696126" y="2306626"/>
                    <a:pt x="3660323" y="2306626"/>
                  </a:cubicBezTo>
                  <a:close/>
                  <a:moveTo>
                    <a:pt x="3476432" y="2306626"/>
                  </a:moveTo>
                  <a:cubicBezTo>
                    <a:pt x="3440629" y="2306626"/>
                    <a:pt x="3411605" y="2276965"/>
                    <a:pt x="3411605" y="2240376"/>
                  </a:cubicBezTo>
                  <a:cubicBezTo>
                    <a:pt x="3411605" y="2203787"/>
                    <a:pt x="3440629" y="2174126"/>
                    <a:pt x="3476432" y="2174126"/>
                  </a:cubicBezTo>
                  <a:cubicBezTo>
                    <a:pt x="3512235" y="2174126"/>
                    <a:pt x="3541260" y="2203787"/>
                    <a:pt x="3541260" y="2240376"/>
                  </a:cubicBezTo>
                  <a:cubicBezTo>
                    <a:pt x="3541260" y="2276965"/>
                    <a:pt x="3512235" y="2306626"/>
                    <a:pt x="3476432" y="2306626"/>
                  </a:cubicBezTo>
                  <a:close/>
                  <a:moveTo>
                    <a:pt x="3292541" y="2306626"/>
                  </a:moveTo>
                  <a:cubicBezTo>
                    <a:pt x="3256737" y="2306626"/>
                    <a:pt x="3227713" y="2276965"/>
                    <a:pt x="3227713" y="2240376"/>
                  </a:cubicBezTo>
                  <a:cubicBezTo>
                    <a:pt x="3227713" y="2203787"/>
                    <a:pt x="3256737" y="2174126"/>
                    <a:pt x="3292541" y="2174126"/>
                  </a:cubicBezTo>
                  <a:cubicBezTo>
                    <a:pt x="3328344" y="2174126"/>
                    <a:pt x="3357368" y="2203787"/>
                    <a:pt x="3357368" y="2240376"/>
                  </a:cubicBezTo>
                  <a:cubicBezTo>
                    <a:pt x="3357368" y="2276965"/>
                    <a:pt x="3328344" y="2306626"/>
                    <a:pt x="3292541" y="2306626"/>
                  </a:cubicBezTo>
                  <a:close/>
                  <a:moveTo>
                    <a:pt x="3108649" y="2306626"/>
                  </a:moveTo>
                  <a:cubicBezTo>
                    <a:pt x="3072846" y="2306626"/>
                    <a:pt x="3043821" y="2276965"/>
                    <a:pt x="3043821" y="2240376"/>
                  </a:cubicBezTo>
                  <a:cubicBezTo>
                    <a:pt x="3043821" y="2203787"/>
                    <a:pt x="3072846" y="2174126"/>
                    <a:pt x="3108649" y="2174126"/>
                  </a:cubicBezTo>
                  <a:cubicBezTo>
                    <a:pt x="3144453" y="2174126"/>
                    <a:pt x="3173477" y="2203787"/>
                    <a:pt x="3173477" y="2240376"/>
                  </a:cubicBezTo>
                  <a:cubicBezTo>
                    <a:pt x="3173477" y="2276965"/>
                    <a:pt x="3144453" y="2306626"/>
                    <a:pt x="3108649" y="2306626"/>
                  </a:cubicBezTo>
                  <a:close/>
                  <a:moveTo>
                    <a:pt x="2924758" y="2306626"/>
                  </a:moveTo>
                  <a:cubicBezTo>
                    <a:pt x="2888955" y="2306626"/>
                    <a:pt x="2859931" y="2276965"/>
                    <a:pt x="2859931" y="2240376"/>
                  </a:cubicBezTo>
                  <a:cubicBezTo>
                    <a:pt x="2859931" y="2203787"/>
                    <a:pt x="2888955" y="2174126"/>
                    <a:pt x="2924758" y="2174126"/>
                  </a:cubicBezTo>
                  <a:cubicBezTo>
                    <a:pt x="2960561" y="2174126"/>
                    <a:pt x="2989585" y="2203787"/>
                    <a:pt x="2989585" y="2240376"/>
                  </a:cubicBezTo>
                  <a:cubicBezTo>
                    <a:pt x="2989585" y="2276965"/>
                    <a:pt x="2960561" y="2306626"/>
                    <a:pt x="2924758" y="2306626"/>
                  </a:cubicBezTo>
                  <a:close/>
                  <a:moveTo>
                    <a:pt x="2726137" y="2306626"/>
                  </a:moveTo>
                  <a:cubicBezTo>
                    <a:pt x="2690334" y="2306626"/>
                    <a:pt x="2661310" y="2276965"/>
                    <a:pt x="2661310" y="2240376"/>
                  </a:cubicBezTo>
                  <a:cubicBezTo>
                    <a:pt x="2661310" y="2203787"/>
                    <a:pt x="2690334" y="2174126"/>
                    <a:pt x="2726137" y="2174126"/>
                  </a:cubicBezTo>
                  <a:cubicBezTo>
                    <a:pt x="2761940" y="2174126"/>
                    <a:pt x="2790965" y="2203787"/>
                    <a:pt x="2790965" y="2240376"/>
                  </a:cubicBezTo>
                  <a:cubicBezTo>
                    <a:pt x="2790965" y="2276965"/>
                    <a:pt x="2761940" y="2306626"/>
                    <a:pt x="2726137" y="2306626"/>
                  </a:cubicBezTo>
                  <a:close/>
                  <a:moveTo>
                    <a:pt x="2527740" y="2307635"/>
                  </a:moveTo>
                  <a:cubicBezTo>
                    <a:pt x="2491936" y="2307635"/>
                    <a:pt x="2462913" y="2277974"/>
                    <a:pt x="2462913" y="2241385"/>
                  </a:cubicBezTo>
                  <a:cubicBezTo>
                    <a:pt x="2462913" y="2204796"/>
                    <a:pt x="2491936" y="2175135"/>
                    <a:pt x="2527740" y="2175135"/>
                  </a:cubicBezTo>
                  <a:cubicBezTo>
                    <a:pt x="2563544" y="2175135"/>
                    <a:pt x="2592568" y="2204796"/>
                    <a:pt x="2592568" y="2241385"/>
                  </a:cubicBezTo>
                  <a:cubicBezTo>
                    <a:pt x="2592568" y="2277974"/>
                    <a:pt x="2563544" y="2307635"/>
                    <a:pt x="2527740" y="2307635"/>
                  </a:cubicBezTo>
                  <a:close/>
                  <a:moveTo>
                    <a:pt x="2343849" y="2307635"/>
                  </a:moveTo>
                  <a:cubicBezTo>
                    <a:pt x="2308045" y="2307635"/>
                    <a:pt x="2279021" y="2277974"/>
                    <a:pt x="2279021" y="2241385"/>
                  </a:cubicBezTo>
                  <a:cubicBezTo>
                    <a:pt x="2279021" y="2204796"/>
                    <a:pt x="2308045" y="2175135"/>
                    <a:pt x="2343849" y="2175135"/>
                  </a:cubicBezTo>
                  <a:cubicBezTo>
                    <a:pt x="2379652" y="2175135"/>
                    <a:pt x="2408676" y="2204796"/>
                    <a:pt x="2408676" y="2241385"/>
                  </a:cubicBezTo>
                  <a:cubicBezTo>
                    <a:pt x="2408676" y="2277974"/>
                    <a:pt x="2379652" y="2307635"/>
                    <a:pt x="2343849" y="2307635"/>
                  </a:cubicBezTo>
                  <a:close/>
                  <a:moveTo>
                    <a:pt x="2159957" y="2307635"/>
                  </a:moveTo>
                  <a:cubicBezTo>
                    <a:pt x="2124154" y="2307635"/>
                    <a:pt x="2095129" y="2277974"/>
                    <a:pt x="2095129" y="2241385"/>
                  </a:cubicBezTo>
                  <a:cubicBezTo>
                    <a:pt x="2095129" y="2204796"/>
                    <a:pt x="2124154" y="2175135"/>
                    <a:pt x="2159957" y="2175135"/>
                  </a:cubicBezTo>
                  <a:cubicBezTo>
                    <a:pt x="2195761" y="2175135"/>
                    <a:pt x="2224785" y="2204796"/>
                    <a:pt x="2224785" y="2241385"/>
                  </a:cubicBezTo>
                  <a:cubicBezTo>
                    <a:pt x="2224785" y="2277974"/>
                    <a:pt x="2195761" y="2307635"/>
                    <a:pt x="2159957" y="2307635"/>
                  </a:cubicBezTo>
                  <a:close/>
                  <a:moveTo>
                    <a:pt x="1976067" y="2307635"/>
                  </a:moveTo>
                  <a:cubicBezTo>
                    <a:pt x="1940263" y="2307635"/>
                    <a:pt x="1911239" y="2277974"/>
                    <a:pt x="1911239" y="2241385"/>
                  </a:cubicBezTo>
                  <a:cubicBezTo>
                    <a:pt x="1911239" y="2204796"/>
                    <a:pt x="1940263" y="2175135"/>
                    <a:pt x="1976067" y="2175135"/>
                  </a:cubicBezTo>
                  <a:cubicBezTo>
                    <a:pt x="2011869" y="2175135"/>
                    <a:pt x="2040894" y="2204796"/>
                    <a:pt x="2040894" y="2241385"/>
                  </a:cubicBezTo>
                  <a:cubicBezTo>
                    <a:pt x="2040894" y="2277974"/>
                    <a:pt x="2011869" y="2307635"/>
                    <a:pt x="1976067" y="2307635"/>
                  </a:cubicBezTo>
                  <a:close/>
                  <a:moveTo>
                    <a:pt x="1792176" y="2307635"/>
                  </a:moveTo>
                  <a:cubicBezTo>
                    <a:pt x="1756371" y="2307635"/>
                    <a:pt x="1727348" y="2277974"/>
                    <a:pt x="1727348" y="2241385"/>
                  </a:cubicBezTo>
                  <a:cubicBezTo>
                    <a:pt x="1727348" y="2204796"/>
                    <a:pt x="1756371" y="2175135"/>
                    <a:pt x="1792176" y="2175135"/>
                  </a:cubicBezTo>
                  <a:cubicBezTo>
                    <a:pt x="1827979" y="2175135"/>
                    <a:pt x="1857004" y="2204796"/>
                    <a:pt x="1857004" y="2241385"/>
                  </a:cubicBezTo>
                  <a:cubicBezTo>
                    <a:pt x="1857004" y="2277974"/>
                    <a:pt x="1827979" y="2307635"/>
                    <a:pt x="1792176" y="2307635"/>
                  </a:cubicBezTo>
                  <a:close/>
                  <a:moveTo>
                    <a:pt x="1608284" y="2307635"/>
                  </a:moveTo>
                  <a:cubicBezTo>
                    <a:pt x="1572481" y="2307635"/>
                    <a:pt x="1543457" y="2277974"/>
                    <a:pt x="1543457" y="2241385"/>
                  </a:cubicBezTo>
                  <a:cubicBezTo>
                    <a:pt x="1543457" y="2204796"/>
                    <a:pt x="1572481" y="2175135"/>
                    <a:pt x="1608284" y="2175135"/>
                  </a:cubicBezTo>
                  <a:cubicBezTo>
                    <a:pt x="1644087" y="2175135"/>
                    <a:pt x="1673111" y="2204796"/>
                    <a:pt x="1673111" y="2241385"/>
                  </a:cubicBezTo>
                  <a:cubicBezTo>
                    <a:pt x="1673111" y="2277974"/>
                    <a:pt x="1644087" y="2307635"/>
                    <a:pt x="1608284" y="2307635"/>
                  </a:cubicBezTo>
                  <a:close/>
                  <a:moveTo>
                    <a:pt x="1409664" y="2307635"/>
                  </a:moveTo>
                  <a:cubicBezTo>
                    <a:pt x="1373860" y="2307635"/>
                    <a:pt x="1344837" y="2277974"/>
                    <a:pt x="1344837" y="2241385"/>
                  </a:cubicBezTo>
                  <a:cubicBezTo>
                    <a:pt x="1344837" y="2204796"/>
                    <a:pt x="1373860" y="2175135"/>
                    <a:pt x="1409664" y="2175135"/>
                  </a:cubicBezTo>
                  <a:cubicBezTo>
                    <a:pt x="1445466" y="2175135"/>
                    <a:pt x="1474491" y="2204796"/>
                    <a:pt x="1474491" y="2241385"/>
                  </a:cubicBezTo>
                  <a:cubicBezTo>
                    <a:pt x="1474491" y="2277974"/>
                    <a:pt x="1445466" y="2307635"/>
                    <a:pt x="1409664" y="2307635"/>
                  </a:cubicBezTo>
                  <a:close/>
                  <a:moveTo>
                    <a:pt x="7580117" y="2309654"/>
                  </a:moveTo>
                  <a:cubicBezTo>
                    <a:pt x="7544314" y="2309654"/>
                    <a:pt x="7515289" y="2279993"/>
                    <a:pt x="7515289" y="2243404"/>
                  </a:cubicBezTo>
                  <a:cubicBezTo>
                    <a:pt x="7515289" y="2206815"/>
                    <a:pt x="7544314" y="2177154"/>
                    <a:pt x="7580117" y="2177154"/>
                  </a:cubicBezTo>
                  <a:cubicBezTo>
                    <a:pt x="7615921" y="2177154"/>
                    <a:pt x="7644945" y="2206815"/>
                    <a:pt x="7644945" y="2243404"/>
                  </a:cubicBezTo>
                  <a:cubicBezTo>
                    <a:pt x="7644945" y="2279993"/>
                    <a:pt x="7615921" y="2309654"/>
                    <a:pt x="7580117" y="2309654"/>
                  </a:cubicBezTo>
                  <a:close/>
                  <a:moveTo>
                    <a:pt x="7396226" y="2309654"/>
                  </a:moveTo>
                  <a:cubicBezTo>
                    <a:pt x="7360422" y="2309654"/>
                    <a:pt x="7331398" y="2279993"/>
                    <a:pt x="7331398" y="2243404"/>
                  </a:cubicBezTo>
                  <a:cubicBezTo>
                    <a:pt x="7331398" y="2206815"/>
                    <a:pt x="7360422" y="2177154"/>
                    <a:pt x="7396226" y="2177154"/>
                  </a:cubicBezTo>
                  <a:cubicBezTo>
                    <a:pt x="7432029" y="2177154"/>
                    <a:pt x="7461054" y="2206815"/>
                    <a:pt x="7461054" y="2243404"/>
                  </a:cubicBezTo>
                  <a:cubicBezTo>
                    <a:pt x="7461054" y="2279993"/>
                    <a:pt x="7432029" y="2309654"/>
                    <a:pt x="7396226" y="2309654"/>
                  </a:cubicBezTo>
                  <a:close/>
                  <a:moveTo>
                    <a:pt x="7212336" y="2309654"/>
                  </a:moveTo>
                  <a:cubicBezTo>
                    <a:pt x="7176532" y="2309654"/>
                    <a:pt x="7147508" y="2279993"/>
                    <a:pt x="7147508" y="2243404"/>
                  </a:cubicBezTo>
                  <a:cubicBezTo>
                    <a:pt x="7147508" y="2206815"/>
                    <a:pt x="7176532" y="2177154"/>
                    <a:pt x="7212336" y="2177154"/>
                  </a:cubicBezTo>
                  <a:cubicBezTo>
                    <a:pt x="7248138" y="2177154"/>
                    <a:pt x="7277162" y="2206815"/>
                    <a:pt x="7277162" y="2243404"/>
                  </a:cubicBezTo>
                  <a:cubicBezTo>
                    <a:pt x="7277162" y="2279993"/>
                    <a:pt x="7248138" y="2309654"/>
                    <a:pt x="7212336" y="2309654"/>
                  </a:cubicBezTo>
                  <a:close/>
                  <a:moveTo>
                    <a:pt x="7028444" y="2309654"/>
                  </a:moveTo>
                  <a:cubicBezTo>
                    <a:pt x="6992640" y="2309654"/>
                    <a:pt x="6963616" y="2279993"/>
                    <a:pt x="6963616" y="2243404"/>
                  </a:cubicBezTo>
                  <a:cubicBezTo>
                    <a:pt x="6963616" y="2206815"/>
                    <a:pt x="6992640" y="2177154"/>
                    <a:pt x="7028444" y="2177154"/>
                  </a:cubicBezTo>
                  <a:cubicBezTo>
                    <a:pt x="7064248" y="2177154"/>
                    <a:pt x="7093272" y="2206815"/>
                    <a:pt x="7093272" y="2243404"/>
                  </a:cubicBezTo>
                  <a:cubicBezTo>
                    <a:pt x="7093272" y="2279993"/>
                    <a:pt x="7064248" y="2309654"/>
                    <a:pt x="7028444" y="2309654"/>
                  </a:cubicBezTo>
                  <a:close/>
                  <a:moveTo>
                    <a:pt x="6844552" y="2309654"/>
                  </a:moveTo>
                  <a:cubicBezTo>
                    <a:pt x="6808748" y="2309654"/>
                    <a:pt x="6779724" y="2279993"/>
                    <a:pt x="6779724" y="2243404"/>
                  </a:cubicBezTo>
                  <a:cubicBezTo>
                    <a:pt x="6779724" y="2206815"/>
                    <a:pt x="6808748" y="2177154"/>
                    <a:pt x="6844552" y="2177154"/>
                  </a:cubicBezTo>
                  <a:cubicBezTo>
                    <a:pt x="6880356" y="2177154"/>
                    <a:pt x="6909380" y="2206815"/>
                    <a:pt x="6909380" y="2243404"/>
                  </a:cubicBezTo>
                  <a:cubicBezTo>
                    <a:pt x="6909380" y="2279993"/>
                    <a:pt x="6880356" y="2309654"/>
                    <a:pt x="6844552" y="2309654"/>
                  </a:cubicBezTo>
                  <a:close/>
                  <a:moveTo>
                    <a:pt x="6645932" y="2309654"/>
                  </a:moveTo>
                  <a:cubicBezTo>
                    <a:pt x="6610128" y="2309654"/>
                    <a:pt x="6581104" y="2279993"/>
                    <a:pt x="6581104" y="2243404"/>
                  </a:cubicBezTo>
                  <a:cubicBezTo>
                    <a:pt x="6581104" y="2206815"/>
                    <a:pt x="6610128" y="2177154"/>
                    <a:pt x="6645932" y="2177154"/>
                  </a:cubicBezTo>
                  <a:cubicBezTo>
                    <a:pt x="6681734" y="2177154"/>
                    <a:pt x="6710758" y="2206815"/>
                    <a:pt x="6710758" y="2243404"/>
                  </a:cubicBezTo>
                  <a:cubicBezTo>
                    <a:pt x="6710758" y="2279993"/>
                    <a:pt x="6681734" y="2309654"/>
                    <a:pt x="6645932" y="2309654"/>
                  </a:cubicBezTo>
                  <a:close/>
                  <a:moveTo>
                    <a:pt x="5154763" y="2311672"/>
                  </a:moveTo>
                  <a:cubicBezTo>
                    <a:pt x="5118960" y="2311672"/>
                    <a:pt x="5089936" y="2282011"/>
                    <a:pt x="5089936" y="2245422"/>
                  </a:cubicBezTo>
                  <a:cubicBezTo>
                    <a:pt x="5089936" y="2208833"/>
                    <a:pt x="5118960" y="2179172"/>
                    <a:pt x="5154763" y="2179172"/>
                  </a:cubicBezTo>
                  <a:cubicBezTo>
                    <a:pt x="5190567" y="2179172"/>
                    <a:pt x="5219591" y="2208833"/>
                    <a:pt x="5219591" y="2245422"/>
                  </a:cubicBezTo>
                  <a:cubicBezTo>
                    <a:pt x="5219591" y="2282011"/>
                    <a:pt x="5190567" y="2311672"/>
                    <a:pt x="5154763" y="2311672"/>
                  </a:cubicBezTo>
                  <a:close/>
                  <a:moveTo>
                    <a:pt x="4970872" y="2311672"/>
                  </a:moveTo>
                  <a:cubicBezTo>
                    <a:pt x="4935068" y="2311672"/>
                    <a:pt x="4906044" y="2282011"/>
                    <a:pt x="4906044" y="2245422"/>
                  </a:cubicBezTo>
                  <a:cubicBezTo>
                    <a:pt x="4906044" y="2208833"/>
                    <a:pt x="4935068" y="2179172"/>
                    <a:pt x="4970872" y="2179172"/>
                  </a:cubicBezTo>
                  <a:cubicBezTo>
                    <a:pt x="5006676" y="2179172"/>
                    <a:pt x="5035700" y="2208833"/>
                    <a:pt x="5035700" y="2245422"/>
                  </a:cubicBezTo>
                  <a:cubicBezTo>
                    <a:pt x="5035700" y="2282011"/>
                    <a:pt x="5006676" y="2311672"/>
                    <a:pt x="4970872" y="2311672"/>
                  </a:cubicBezTo>
                  <a:close/>
                  <a:moveTo>
                    <a:pt x="4786980" y="2311672"/>
                  </a:moveTo>
                  <a:cubicBezTo>
                    <a:pt x="4751178" y="2311672"/>
                    <a:pt x="4722153" y="2282011"/>
                    <a:pt x="4722153" y="2245422"/>
                  </a:cubicBezTo>
                  <a:cubicBezTo>
                    <a:pt x="4722153" y="2208833"/>
                    <a:pt x="4751178" y="2179172"/>
                    <a:pt x="4786980" y="2179172"/>
                  </a:cubicBezTo>
                  <a:cubicBezTo>
                    <a:pt x="4822784" y="2179172"/>
                    <a:pt x="4851808" y="2208833"/>
                    <a:pt x="4851808" y="2245422"/>
                  </a:cubicBezTo>
                  <a:cubicBezTo>
                    <a:pt x="4851808" y="2282011"/>
                    <a:pt x="4822784" y="2311672"/>
                    <a:pt x="4786980" y="2311672"/>
                  </a:cubicBezTo>
                  <a:close/>
                  <a:moveTo>
                    <a:pt x="4603090" y="2311672"/>
                  </a:moveTo>
                  <a:cubicBezTo>
                    <a:pt x="4567286" y="2311672"/>
                    <a:pt x="4538262" y="2282011"/>
                    <a:pt x="4538262" y="2245422"/>
                  </a:cubicBezTo>
                  <a:cubicBezTo>
                    <a:pt x="4538262" y="2208833"/>
                    <a:pt x="4567286" y="2179172"/>
                    <a:pt x="4603090" y="2179172"/>
                  </a:cubicBezTo>
                  <a:cubicBezTo>
                    <a:pt x="4638893" y="2179172"/>
                    <a:pt x="4667918" y="2208833"/>
                    <a:pt x="4667918" y="2245422"/>
                  </a:cubicBezTo>
                  <a:cubicBezTo>
                    <a:pt x="4667918" y="2282011"/>
                    <a:pt x="4638893" y="2311672"/>
                    <a:pt x="4603090" y="2311672"/>
                  </a:cubicBezTo>
                  <a:close/>
                  <a:moveTo>
                    <a:pt x="4419198" y="2311672"/>
                  </a:moveTo>
                  <a:cubicBezTo>
                    <a:pt x="4383395" y="2311672"/>
                    <a:pt x="4354371" y="2282011"/>
                    <a:pt x="4354371" y="2245422"/>
                  </a:cubicBezTo>
                  <a:cubicBezTo>
                    <a:pt x="4354371" y="2208833"/>
                    <a:pt x="4383395" y="2179172"/>
                    <a:pt x="4419198" y="2179172"/>
                  </a:cubicBezTo>
                  <a:cubicBezTo>
                    <a:pt x="4455002" y="2179172"/>
                    <a:pt x="4484026" y="2208833"/>
                    <a:pt x="4484026" y="2245422"/>
                  </a:cubicBezTo>
                  <a:cubicBezTo>
                    <a:pt x="4484026" y="2282011"/>
                    <a:pt x="4455002" y="2311672"/>
                    <a:pt x="4419198" y="2311672"/>
                  </a:cubicBezTo>
                  <a:close/>
                  <a:moveTo>
                    <a:pt x="4235307" y="2311672"/>
                  </a:moveTo>
                  <a:cubicBezTo>
                    <a:pt x="4199503" y="2311672"/>
                    <a:pt x="4170479" y="2282011"/>
                    <a:pt x="4170479" y="2245422"/>
                  </a:cubicBezTo>
                  <a:cubicBezTo>
                    <a:pt x="4170479" y="2208833"/>
                    <a:pt x="4199503" y="2179172"/>
                    <a:pt x="4235307" y="2179172"/>
                  </a:cubicBezTo>
                  <a:cubicBezTo>
                    <a:pt x="4271110" y="2179172"/>
                    <a:pt x="4300134" y="2208833"/>
                    <a:pt x="4300134" y="2245422"/>
                  </a:cubicBezTo>
                  <a:cubicBezTo>
                    <a:pt x="4300134" y="2282011"/>
                    <a:pt x="4271110" y="2311672"/>
                    <a:pt x="4235307" y="2311672"/>
                  </a:cubicBezTo>
                  <a:close/>
                  <a:moveTo>
                    <a:pt x="4036685" y="2311672"/>
                  </a:moveTo>
                  <a:cubicBezTo>
                    <a:pt x="4000883" y="2311672"/>
                    <a:pt x="3971858" y="2282011"/>
                    <a:pt x="3971858" y="2245422"/>
                  </a:cubicBezTo>
                  <a:cubicBezTo>
                    <a:pt x="3971858" y="2208833"/>
                    <a:pt x="4000883" y="2179172"/>
                    <a:pt x="4036685" y="2179172"/>
                  </a:cubicBezTo>
                  <a:cubicBezTo>
                    <a:pt x="4072489" y="2179172"/>
                    <a:pt x="4101513" y="2208833"/>
                    <a:pt x="4101513" y="2245422"/>
                  </a:cubicBezTo>
                  <a:cubicBezTo>
                    <a:pt x="4101513" y="2282011"/>
                    <a:pt x="4072489" y="2311672"/>
                    <a:pt x="4036685" y="2311672"/>
                  </a:cubicBezTo>
                  <a:close/>
                  <a:moveTo>
                    <a:pt x="1193489" y="2314700"/>
                  </a:moveTo>
                  <a:cubicBezTo>
                    <a:pt x="1157685" y="2314700"/>
                    <a:pt x="1128661" y="2285039"/>
                    <a:pt x="1128661" y="2248450"/>
                  </a:cubicBezTo>
                  <a:cubicBezTo>
                    <a:pt x="1128661" y="2211861"/>
                    <a:pt x="1157685" y="2182200"/>
                    <a:pt x="1193489" y="2182200"/>
                  </a:cubicBezTo>
                  <a:cubicBezTo>
                    <a:pt x="1229293" y="2182200"/>
                    <a:pt x="1258318" y="2211861"/>
                    <a:pt x="1258318" y="2248450"/>
                  </a:cubicBezTo>
                  <a:cubicBezTo>
                    <a:pt x="1258318" y="2285039"/>
                    <a:pt x="1229293" y="2314700"/>
                    <a:pt x="1193489" y="2314700"/>
                  </a:cubicBezTo>
                  <a:close/>
                  <a:moveTo>
                    <a:pt x="1009598" y="2314700"/>
                  </a:moveTo>
                  <a:cubicBezTo>
                    <a:pt x="973794" y="2314700"/>
                    <a:pt x="944771" y="2285039"/>
                    <a:pt x="944771" y="2248450"/>
                  </a:cubicBezTo>
                  <a:cubicBezTo>
                    <a:pt x="944771" y="2211861"/>
                    <a:pt x="973794" y="2182200"/>
                    <a:pt x="1009598" y="2182200"/>
                  </a:cubicBezTo>
                  <a:cubicBezTo>
                    <a:pt x="1045401" y="2182200"/>
                    <a:pt x="1074426" y="2211861"/>
                    <a:pt x="1074426" y="2248450"/>
                  </a:cubicBezTo>
                  <a:cubicBezTo>
                    <a:pt x="1074426" y="2285039"/>
                    <a:pt x="1045401" y="2314700"/>
                    <a:pt x="1009598" y="2314700"/>
                  </a:cubicBezTo>
                  <a:close/>
                  <a:moveTo>
                    <a:pt x="825706" y="2314700"/>
                  </a:moveTo>
                  <a:cubicBezTo>
                    <a:pt x="789903" y="2314700"/>
                    <a:pt x="760879" y="2285039"/>
                    <a:pt x="760879" y="2248450"/>
                  </a:cubicBezTo>
                  <a:cubicBezTo>
                    <a:pt x="760879" y="2211861"/>
                    <a:pt x="789903" y="2182200"/>
                    <a:pt x="825706" y="2182200"/>
                  </a:cubicBezTo>
                  <a:cubicBezTo>
                    <a:pt x="861511" y="2182200"/>
                    <a:pt x="890533" y="2211861"/>
                    <a:pt x="890533" y="2248450"/>
                  </a:cubicBezTo>
                  <a:cubicBezTo>
                    <a:pt x="890533" y="2285039"/>
                    <a:pt x="861511" y="2314700"/>
                    <a:pt x="825706" y="2314700"/>
                  </a:cubicBezTo>
                  <a:close/>
                  <a:moveTo>
                    <a:pt x="641815" y="2314700"/>
                  </a:moveTo>
                  <a:cubicBezTo>
                    <a:pt x="606012" y="2314700"/>
                    <a:pt x="576988" y="2285039"/>
                    <a:pt x="576988" y="2248450"/>
                  </a:cubicBezTo>
                  <a:cubicBezTo>
                    <a:pt x="576988" y="2211861"/>
                    <a:pt x="606012" y="2182200"/>
                    <a:pt x="641815" y="2182200"/>
                  </a:cubicBezTo>
                  <a:cubicBezTo>
                    <a:pt x="677619" y="2182200"/>
                    <a:pt x="706642" y="2211861"/>
                    <a:pt x="706642" y="2248450"/>
                  </a:cubicBezTo>
                  <a:cubicBezTo>
                    <a:pt x="706642" y="2285039"/>
                    <a:pt x="677619" y="2314700"/>
                    <a:pt x="641815" y="2314700"/>
                  </a:cubicBezTo>
                  <a:close/>
                  <a:moveTo>
                    <a:pt x="457924" y="2314700"/>
                  </a:moveTo>
                  <a:cubicBezTo>
                    <a:pt x="422121" y="2314700"/>
                    <a:pt x="393096" y="2285039"/>
                    <a:pt x="393096" y="2248450"/>
                  </a:cubicBezTo>
                  <a:cubicBezTo>
                    <a:pt x="393096" y="2211861"/>
                    <a:pt x="422121" y="2182200"/>
                    <a:pt x="457924" y="2182200"/>
                  </a:cubicBezTo>
                  <a:cubicBezTo>
                    <a:pt x="493726" y="2182200"/>
                    <a:pt x="522751" y="2211861"/>
                    <a:pt x="522751" y="2248450"/>
                  </a:cubicBezTo>
                  <a:cubicBezTo>
                    <a:pt x="522751" y="2285039"/>
                    <a:pt x="493726" y="2314700"/>
                    <a:pt x="457924" y="2314700"/>
                  </a:cubicBezTo>
                  <a:close/>
                  <a:moveTo>
                    <a:pt x="274032" y="2314700"/>
                  </a:moveTo>
                  <a:cubicBezTo>
                    <a:pt x="238229" y="2314700"/>
                    <a:pt x="209205" y="2285039"/>
                    <a:pt x="209205" y="2248450"/>
                  </a:cubicBezTo>
                  <a:cubicBezTo>
                    <a:pt x="209205" y="2211861"/>
                    <a:pt x="238229" y="2182200"/>
                    <a:pt x="274032" y="2182200"/>
                  </a:cubicBezTo>
                  <a:cubicBezTo>
                    <a:pt x="309836" y="2182200"/>
                    <a:pt x="338860" y="2211861"/>
                    <a:pt x="338860" y="2248450"/>
                  </a:cubicBezTo>
                  <a:cubicBezTo>
                    <a:pt x="338860" y="2285039"/>
                    <a:pt x="309836" y="2314700"/>
                    <a:pt x="274032" y="2314700"/>
                  </a:cubicBezTo>
                  <a:close/>
                  <a:moveTo>
                    <a:pt x="6459386" y="2522210"/>
                  </a:moveTo>
                  <a:cubicBezTo>
                    <a:pt x="6423584" y="2522210"/>
                    <a:pt x="6394560" y="2492549"/>
                    <a:pt x="6394560" y="2455960"/>
                  </a:cubicBezTo>
                  <a:cubicBezTo>
                    <a:pt x="6394560" y="2419371"/>
                    <a:pt x="6423584" y="2389710"/>
                    <a:pt x="6459386" y="2389710"/>
                  </a:cubicBezTo>
                  <a:cubicBezTo>
                    <a:pt x="6495190" y="2389710"/>
                    <a:pt x="6524213" y="2419371"/>
                    <a:pt x="6524213" y="2455960"/>
                  </a:cubicBezTo>
                  <a:cubicBezTo>
                    <a:pt x="6524213" y="2492549"/>
                    <a:pt x="6495190" y="2522210"/>
                    <a:pt x="6459386" y="2522210"/>
                  </a:cubicBezTo>
                  <a:close/>
                  <a:moveTo>
                    <a:pt x="6275496" y="2522210"/>
                  </a:moveTo>
                  <a:cubicBezTo>
                    <a:pt x="6239692" y="2522210"/>
                    <a:pt x="6210668" y="2492549"/>
                    <a:pt x="6210668" y="2455960"/>
                  </a:cubicBezTo>
                  <a:cubicBezTo>
                    <a:pt x="6210668" y="2419371"/>
                    <a:pt x="6239692" y="2389710"/>
                    <a:pt x="6275496" y="2389710"/>
                  </a:cubicBezTo>
                  <a:cubicBezTo>
                    <a:pt x="6311298" y="2389710"/>
                    <a:pt x="6340322" y="2419371"/>
                    <a:pt x="6340322" y="2455960"/>
                  </a:cubicBezTo>
                  <a:cubicBezTo>
                    <a:pt x="6340322" y="2492549"/>
                    <a:pt x="6311298" y="2522210"/>
                    <a:pt x="6275496" y="2522210"/>
                  </a:cubicBezTo>
                  <a:close/>
                  <a:moveTo>
                    <a:pt x="6091604" y="2522210"/>
                  </a:moveTo>
                  <a:cubicBezTo>
                    <a:pt x="6055801" y="2522210"/>
                    <a:pt x="6026777" y="2492549"/>
                    <a:pt x="6026777" y="2455960"/>
                  </a:cubicBezTo>
                  <a:cubicBezTo>
                    <a:pt x="6026777" y="2419371"/>
                    <a:pt x="6055801" y="2389710"/>
                    <a:pt x="6091604" y="2389710"/>
                  </a:cubicBezTo>
                  <a:cubicBezTo>
                    <a:pt x="6127408" y="2389710"/>
                    <a:pt x="6156432" y="2419371"/>
                    <a:pt x="6156432" y="2455960"/>
                  </a:cubicBezTo>
                  <a:cubicBezTo>
                    <a:pt x="6156432" y="2492549"/>
                    <a:pt x="6127408" y="2522210"/>
                    <a:pt x="6091604" y="2522210"/>
                  </a:cubicBezTo>
                  <a:close/>
                  <a:moveTo>
                    <a:pt x="5907713" y="2522210"/>
                  </a:moveTo>
                  <a:cubicBezTo>
                    <a:pt x="5871910" y="2522210"/>
                    <a:pt x="5842885" y="2492549"/>
                    <a:pt x="5842885" y="2455960"/>
                  </a:cubicBezTo>
                  <a:cubicBezTo>
                    <a:pt x="5842885" y="2419371"/>
                    <a:pt x="5871910" y="2389710"/>
                    <a:pt x="5907713" y="2389710"/>
                  </a:cubicBezTo>
                  <a:cubicBezTo>
                    <a:pt x="5943516" y="2389710"/>
                    <a:pt x="5972540" y="2419371"/>
                    <a:pt x="5972540" y="2455960"/>
                  </a:cubicBezTo>
                  <a:cubicBezTo>
                    <a:pt x="5972540" y="2492549"/>
                    <a:pt x="5943516" y="2522210"/>
                    <a:pt x="5907713" y="2522210"/>
                  </a:cubicBezTo>
                  <a:close/>
                  <a:moveTo>
                    <a:pt x="5723822" y="2522210"/>
                  </a:moveTo>
                  <a:cubicBezTo>
                    <a:pt x="5688018" y="2522210"/>
                    <a:pt x="5658995" y="2492549"/>
                    <a:pt x="5658995" y="2455960"/>
                  </a:cubicBezTo>
                  <a:cubicBezTo>
                    <a:pt x="5658995" y="2419371"/>
                    <a:pt x="5688018" y="2389710"/>
                    <a:pt x="5723822" y="2389710"/>
                  </a:cubicBezTo>
                  <a:cubicBezTo>
                    <a:pt x="5759625" y="2389710"/>
                    <a:pt x="5788649" y="2419371"/>
                    <a:pt x="5788649" y="2455960"/>
                  </a:cubicBezTo>
                  <a:cubicBezTo>
                    <a:pt x="5788649" y="2492549"/>
                    <a:pt x="5759625" y="2522210"/>
                    <a:pt x="5723822" y="2522210"/>
                  </a:cubicBezTo>
                  <a:close/>
                  <a:moveTo>
                    <a:pt x="5539931" y="2522210"/>
                  </a:moveTo>
                  <a:cubicBezTo>
                    <a:pt x="5504127" y="2522210"/>
                    <a:pt x="5475103" y="2492549"/>
                    <a:pt x="5475103" y="2455960"/>
                  </a:cubicBezTo>
                  <a:cubicBezTo>
                    <a:pt x="5475103" y="2419371"/>
                    <a:pt x="5504127" y="2389710"/>
                    <a:pt x="5539931" y="2389710"/>
                  </a:cubicBezTo>
                  <a:cubicBezTo>
                    <a:pt x="5575733" y="2389710"/>
                    <a:pt x="5604758" y="2419371"/>
                    <a:pt x="5604758" y="2455960"/>
                  </a:cubicBezTo>
                  <a:cubicBezTo>
                    <a:pt x="5604758" y="2492549"/>
                    <a:pt x="5575733" y="2522210"/>
                    <a:pt x="5539931" y="2522210"/>
                  </a:cubicBezTo>
                  <a:close/>
                  <a:moveTo>
                    <a:pt x="5341309" y="2522210"/>
                  </a:moveTo>
                  <a:cubicBezTo>
                    <a:pt x="5305506" y="2522210"/>
                    <a:pt x="5276482" y="2492549"/>
                    <a:pt x="5276482" y="2455960"/>
                  </a:cubicBezTo>
                  <a:cubicBezTo>
                    <a:pt x="5276482" y="2419371"/>
                    <a:pt x="5305506" y="2389710"/>
                    <a:pt x="5341309" y="2389710"/>
                  </a:cubicBezTo>
                  <a:cubicBezTo>
                    <a:pt x="5377113" y="2389710"/>
                    <a:pt x="5406137" y="2419371"/>
                    <a:pt x="5406137" y="2455960"/>
                  </a:cubicBezTo>
                  <a:cubicBezTo>
                    <a:pt x="5406137" y="2492549"/>
                    <a:pt x="5377113" y="2522210"/>
                    <a:pt x="5341309" y="2522210"/>
                  </a:cubicBezTo>
                  <a:close/>
                  <a:moveTo>
                    <a:pt x="3844214" y="2524228"/>
                  </a:moveTo>
                  <a:cubicBezTo>
                    <a:pt x="3808412" y="2524228"/>
                    <a:pt x="3779387" y="2494567"/>
                    <a:pt x="3779387" y="2457978"/>
                  </a:cubicBezTo>
                  <a:cubicBezTo>
                    <a:pt x="3779387" y="2421389"/>
                    <a:pt x="3808412" y="2391728"/>
                    <a:pt x="3844214" y="2391728"/>
                  </a:cubicBezTo>
                  <a:cubicBezTo>
                    <a:pt x="3880018" y="2391728"/>
                    <a:pt x="3909042" y="2421389"/>
                    <a:pt x="3909042" y="2457978"/>
                  </a:cubicBezTo>
                  <a:cubicBezTo>
                    <a:pt x="3909042" y="2494567"/>
                    <a:pt x="3880018" y="2524228"/>
                    <a:pt x="3844214" y="2524228"/>
                  </a:cubicBezTo>
                  <a:close/>
                  <a:moveTo>
                    <a:pt x="3660323" y="2524228"/>
                  </a:moveTo>
                  <a:cubicBezTo>
                    <a:pt x="3624520" y="2524228"/>
                    <a:pt x="3595496" y="2494567"/>
                    <a:pt x="3595496" y="2457978"/>
                  </a:cubicBezTo>
                  <a:cubicBezTo>
                    <a:pt x="3595496" y="2421389"/>
                    <a:pt x="3624520" y="2391728"/>
                    <a:pt x="3660323" y="2391728"/>
                  </a:cubicBezTo>
                  <a:cubicBezTo>
                    <a:pt x="3696126" y="2391728"/>
                    <a:pt x="3725150" y="2421389"/>
                    <a:pt x="3725150" y="2457978"/>
                  </a:cubicBezTo>
                  <a:cubicBezTo>
                    <a:pt x="3725150" y="2494567"/>
                    <a:pt x="3696126" y="2524228"/>
                    <a:pt x="3660323" y="2524228"/>
                  </a:cubicBezTo>
                  <a:close/>
                  <a:moveTo>
                    <a:pt x="3476432" y="2524228"/>
                  </a:moveTo>
                  <a:cubicBezTo>
                    <a:pt x="3440629" y="2524228"/>
                    <a:pt x="3411605" y="2494567"/>
                    <a:pt x="3411605" y="2457978"/>
                  </a:cubicBezTo>
                  <a:cubicBezTo>
                    <a:pt x="3411605" y="2421389"/>
                    <a:pt x="3440629" y="2391728"/>
                    <a:pt x="3476432" y="2391728"/>
                  </a:cubicBezTo>
                  <a:cubicBezTo>
                    <a:pt x="3512235" y="2391728"/>
                    <a:pt x="3541260" y="2421389"/>
                    <a:pt x="3541260" y="2457978"/>
                  </a:cubicBezTo>
                  <a:cubicBezTo>
                    <a:pt x="3541260" y="2494567"/>
                    <a:pt x="3512235" y="2524228"/>
                    <a:pt x="3476432" y="2524228"/>
                  </a:cubicBezTo>
                  <a:close/>
                  <a:moveTo>
                    <a:pt x="3292541" y="2524228"/>
                  </a:moveTo>
                  <a:cubicBezTo>
                    <a:pt x="3256737" y="2524228"/>
                    <a:pt x="3227713" y="2494567"/>
                    <a:pt x="3227713" y="2457978"/>
                  </a:cubicBezTo>
                  <a:cubicBezTo>
                    <a:pt x="3227713" y="2421389"/>
                    <a:pt x="3256737" y="2391728"/>
                    <a:pt x="3292541" y="2391728"/>
                  </a:cubicBezTo>
                  <a:cubicBezTo>
                    <a:pt x="3328344" y="2391728"/>
                    <a:pt x="3357368" y="2421389"/>
                    <a:pt x="3357368" y="2457978"/>
                  </a:cubicBezTo>
                  <a:cubicBezTo>
                    <a:pt x="3357368" y="2494567"/>
                    <a:pt x="3328344" y="2524228"/>
                    <a:pt x="3292541" y="2524228"/>
                  </a:cubicBezTo>
                  <a:close/>
                  <a:moveTo>
                    <a:pt x="3108649" y="2524228"/>
                  </a:moveTo>
                  <a:cubicBezTo>
                    <a:pt x="3072846" y="2524228"/>
                    <a:pt x="3043821" y="2494567"/>
                    <a:pt x="3043821" y="2457978"/>
                  </a:cubicBezTo>
                  <a:cubicBezTo>
                    <a:pt x="3043821" y="2421389"/>
                    <a:pt x="3072846" y="2391728"/>
                    <a:pt x="3108649" y="2391728"/>
                  </a:cubicBezTo>
                  <a:cubicBezTo>
                    <a:pt x="3144453" y="2391728"/>
                    <a:pt x="3173477" y="2421389"/>
                    <a:pt x="3173477" y="2457978"/>
                  </a:cubicBezTo>
                  <a:cubicBezTo>
                    <a:pt x="3173477" y="2494567"/>
                    <a:pt x="3144453" y="2524228"/>
                    <a:pt x="3108649" y="2524228"/>
                  </a:cubicBezTo>
                  <a:close/>
                  <a:moveTo>
                    <a:pt x="2924758" y="2524228"/>
                  </a:moveTo>
                  <a:cubicBezTo>
                    <a:pt x="2888955" y="2524228"/>
                    <a:pt x="2859931" y="2494567"/>
                    <a:pt x="2859931" y="2457978"/>
                  </a:cubicBezTo>
                  <a:cubicBezTo>
                    <a:pt x="2859931" y="2421389"/>
                    <a:pt x="2888955" y="2391728"/>
                    <a:pt x="2924758" y="2391728"/>
                  </a:cubicBezTo>
                  <a:cubicBezTo>
                    <a:pt x="2960561" y="2391728"/>
                    <a:pt x="2989585" y="2421389"/>
                    <a:pt x="2989585" y="2457978"/>
                  </a:cubicBezTo>
                  <a:cubicBezTo>
                    <a:pt x="2989585" y="2494567"/>
                    <a:pt x="2960561" y="2524228"/>
                    <a:pt x="2924758" y="2524228"/>
                  </a:cubicBezTo>
                  <a:close/>
                  <a:moveTo>
                    <a:pt x="2726137" y="2524228"/>
                  </a:moveTo>
                  <a:cubicBezTo>
                    <a:pt x="2690334" y="2524228"/>
                    <a:pt x="2661310" y="2494567"/>
                    <a:pt x="2661310" y="2457978"/>
                  </a:cubicBezTo>
                  <a:cubicBezTo>
                    <a:pt x="2661310" y="2421389"/>
                    <a:pt x="2690334" y="2391728"/>
                    <a:pt x="2726137" y="2391728"/>
                  </a:cubicBezTo>
                  <a:cubicBezTo>
                    <a:pt x="2761940" y="2391728"/>
                    <a:pt x="2790965" y="2421389"/>
                    <a:pt x="2790965" y="2457978"/>
                  </a:cubicBezTo>
                  <a:cubicBezTo>
                    <a:pt x="2790965" y="2494567"/>
                    <a:pt x="2761940" y="2524228"/>
                    <a:pt x="2726137" y="2524228"/>
                  </a:cubicBezTo>
                  <a:close/>
                  <a:moveTo>
                    <a:pt x="2527740" y="2525237"/>
                  </a:moveTo>
                  <a:cubicBezTo>
                    <a:pt x="2491936" y="2525237"/>
                    <a:pt x="2462913" y="2495576"/>
                    <a:pt x="2462913" y="2458987"/>
                  </a:cubicBezTo>
                  <a:cubicBezTo>
                    <a:pt x="2462913" y="2422398"/>
                    <a:pt x="2491936" y="2392737"/>
                    <a:pt x="2527740" y="2392737"/>
                  </a:cubicBezTo>
                  <a:cubicBezTo>
                    <a:pt x="2563544" y="2392737"/>
                    <a:pt x="2592568" y="2422398"/>
                    <a:pt x="2592568" y="2458987"/>
                  </a:cubicBezTo>
                  <a:cubicBezTo>
                    <a:pt x="2592568" y="2495576"/>
                    <a:pt x="2563544" y="2525237"/>
                    <a:pt x="2527740" y="2525237"/>
                  </a:cubicBezTo>
                  <a:close/>
                  <a:moveTo>
                    <a:pt x="2343849" y="2525237"/>
                  </a:moveTo>
                  <a:cubicBezTo>
                    <a:pt x="2308045" y="2525237"/>
                    <a:pt x="2279021" y="2495576"/>
                    <a:pt x="2279021" y="2458987"/>
                  </a:cubicBezTo>
                  <a:cubicBezTo>
                    <a:pt x="2279021" y="2422398"/>
                    <a:pt x="2308045" y="2392737"/>
                    <a:pt x="2343849" y="2392737"/>
                  </a:cubicBezTo>
                  <a:cubicBezTo>
                    <a:pt x="2379652" y="2392737"/>
                    <a:pt x="2408676" y="2422398"/>
                    <a:pt x="2408676" y="2458987"/>
                  </a:cubicBezTo>
                  <a:cubicBezTo>
                    <a:pt x="2408676" y="2495576"/>
                    <a:pt x="2379652" y="2525237"/>
                    <a:pt x="2343849" y="2525237"/>
                  </a:cubicBezTo>
                  <a:close/>
                  <a:moveTo>
                    <a:pt x="2159957" y="2525237"/>
                  </a:moveTo>
                  <a:cubicBezTo>
                    <a:pt x="2124154" y="2525237"/>
                    <a:pt x="2095129" y="2495576"/>
                    <a:pt x="2095129" y="2458987"/>
                  </a:cubicBezTo>
                  <a:cubicBezTo>
                    <a:pt x="2095129" y="2422398"/>
                    <a:pt x="2124154" y="2392737"/>
                    <a:pt x="2159957" y="2392737"/>
                  </a:cubicBezTo>
                  <a:cubicBezTo>
                    <a:pt x="2195761" y="2392737"/>
                    <a:pt x="2224785" y="2422398"/>
                    <a:pt x="2224785" y="2458987"/>
                  </a:cubicBezTo>
                  <a:cubicBezTo>
                    <a:pt x="2224785" y="2495576"/>
                    <a:pt x="2195761" y="2525237"/>
                    <a:pt x="2159957" y="2525237"/>
                  </a:cubicBezTo>
                  <a:close/>
                  <a:moveTo>
                    <a:pt x="1976067" y="2525237"/>
                  </a:moveTo>
                  <a:cubicBezTo>
                    <a:pt x="1940263" y="2525237"/>
                    <a:pt x="1911239" y="2495576"/>
                    <a:pt x="1911239" y="2458987"/>
                  </a:cubicBezTo>
                  <a:cubicBezTo>
                    <a:pt x="1911239" y="2422398"/>
                    <a:pt x="1940263" y="2392737"/>
                    <a:pt x="1976067" y="2392737"/>
                  </a:cubicBezTo>
                  <a:cubicBezTo>
                    <a:pt x="2011869" y="2392737"/>
                    <a:pt x="2040894" y="2422398"/>
                    <a:pt x="2040894" y="2458987"/>
                  </a:cubicBezTo>
                  <a:cubicBezTo>
                    <a:pt x="2040894" y="2495576"/>
                    <a:pt x="2011869" y="2525237"/>
                    <a:pt x="1976067" y="2525237"/>
                  </a:cubicBezTo>
                  <a:close/>
                  <a:moveTo>
                    <a:pt x="1792176" y="2525237"/>
                  </a:moveTo>
                  <a:cubicBezTo>
                    <a:pt x="1756371" y="2525237"/>
                    <a:pt x="1727348" y="2495576"/>
                    <a:pt x="1727348" y="2458987"/>
                  </a:cubicBezTo>
                  <a:cubicBezTo>
                    <a:pt x="1727348" y="2422398"/>
                    <a:pt x="1756371" y="2392737"/>
                    <a:pt x="1792176" y="2392737"/>
                  </a:cubicBezTo>
                  <a:cubicBezTo>
                    <a:pt x="1827979" y="2392737"/>
                    <a:pt x="1857004" y="2422398"/>
                    <a:pt x="1857004" y="2458987"/>
                  </a:cubicBezTo>
                  <a:cubicBezTo>
                    <a:pt x="1857004" y="2495576"/>
                    <a:pt x="1827979" y="2525237"/>
                    <a:pt x="1792176" y="2525237"/>
                  </a:cubicBezTo>
                  <a:close/>
                  <a:moveTo>
                    <a:pt x="1608284" y="2525237"/>
                  </a:moveTo>
                  <a:cubicBezTo>
                    <a:pt x="1572481" y="2525237"/>
                    <a:pt x="1543457" y="2495576"/>
                    <a:pt x="1543457" y="2458987"/>
                  </a:cubicBezTo>
                  <a:cubicBezTo>
                    <a:pt x="1543457" y="2422398"/>
                    <a:pt x="1572481" y="2392737"/>
                    <a:pt x="1608284" y="2392737"/>
                  </a:cubicBezTo>
                  <a:cubicBezTo>
                    <a:pt x="1644087" y="2392737"/>
                    <a:pt x="1673111" y="2422398"/>
                    <a:pt x="1673111" y="2458987"/>
                  </a:cubicBezTo>
                  <a:cubicBezTo>
                    <a:pt x="1673111" y="2495576"/>
                    <a:pt x="1644087" y="2525237"/>
                    <a:pt x="1608284" y="2525237"/>
                  </a:cubicBezTo>
                  <a:close/>
                  <a:moveTo>
                    <a:pt x="1409664" y="2525237"/>
                  </a:moveTo>
                  <a:cubicBezTo>
                    <a:pt x="1373860" y="2525237"/>
                    <a:pt x="1344837" y="2495576"/>
                    <a:pt x="1344837" y="2458987"/>
                  </a:cubicBezTo>
                  <a:cubicBezTo>
                    <a:pt x="1344837" y="2422398"/>
                    <a:pt x="1373860" y="2392737"/>
                    <a:pt x="1409664" y="2392737"/>
                  </a:cubicBezTo>
                  <a:cubicBezTo>
                    <a:pt x="1445466" y="2392737"/>
                    <a:pt x="1474491" y="2422398"/>
                    <a:pt x="1474491" y="2458987"/>
                  </a:cubicBezTo>
                  <a:cubicBezTo>
                    <a:pt x="1474491" y="2495576"/>
                    <a:pt x="1445466" y="2525237"/>
                    <a:pt x="1409664" y="2525237"/>
                  </a:cubicBezTo>
                  <a:close/>
                  <a:moveTo>
                    <a:pt x="7396226" y="2527256"/>
                  </a:moveTo>
                  <a:cubicBezTo>
                    <a:pt x="7360422" y="2527256"/>
                    <a:pt x="7331398" y="2497595"/>
                    <a:pt x="7331398" y="2461006"/>
                  </a:cubicBezTo>
                  <a:cubicBezTo>
                    <a:pt x="7331398" y="2424417"/>
                    <a:pt x="7360422" y="2394756"/>
                    <a:pt x="7396226" y="2394756"/>
                  </a:cubicBezTo>
                  <a:cubicBezTo>
                    <a:pt x="7432029" y="2394756"/>
                    <a:pt x="7461054" y="2424417"/>
                    <a:pt x="7461054" y="2461006"/>
                  </a:cubicBezTo>
                  <a:cubicBezTo>
                    <a:pt x="7461054" y="2497595"/>
                    <a:pt x="7432029" y="2527256"/>
                    <a:pt x="7396226" y="2527256"/>
                  </a:cubicBezTo>
                  <a:close/>
                  <a:moveTo>
                    <a:pt x="7212336" y="2527256"/>
                  </a:moveTo>
                  <a:cubicBezTo>
                    <a:pt x="7176532" y="2527256"/>
                    <a:pt x="7147508" y="2497595"/>
                    <a:pt x="7147508" y="2461006"/>
                  </a:cubicBezTo>
                  <a:cubicBezTo>
                    <a:pt x="7147508" y="2424417"/>
                    <a:pt x="7176532" y="2394756"/>
                    <a:pt x="7212336" y="2394756"/>
                  </a:cubicBezTo>
                  <a:cubicBezTo>
                    <a:pt x="7248138" y="2394756"/>
                    <a:pt x="7277162" y="2424417"/>
                    <a:pt x="7277162" y="2461006"/>
                  </a:cubicBezTo>
                  <a:cubicBezTo>
                    <a:pt x="7277162" y="2497595"/>
                    <a:pt x="7248138" y="2527256"/>
                    <a:pt x="7212336" y="2527256"/>
                  </a:cubicBezTo>
                  <a:close/>
                  <a:moveTo>
                    <a:pt x="7028444" y="2527256"/>
                  </a:moveTo>
                  <a:cubicBezTo>
                    <a:pt x="6992640" y="2527256"/>
                    <a:pt x="6963616" y="2497595"/>
                    <a:pt x="6963616" y="2461006"/>
                  </a:cubicBezTo>
                  <a:cubicBezTo>
                    <a:pt x="6963616" y="2424417"/>
                    <a:pt x="6992640" y="2394756"/>
                    <a:pt x="7028444" y="2394756"/>
                  </a:cubicBezTo>
                  <a:cubicBezTo>
                    <a:pt x="7064248" y="2394756"/>
                    <a:pt x="7093272" y="2424417"/>
                    <a:pt x="7093272" y="2461006"/>
                  </a:cubicBezTo>
                  <a:cubicBezTo>
                    <a:pt x="7093272" y="2497595"/>
                    <a:pt x="7064248" y="2527256"/>
                    <a:pt x="7028444" y="2527256"/>
                  </a:cubicBezTo>
                  <a:close/>
                  <a:moveTo>
                    <a:pt x="6844552" y="2527256"/>
                  </a:moveTo>
                  <a:cubicBezTo>
                    <a:pt x="6808748" y="2527256"/>
                    <a:pt x="6779724" y="2497595"/>
                    <a:pt x="6779724" y="2461006"/>
                  </a:cubicBezTo>
                  <a:cubicBezTo>
                    <a:pt x="6779724" y="2424417"/>
                    <a:pt x="6808748" y="2394756"/>
                    <a:pt x="6844552" y="2394756"/>
                  </a:cubicBezTo>
                  <a:cubicBezTo>
                    <a:pt x="6880356" y="2394756"/>
                    <a:pt x="6909380" y="2424417"/>
                    <a:pt x="6909380" y="2461006"/>
                  </a:cubicBezTo>
                  <a:cubicBezTo>
                    <a:pt x="6909380" y="2497595"/>
                    <a:pt x="6880356" y="2527256"/>
                    <a:pt x="6844552" y="2527256"/>
                  </a:cubicBezTo>
                  <a:close/>
                  <a:moveTo>
                    <a:pt x="6645932" y="2527256"/>
                  </a:moveTo>
                  <a:cubicBezTo>
                    <a:pt x="6610128" y="2527256"/>
                    <a:pt x="6581104" y="2497595"/>
                    <a:pt x="6581104" y="2461006"/>
                  </a:cubicBezTo>
                  <a:cubicBezTo>
                    <a:pt x="6581104" y="2424417"/>
                    <a:pt x="6610128" y="2394756"/>
                    <a:pt x="6645932" y="2394756"/>
                  </a:cubicBezTo>
                  <a:cubicBezTo>
                    <a:pt x="6681734" y="2394756"/>
                    <a:pt x="6710758" y="2424417"/>
                    <a:pt x="6710758" y="2461006"/>
                  </a:cubicBezTo>
                  <a:cubicBezTo>
                    <a:pt x="6710758" y="2497595"/>
                    <a:pt x="6681734" y="2527256"/>
                    <a:pt x="6645932" y="2527256"/>
                  </a:cubicBezTo>
                  <a:close/>
                  <a:moveTo>
                    <a:pt x="5154763" y="2529274"/>
                  </a:moveTo>
                  <a:cubicBezTo>
                    <a:pt x="5118960" y="2529274"/>
                    <a:pt x="5089936" y="2499613"/>
                    <a:pt x="5089936" y="2463024"/>
                  </a:cubicBezTo>
                  <a:cubicBezTo>
                    <a:pt x="5089936" y="2426435"/>
                    <a:pt x="5118960" y="2396774"/>
                    <a:pt x="5154763" y="2396774"/>
                  </a:cubicBezTo>
                  <a:cubicBezTo>
                    <a:pt x="5190567" y="2396774"/>
                    <a:pt x="5219591" y="2426435"/>
                    <a:pt x="5219591" y="2463024"/>
                  </a:cubicBezTo>
                  <a:cubicBezTo>
                    <a:pt x="5219591" y="2499613"/>
                    <a:pt x="5190567" y="2529274"/>
                    <a:pt x="5154763" y="2529274"/>
                  </a:cubicBezTo>
                  <a:close/>
                  <a:moveTo>
                    <a:pt x="4970872" y="2529274"/>
                  </a:moveTo>
                  <a:cubicBezTo>
                    <a:pt x="4935068" y="2529274"/>
                    <a:pt x="4906044" y="2499613"/>
                    <a:pt x="4906044" y="2463024"/>
                  </a:cubicBezTo>
                  <a:cubicBezTo>
                    <a:pt x="4906044" y="2426435"/>
                    <a:pt x="4935068" y="2396774"/>
                    <a:pt x="4970872" y="2396774"/>
                  </a:cubicBezTo>
                  <a:cubicBezTo>
                    <a:pt x="5006676" y="2396774"/>
                    <a:pt x="5035700" y="2426435"/>
                    <a:pt x="5035700" y="2463024"/>
                  </a:cubicBezTo>
                  <a:cubicBezTo>
                    <a:pt x="5035700" y="2499613"/>
                    <a:pt x="5006676" y="2529274"/>
                    <a:pt x="4970872" y="2529274"/>
                  </a:cubicBezTo>
                  <a:close/>
                  <a:moveTo>
                    <a:pt x="4786980" y="2529274"/>
                  </a:moveTo>
                  <a:cubicBezTo>
                    <a:pt x="4751178" y="2529274"/>
                    <a:pt x="4722153" y="2499613"/>
                    <a:pt x="4722153" y="2463024"/>
                  </a:cubicBezTo>
                  <a:cubicBezTo>
                    <a:pt x="4722153" y="2426435"/>
                    <a:pt x="4751178" y="2396774"/>
                    <a:pt x="4786980" y="2396774"/>
                  </a:cubicBezTo>
                  <a:cubicBezTo>
                    <a:pt x="4822784" y="2396774"/>
                    <a:pt x="4851808" y="2426435"/>
                    <a:pt x="4851808" y="2463024"/>
                  </a:cubicBezTo>
                  <a:cubicBezTo>
                    <a:pt x="4851808" y="2499613"/>
                    <a:pt x="4822784" y="2529274"/>
                    <a:pt x="4786980" y="2529274"/>
                  </a:cubicBezTo>
                  <a:close/>
                  <a:moveTo>
                    <a:pt x="4603090" y="2529274"/>
                  </a:moveTo>
                  <a:cubicBezTo>
                    <a:pt x="4567286" y="2529274"/>
                    <a:pt x="4538262" y="2499613"/>
                    <a:pt x="4538262" y="2463024"/>
                  </a:cubicBezTo>
                  <a:cubicBezTo>
                    <a:pt x="4538262" y="2426435"/>
                    <a:pt x="4567286" y="2396774"/>
                    <a:pt x="4603090" y="2396774"/>
                  </a:cubicBezTo>
                  <a:cubicBezTo>
                    <a:pt x="4638893" y="2396774"/>
                    <a:pt x="4667918" y="2426435"/>
                    <a:pt x="4667918" y="2463024"/>
                  </a:cubicBezTo>
                  <a:cubicBezTo>
                    <a:pt x="4667918" y="2499613"/>
                    <a:pt x="4638893" y="2529274"/>
                    <a:pt x="4603090" y="2529274"/>
                  </a:cubicBezTo>
                  <a:close/>
                  <a:moveTo>
                    <a:pt x="4419198" y="2529274"/>
                  </a:moveTo>
                  <a:cubicBezTo>
                    <a:pt x="4383395" y="2529274"/>
                    <a:pt x="4354371" y="2499613"/>
                    <a:pt x="4354371" y="2463024"/>
                  </a:cubicBezTo>
                  <a:cubicBezTo>
                    <a:pt x="4354371" y="2426435"/>
                    <a:pt x="4383395" y="2396774"/>
                    <a:pt x="4419198" y="2396774"/>
                  </a:cubicBezTo>
                  <a:cubicBezTo>
                    <a:pt x="4455002" y="2396774"/>
                    <a:pt x="4484026" y="2426435"/>
                    <a:pt x="4484026" y="2463024"/>
                  </a:cubicBezTo>
                  <a:cubicBezTo>
                    <a:pt x="4484026" y="2499613"/>
                    <a:pt x="4455002" y="2529274"/>
                    <a:pt x="4419198" y="2529274"/>
                  </a:cubicBezTo>
                  <a:close/>
                  <a:moveTo>
                    <a:pt x="4235307" y="2529274"/>
                  </a:moveTo>
                  <a:cubicBezTo>
                    <a:pt x="4199503" y="2529274"/>
                    <a:pt x="4170479" y="2499613"/>
                    <a:pt x="4170479" y="2463024"/>
                  </a:cubicBezTo>
                  <a:cubicBezTo>
                    <a:pt x="4170479" y="2426435"/>
                    <a:pt x="4199503" y="2396774"/>
                    <a:pt x="4235307" y="2396774"/>
                  </a:cubicBezTo>
                  <a:cubicBezTo>
                    <a:pt x="4271110" y="2396774"/>
                    <a:pt x="4300134" y="2426435"/>
                    <a:pt x="4300134" y="2463024"/>
                  </a:cubicBezTo>
                  <a:cubicBezTo>
                    <a:pt x="4300134" y="2499613"/>
                    <a:pt x="4271110" y="2529274"/>
                    <a:pt x="4235307" y="2529274"/>
                  </a:cubicBezTo>
                  <a:close/>
                  <a:moveTo>
                    <a:pt x="4036685" y="2529274"/>
                  </a:moveTo>
                  <a:cubicBezTo>
                    <a:pt x="4000883" y="2529274"/>
                    <a:pt x="3971858" y="2499613"/>
                    <a:pt x="3971858" y="2463024"/>
                  </a:cubicBezTo>
                  <a:cubicBezTo>
                    <a:pt x="3971858" y="2426435"/>
                    <a:pt x="4000883" y="2396774"/>
                    <a:pt x="4036685" y="2396774"/>
                  </a:cubicBezTo>
                  <a:cubicBezTo>
                    <a:pt x="4072489" y="2396774"/>
                    <a:pt x="4101513" y="2426435"/>
                    <a:pt x="4101513" y="2463024"/>
                  </a:cubicBezTo>
                  <a:cubicBezTo>
                    <a:pt x="4101513" y="2499613"/>
                    <a:pt x="4072489" y="2529274"/>
                    <a:pt x="4036685" y="2529274"/>
                  </a:cubicBezTo>
                  <a:close/>
                  <a:moveTo>
                    <a:pt x="1193489" y="2532302"/>
                  </a:moveTo>
                  <a:cubicBezTo>
                    <a:pt x="1157685" y="2532302"/>
                    <a:pt x="1128661" y="2502641"/>
                    <a:pt x="1128661" y="2466052"/>
                  </a:cubicBezTo>
                  <a:cubicBezTo>
                    <a:pt x="1128661" y="2429463"/>
                    <a:pt x="1157685" y="2399802"/>
                    <a:pt x="1193489" y="2399802"/>
                  </a:cubicBezTo>
                  <a:cubicBezTo>
                    <a:pt x="1229293" y="2399802"/>
                    <a:pt x="1258318" y="2429463"/>
                    <a:pt x="1258318" y="2466052"/>
                  </a:cubicBezTo>
                  <a:cubicBezTo>
                    <a:pt x="1258318" y="2502641"/>
                    <a:pt x="1229293" y="2532302"/>
                    <a:pt x="1193489" y="2532302"/>
                  </a:cubicBezTo>
                  <a:close/>
                  <a:moveTo>
                    <a:pt x="1009598" y="2532302"/>
                  </a:moveTo>
                  <a:cubicBezTo>
                    <a:pt x="973794" y="2532302"/>
                    <a:pt x="944771" y="2502641"/>
                    <a:pt x="944771" y="2466052"/>
                  </a:cubicBezTo>
                  <a:cubicBezTo>
                    <a:pt x="944771" y="2429463"/>
                    <a:pt x="973794" y="2399802"/>
                    <a:pt x="1009598" y="2399802"/>
                  </a:cubicBezTo>
                  <a:cubicBezTo>
                    <a:pt x="1045401" y="2399802"/>
                    <a:pt x="1074426" y="2429463"/>
                    <a:pt x="1074426" y="2466052"/>
                  </a:cubicBezTo>
                  <a:cubicBezTo>
                    <a:pt x="1074426" y="2502641"/>
                    <a:pt x="1045401" y="2532302"/>
                    <a:pt x="1009598" y="2532302"/>
                  </a:cubicBezTo>
                  <a:close/>
                  <a:moveTo>
                    <a:pt x="825706" y="2532302"/>
                  </a:moveTo>
                  <a:cubicBezTo>
                    <a:pt x="789903" y="2532302"/>
                    <a:pt x="760879" y="2502641"/>
                    <a:pt x="760879" y="2466052"/>
                  </a:cubicBezTo>
                  <a:cubicBezTo>
                    <a:pt x="760879" y="2429463"/>
                    <a:pt x="789903" y="2399802"/>
                    <a:pt x="825706" y="2399802"/>
                  </a:cubicBezTo>
                  <a:cubicBezTo>
                    <a:pt x="861511" y="2399802"/>
                    <a:pt x="890533" y="2429463"/>
                    <a:pt x="890533" y="2466052"/>
                  </a:cubicBezTo>
                  <a:cubicBezTo>
                    <a:pt x="890533" y="2502641"/>
                    <a:pt x="861511" y="2532302"/>
                    <a:pt x="825706" y="2532302"/>
                  </a:cubicBezTo>
                  <a:close/>
                  <a:moveTo>
                    <a:pt x="641815" y="2532302"/>
                  </a:moveTo>
                  <a:cubicBezTo>
                    <a:pt x="606012" y="2532302"/>
                    <a:pt x="576988" y="2502641"/>
                    <a:pt x="576988" y="2466052"/>
                  </a:cubicBezTo>
                  <a:cubicBezTo>
                    <a:pt x="576988" y="2429463"/>
                    <a:pt x="606012" y="2399802"/>
                    <a:pt x="641815" y="2399802"/>
                  </a:cubicBezTo>
                  <a:cubicBezTo>
                    <a:pt x="677619" y="2399802"/>
                    <a:pt x="706642" y="2429463"/>
                    <a:pt x="706642" y="2466052"/>
                  </a:cubicBezTo>
                  <a:cubicBezTo>
                    <a:pt x="706642" y="2502641"/>
                    <a:pt x="677619" y="2532302"/>
                    <a:pt x="641815" y="2532302"/>
                  </a:cubicBezTo>
                  <a:close/>
                  <a:moveTo>
                    <a:pt x="457924" y="2532302"/>
                  </a:moveTo>
                  <a:cubicBezTo>
                    <a:pt x="422121" y="2532302"/>
                    <a:pt x="393096" y="2502641"/>
                    <a:pt x="393096" y="2466052"/>
                  </a:cubicBezTo>
                  <a:cubicBezTo>
                    <a:pt x="393096" y="2429463"/>
                    <a:pt x="422121" y="2399802"/>
                    <a:pt x="457924" y="2399802"/>
                  </a:cubicBezTo>
                  <a:cubicBezTo>
                    <a:pt x="493726" y="2399802"/>
                    <a:pt x="522751" y="2429463"/>
                    <a:pt x="522751" y="2466052"/>
                  </a:cubicBezTo>
                  <a:cubicBezTo>
                    <a:pt x="522751" y="2502641"/>
                    <a:pt x="493726" y="2532302"/>
                    <a:pt x="457924" y="2532302"/>
                  </a:cubicBezTo>
                  <a:close/>
                  <a:moveTo>
                    <a:pt x="6467704" y="2739813"/>
                  </a:moveTo>
                  <a:cubicBezTo>
                    <a:pt x="6431900" y="2739813"/>
                    <a:pt x="6402876" y="2710152"/>
                    <a:pt x="6402876" y="2673563"/>
                  </a:cubicBezTo>
                  <a:cubicBezTo>
                    <a:pt x="6402876" y="2636974"/>
                    <a:pt x="6431900" y="2607313"/>
                    <a:pt x="6467704" y="2607313"/>
                  </a:cubicBezTo>
                  <a:cubicBezTo>
                    <a:pt x="6503507" y="2607313"/>
                    <a:pt x="6532532" y="2636974"/>
                    <a:pt x="6532532" y="2673563"/>
                  </a:cubicBezTo>
                  <a:cubicBezTo>
                    <a:pt x="6532532" y="2710152"/>
                    <a:pt x="6503507" y="2739813"/>
                    <a:pt x="6467704" y="2739813"/>
                  </a:cubicBezTo>
                  <a:close/>
                  <a:moveTo>
                    <a:pt x="6283812" y="2739813"/>
                  </a:moveTo>
                  <a:cubicBezTo>
                    <a:pt x="6248009" y="2739813"/>
                    <a:pt x="6218984" y="2710152"/>
                    <a:pt x="6218984" y="2673563"/>
                  </a:cubicBezTo>
                  <a:cubicBezTo>
                    <a:pt x="6218984" y="2636974"/>
                    <a:pt x="6248009" y="2607313"/>
                    <a:pt x="6283812" y="2607313"/>
                  </a:cubicBezTo>
                  <a:cubicBezTo>
                    <a:pt x="6319616" y="2607313"/>
                    <a:pt x="6348640" y="2636974"/>
                    <a:pt x="6348640" y="2673563"/>
                  </a:cubicBezTo>
                  <a:cubicBezTo>
                    <a:pt x="6348640" y="2710152"/>
                    <a:pt x="6319616" y="2739813"/>
                    <a:pt x="6283812" y="2739813"/>
                  </a:cubicBezTo>
                  <a:close/>
                  <a:moveTo>
                    <a:pt x="6099922" y="2739813"/>
                  </a:moveTo>
                  <a:cubicBezTo>
                    <a:pt x="6064118" y="2739813"/>
                    <a:pt x="6035094" y="2710152"/>
                    <a:pt x="6035094" y="2673563"/>
                  </a:cubicBezTo>
                  <a:cubicBezTo>
                    <a:pt x="6035094" y="2636974"/>
                    <a:pt x="6064118" y="2607313"/>
                    <a:pt x="6099922" y="2607313"/>
                  </a:cubicBezTo>
                  <a:cubicBezTo>
                    <a:pt x="6135725" y="2607313"/>
                    <a:pt x="6164749" y="2636974"/>
                    <a:pt x="6164749" y="2673563"/>
                  </a:cubicBezTo>
                  <a:cubicBezTo>
                    <a:pt x="6164749" y="2710152"/>
                    <a:pt x="6135725" y="2739813"/>
                    <a:pt x="6099922" y="2739813"/>
                  </a:cubicBezTo>
                  <a:close/>
                  <a:moveTo>
                    <a:pt x="5916030" y="2739813"/>
                  </a:moveTo>
                  <a:cubicBezTo>
                    <a:pt x="5880227" y="2739813"/>
                    <a:pt x="5851202" y="2710152"/>
                    <a:pt x="5851202" y="2673563"/>
                  </a:cubicBezTo>
                  <a:cubicBezTo>
                    <a:pt x="5851202" y="2636974"/>
                    <a:pt x="5880227" y="2607313"/>
                    <a:pt x="5916030" y="2607313"/>
                  </a:cubicBezTo>
                  <a:cubicBezTo>
                    <a:pt x="5951834" y="2607313"/>
                    <a:pt x="5980858" y="2636974"/>
                    <a:pt x="5980858" y="2673563"/>
                  </a:cubicBezTo>
                  <a:cubicBezTo>
                    <a:pt x="5980858" y="2710152"/>
                    <a:pt x="5951834" y="2739813"/>
                    <a:pt x="5916030" y="2739813"/>
                  </a:cubicBezTo>
                  <a:close/>
                  <a:moveTo>
                    <a:pt x="5732139" y="2739813"/>
                  </a:moveTo>
                  <a:cubicBezTo>
                    <a:pt x="5696335" y="2739813"/>
                    <a:pt x="5667311" y="2710152"/>
                    <a:pt x="5667311" y="2673563"/>
                  </a:cubicBezTo>
                  <a:cubicBezTo>
                    <a:pt x="5667311" y="2636974"/>
                    <a:pt x="5696335" y="2607313"/>
                    <a:pt x="5732139" y="2607313"/>
                  </a:cubicBezTo>
                  <a:cubicBezTo>
                    <a:pt x="5767941" y="2607313"/>
                    <a:pt x="5796966" y="2636974"/>
                    <a:pt x="5796966" y="2673563"/>
                  </a:cubicBezTo>
                  <a:cubicBezTo>
                    <a:pt x="5796966" y="2710152"/>
                    <a:pt x="5767941" y="2739813"/>
                    <a:pt x="5732139" y="2739813"/>
                  </a:cubicBezTo>
                  <a:close/>
                  <a:moveTo>
                    <a:pt x="5548247" y="2739813"/>
                  </a:moveTo>
                  <a:cubicBezTo>
                    <a:pt x="5512443" y="2739813"/>
                    <a:pt x="5483419" y="2710152"/>
                    <a:pt x="5483419" y="2673563"/>
                  </a:cubicBezTo>
                  <a:cubicBezTo>
                    <a:pt x="5483419" y="2636974"/>
                    <a:pt x="5512443" y="2607313"/>
                    <a:pt x="5548247" y="2607313"/>
                  </a:cubicBezTo>
                  <a:cubicBezTo>
                    <a:pt x="5584051" y="2607313"/>
                    <a:pt x="5613075" y="2636974"/>
                    <a:pt x="5613075" y="2673563"/>
                  </a:cubicBezTo>
                  <a:cubicBezTo>
                    <a:pt x="5613075" y="2710152"/>
                    <a:pt x="5584051" y="2739813"/>
                    <a:pt x="5548247" y="2739813"/>
                  </a:cubicBezTo>
                  <a:close/>
                  <a:moveTo>
                    <a:pt x="5349627" y="2739813"/>
                  </a:moveTo>
                  <a:cubicBezTo>
                    <a:pt x="5313823" y="2739813"/>
                    <a:pt x="5284799" y="2710152"/>
                    <a:pt x="5284799" y="2673563"/>
                  </a:cubicBezTo>
                  <a:cubicBezTo>
                    <a:pt x="5284799" y="2636974"/>
                    <a:pt x="5313823" y="2607313"/>
                    <a:pt x="5349627" y="2607313"/>
                  </a:cubicBezTo>
                  <a:cubicBezTo>
                    <a:pt x="5385430" y="2607313"/>
                    <a:pt x="5414454" y="2636974"/>
                    <a:pt x="5414454" y="2673563"/>
                  </a:cubicBezTo>
                  <a:cubicBezTo>
                    <a:pt x="5414454" y="2710152"/>
                    <a:pt x="5385430" y="2739813"/>
                    <a:pt x="5349627" y="2739813"/>
                  </a:cubicBezTo>
                  <a:close/>
                  <a:moveTo>
                    <a:pt x="3852532" y="2741831"/>
                  </a:moveTo>
                  <a:cubicBezTo>
                    <a:pt x="3816729" y="2741831"/>
                    <a:pt x="3787704" y="2712170"/>
                    <a:pt x="3787704" y="2675581"/>
                  </a:cubicBezTo>
                  <a:cubicBezTo>
                    <a:pt x="3787704" y="2638992"/>
                    <a:pt x="3816729" y="2609331"/>
                    <a:pt x="3852532" y="2609331"/>
                  </a:cubicBezTo>
                  <a:cubicBezTo>
                    <a:pt x="3888335" y="2609331"/>
                    <a:pt x="3917359" y="2638992"/>
                    <a:pt x="3917359" y="2675581"/>
                  </a:cubicBezTo>
                  <a:cubicBezTo>
                    <a:pt x="3917359" y="2712170"/>
                    <a:pt x="3888335" y="2741831"/>
                    <a:pt x="3852532" y="2741831"/>
                  </a:cubicBezTo>
                  <a:close/>
                  <a:moveTo>
                    <a:pt x="3668641" y="2741831"/>
                  </a:moveTo>
                  <a:cubicBezTo>
                    <a:pt x="3632837" y="2741831"/>
                    <a:pt x="3603813" y="2712170"/>
                    <a:pt x="3603813" y="2675581"/>
                  </a:cubicBezTo>
                  <a:cubicBezTo>
                    <a:pt x="3603813" y="2638992"/>
                    <a:pt x="3632837" y="2609331"/>
                    <a:pt x="3668641" y="2609331"/>
                  </a:cubicBezTo>
                  <a:cubicBezTo>
                    <a:pt x="3704444" y="2609331"/>
                    <a:pt x="3733469" y="2638992"/>
                    <a:pt x="3733469" y="2675581"/>
                  </a:cubicBezTo>
                  <a:cubicBezTo>
                    <a:pt x="3733469" y="2712170"/>
                    <a:pt x="3704444" y="2741831"/>
                    <a:pt x="3668641" y="2741831"/>
                  </a:cubicBezTo>
                  <a:close/>
                  <a:moveTo>
                    <a:pt x="3484750" y="2741831"/>
                  </a:moveTo>
                  <a:cubicBezTo>
                    <a:pt x="3448946" y="2741831"/>
                    <a:pt x="3419922" y="2712170"/>
                    <a:pt x="3419922" y="2675581"/>
                  </a:cubicBezTo>
                  <a:cubicBezTo>
                    <a:pt x="3419922" y="2638992"/>
                    <a:pt x="3448946" y="2609331"/>
                    <a:pt x="3484750" y="2609331"/>
                  </a:cubicBezTo>
                  <a:cubicBezTo>
                    <a:pt x="3520553" y="2609331"/>
                    <a:pt x="3549577" y="2638992"/>
                    <a:pt x="3549577" y="2675581"/>
                  </a:cubicBezTo>
                  <a:cubicBezTo>
                    <a:pt x="3549577" y="2712170"/>
                    <a:pt x="3520553" y="2741831"/>
                    <a:pt x="3484750" y="2741831"/>
                  </a:cubicBezTo>
                  <a:close/>
                  <a:moveTo>
                    <a:pt x="3300858" y="2741831"/>
                  </a:moveTo>
                  <a:cubicBezTo>
                    <a:pt x="3265054" y="2741831"/>
                    <a:pt x="3236030" y="2712170"/>
                    <a:pt x="3236030" y="2675581"/>
                  </a:cubicBezTo>
                  <a:cubicBezTo>
                    <a:pt x="3236030" y="2638992"/>
                    <a:pt x="3265054" y="2609331"/>
                    <a:pt x="3300858" y="2609331"/>
                  </a:cubicBezTo>
                  <a:cubicBezTo>
                    <a:pt x="3336662" y="2609331"/>
                    <a:pt x="3365686" y="2638992"/>
                    <a:pt x="3365686" y="2675581"/>
                  </a:cubicBezTo>
                  <a:cubicBezTo>
                    <a:pt x="3365686" y="2712170"/>
                    <a:pt x="3336662" y="2741831"/>
                    <a:pt x="3300858" y="2741831"/>
                  </a:cubicBezTo>
                  <a:close/>
                  <a:moveTo>
                    <a:pt x="3116966" y="2741831"/>
                  </a:moveTo>
                  <a:cubicBezTo>
                    <a:pt x="3081163" y="2741831"/>
                    <a:pt x="3052138" y="2712170"/>
                    <a:pt x="3052138" y="2675581"/>
                  </a:cubicBezTo>
                  <a:cubicBezTo>
                    <a:pt x="3052138" y="2638992"/>
                    <a:pt x="3081163" y="2609331"/>
                    <a:pt x="3116966" y="2609331"/>
                  </a:cubicBezTo>
                  <a:cubicBezTo>
                    <a:pt x="3152769" y="2609331"/>
                    <a:pt x="3181793" y="2638992"/>
                    <a:pt x="3181793" y="2675581"/>
                  </a:cubicBezTo>
                  <a:cubicBezTo>
                    <a:pt x="3181793" y="2712170"/>
                    <a:pt x="3152769" y="2741831"/>
                    <a:pt x="3116966" y="2741831"/>
                  </a:cubicBezTo>
                  <a:close/>
                  <a:moveTo>
                    <a:pt x="2933075" y="2741831"/>
                  </a:moveTo>
                  <a:cubicBezTo>
                    <a:pt x="2897271" y="2741831"/>
                    <a:pt x="2868247" y="2712170"/>
                    <a:pt x="2868247" y="2675581"/>
                  </a:cubicBezTo>
                  <a:cubicBezTo>
                    <a:pt x="2868247" y="2638992"/>
                    <a:pt x="2897271" y="2609331"/>
                    <a:pt x="2933075" y="2609331"/>
                  </a:cubicBezTo>
                  <a:cubicBezTo>
                    <a:pt x="2968878" y="2609331"/>
                    <a:pt x="2997903" y="2638992"/>
                    <a:pt x="2997903" y="2675581"/>
                  </a:cubicBezTo>
                  <a:cubicBezTo>
                    <a:pt x="2997903" y="2712170"/>
                    <a:pt x="2968878" y="2741831"/>
                    <a:pt x="2933075" y="2741831"/>
                  </a:cubicBezTo>
                  <a:close/>
                  <a:moveTo>
                    <a:pt x="2734455" y="2741831"/>
                  </a:moveTo>
                  <a:cubicBezTo>
                    <a:pt x="2698651" y="2741831"/>
                    <a:pt x="2669627" y="2712170"/>
                    <a:pt x="2669627" y="2675581"/>
                  </a:cubicBezTo>
                  <a:cubicBezTo>
                    <a:pt x="2669627" y="2638992"/>
                    <a:pt x="2698651" y="2609331"/>
                    <a:pt x="2734455" y="2609331"/>
                  </a:cubicBezTo>
                  <a:cubicBezTo>
                    <a:pt x="2770258" y="2609331"/>
                    <a:pt x="2799282" y="2638992"/>
                    <a:pt x="2799282" y="2675581"/>
                  </a:cubicBezTo>
                  <a:cubicBezTo>
                    <a:pt x="2799282" y="2712170"/>
                    <a:pt x="2770258" y="2741831"/>
                    <a:pt x="2734455" y="2741831"/>
                  </a:cubicBezTo>
                  <a:close/>
                  <a:moveTo>
                    <a:pt x="2536058" y="2742840"/>
                  </a:moveTo>
                  <a:cubicBezTo>
                    <a:pt x="2500254" y="2742840"/>
                    <a:pt x="2471230" y="2713179"/>
                    <a:pt x="2471230" y="2676590"/>
                  </a:cubicBezTo>
                  <a:cubicBezTo>
                    <a:pt x="2471230" y="2640001"/>
                    <a:pt x="2500254" y="2610340"/>
                    <a:pt x="2536058" y="2610340"/>
                  </a:cubicBezTo>
                  <a:cubicBezTo>
                    <a:pt x="2571861" y="2610340"/>
                    <a:pt x="2600885" y="2640001"/>
                    <a:pt x="2600885" y="2676590"/>
                  </a:cubicBezTo>
                  <a:cubicBezTo>
                    <a:pt x="2600885" y="2713179"/>
                    <a:pt x="2571861" y="2742840"/>
                    <a:pt x="2536058" y="2742840"/>
                  </a:cubicBezTo>
                  <a:close/>
                  <a:moveTo>
                    <a:pt x="2352166" y="2742840"/>
                  </a:moveTo>
                  <a:cubicBezTo>
                    <a:pt x="2316362" y="2742840"/>
                    <a:pt x="2287338" y="2713179"/>
                    <a:pt x="2287338" y="2676590"/>
                  </a:cubicBezTo>
                  <a:cubicBezTo>
                    <a:pt x="2287338" y="2640001"/>
                    <a:pt x="2316362" y="2610340"/>
                    <a:pt x="2352166" y="2610340"/>
                  </a:cubicBezTo>
                  <a:cubicBezTo>
                    <a:pt x="2387970" y="2610340"/>
                    <a:pt x="2416994" y="2640001"/>
                    <a:pt x="2416994" y="2676590"/>
                  </a:cubicBezTo>
                  <a:cubicBezTo>
                    <a:pt x="2416994" y="2713179"/>
                    <a:pt x="2387970" y="2742840"/>
                    <a:pt x="2352166" y="2742840"/>
                  </a:cubicBezTo>
                  <a:close/>
                  <a:moveTo>
                    <a:pt x="2168275" y="2742840"/>
                  </a:moveTo>
                  <a:cubicBezTo>
                    <a:pt x="2132472" y="2742840"/>
                    <a:pt x="2103448" y="2713179"/>
                    <a:pt x="2103448" y="2676590"/>
                  </a:cubicBezTo>
                  <a:cubicBezTo>
                    <a:pt x="2103448" y="2640001"/>
                    <a:pt x="2132472" y="2610340"/>
                    <a:pt x="2168275" y="2610340"/>
                  </a:cubicBezTo>
                  <a:cubicBezTo>
                    <a:pt x="2204078" y="2610340"/>
                    <a:pt x="2233102" y="2640001"/>
                    <a:pt x="2233102" y="2676590"/>
                  </a:cubicBezTo>
                  <a:cubicBezTo>
                    <a:pt x="2233102" y="2713179"/>
                    <a:pt x="2204078" y="2742840"/>
                    <a:pt x="2168275" y="2742840"/>
                  </a:cubicBezTo>
                  <a:close/>
                  <a:moveTo>
                    <a:pt x="1984384" y="2742840"/>
                  </a:moveTo>
                  <a:cubicBezTo>
                    <a:pt x="1948580" y="2742840"/>
                    <a:pt x="1919556" y="2713179"/>
                    <a:pt x="1919556" y="2676590"/>
                  </a:cubicBezTo>
                  <a:cubicBezTo>
                    <a:pt x="1919556" y="2640001"/>
                    <a:pt x="1948580" y="2610340"/>
                    <a:pt x="1984384" y="2610340"/>
                  </a:cubicBezTo>
                  <a:cubicBezTo>
                    <a:pt x="2020187" y="2610340"/>
                    <a:pt x="2049212" y="2640001"/>
                    <a:pt x="2049212" y="2676590"/>
                  </a:cubicBezTo>
                  <a:cubicBezTo>
                    <a:pt x="2049212" y="2713179"/>
                    <a:pt x="2020187" y="2742840"/>
                    <a:pt x="1984384" y="2742840"/>
                  </a:cubicBezTo>
                  <a:close/>
                  <a:moveTo>
                    <a:pt x="1800493" y="2742840"/>
                  </a:moveTo>
                  <a:cubicBezTo>
                    <a:pt x="1764688" y="2742840"/>
                    <a:pt x="1735665" y="2713179"/>
                    <a:pt x="1735665" y="2676590"/>
                  </a:cubicBezTo>
                  <a:cubicBezTo>
                    <a:pt x="1735665" y="2640001"/>
                    <a:pt x="1764688" y="2610340"/>
                    <a:pt x="1800493" y="2610340"/>
                  </a:cubicBezTo>
                  <a:cubicBezTo>
                    <a:pt x="1836295" y="2610340"/>
                    <a:pt x="1865320" y="2640001"/>
                    <a:pt x="1865320" y="2676590"/>
                  </a:cubicBezTo>
                  <a:cubicBezTo>
                    <a:pt x="1865320" y="2713179"/>
                    <a:pt x="1836295" y="2742840"/>
                    <a:pt x="1800493" y="2742840"/>
                  </a:cubicBezTo>
                  <a:close/>
                  <a:moveTo>
                    <a:pt x="1616600" y="2742840"/>
                  </a:moveTo>
                  <a:cubicBezTo>
                    <a:pt x="1580797" y="2742840"/>
                    <a:pt x="1551773" y="2713179"/>
                    <a:pt x="1551773" y="2676590"/>
                  </a:cubicBezTo>
                  <a:cubicBezTo>
                    <a:pt x="1551773" y="2640001"/>
                    <a:pt x="1580797" y="2610340"/>
                    <a:pt x="1616600" y="2610340"/>
                  </a:cubicBezTo>
                  <a:cubicBezTo>
                    <a:pt x="1652404" y="2610340"/>
                    <a:pt x="1681428" y="2640001"/>
                    <a:pt x="1681428" y="2676590"/>
                  </a:cubicBezTo>
                  <a:cubicBezTo>
                    <a:pt x="1681428" y="2713179"/>
                    <a:pt x="1652404" y="2742840"/>
                    <a:pt x="1616600" y="2742840"/>
                  </a:cubicBezTo>
                  <a:close/>
                  <a:moveTo>
                    <a:pt x="1417981" y="2742840"/>
                  </a:moveTo>
                  <a:cubicBezTo>
                    <a:pt x="1382178" y="2742840"/>
                    <a:pt x="1353153" y="2713179"/>
                    <a:pt x="1353153" y="2676590"/>
                  </a:cubicBezTo>
                  <a:cubicBezTo>
                    <a:pt x="1353153" y="2640001"/>
                    <a:pt x="1382178" y="2610340"/>
                    <a:pt x="1417981" y="2610340"/>
                  </a:cubicBezTo>
                  <a:cubicBezTo>
                    <a:pt x="1453783" y="2610340"/>
                    <a:pt x="1482808" y="2640001"/>
                    <a:pt x="1482808" y="2676590"/>
                  </a:cubicBezTo>
                  <a:cubicBezTo>
                    <a:pt x="1482808" y="2713179"/>
                    <a:pt x="1453783" y="2742840"/>
                    <a:pt x="1417981" y="2742840"/>
                  </a:cubicBezTo>
                  <a:close/>
                  <a:moveTo>
                    <a:pt x="7036760" y="2744859"/>
                  </a:moveTo>
                  <a:cubicBezTo>
                    <a:pt x="7000958" y="2744859"/>
                    <a:pt x="6971933" y="2715198"/>
                    <a:pt x="6971933" y="2678609"/>
                  </a:cubicBezTo>
                  <a:cubicBezTo>
                    <a:pt x="6971933" y="2642020"/>
                    <a:pt x="7000958" y="2612359"/>
                    <a:pt x="7036760" y="2612359"/>
                  </a:cubicBezTo>
                  <a:cubicBezTo>
                    <a:pt x="7072564" y="2612359"/>
                    <a:pt x="7101588" y="2642020"/>
                    <a:pt x="7101588" y="2678609"/>
                  </a:cubicBezTo>
                  <a:cubicBezTo>
                    <a:pt x="7101588" y="2715198"/>
                    <a:pt x="7072564" y="2744859"/>
                    <a:pt x="7036760" y="2744859"/>
                  </a:cubicBezTo>
                  <a:close/>
                  <a:moveTo>
                    <a:pt x="6852870" y="2744859"/>
                  </a:moveTo>
                  <a:cubicBezTo>
                    <a:pt x="6817066" y="2744859"/>
                    <a:pt x="6788042" y="2715198"/>
                    <a:pt x="6788042" y="2678609"/>
                  </a:cubicBezTo>
                  <a:cubicBezTo>
                    <a:pt x="6788042" y="2642020"/>
                    <a:pt x="6817066" y="2612359"/>
                    <a:pt x="6852870" y="2612359"/>
                  </a:cubicBezTo>
                  <a:cubicBezTo>
                    <a:pt x="6888673" y="2612359"/>
                    <a:pt x="6917698" y="2642020"/>
                    <a:pt x="6917698" y="2678609"/>
                  </a:cubicBezTo>
                  <a:cubicBezTo>
                    <a:pt x="6917698" y="2715198"/>
                    <a:pt x="6888673" y="2744859"/>
                    <a:pt x="6852870" y="2744859"/>
                  </a:cubicBezTo>
                  <a:close/>
                  <a:moveTo>
                    <a:pt x="6654250" y="2744859"/>
                  </a:moveTo>
                  <a:cubicBezTo>
                    <a:pt x="6618446" y="2744859"/>
                    <a:pt x="6589422" y="2715198"/>
                    <a:pt x="6589422" y="2678609"/>
                  </a:cubicBezTo>
                  <a:cubicBezTo>
                    <a:pt x="6589422" y="2642020"/>
                    <a:pt x="6618446" y="2612359"/>
                    <a:pt x="6654250" y="2612359"/>
                  </a:cubicBezTo>
                  <a:cubicBezTo>
                    <a:pt x="6690052" y="2612359"/>
                    <a:pt x="6719076" y="2642020"/>
                    <a:pt x="6719076" y="2678609"/>
                  </a:cubicBezTo>
                  <a:cubicBezTo>
                    <a:pt x="6719076" y="2715198"/>
                    <a:pt x="6690052" y="2744859"/>
                    <a:pt x="6654250" y="2744859"/>
                  </a:cubicBezTo>
                  <a:close/>
                  <a:moveTo>
                    <a:pt x="5163081" y="2746877"/>
                  </a:moveTo>
                  <a:cubicBezTo>
                    <a:pt x="5127277" y="2746877"/>
                    <a:pt x="5098253" y="2717216"/>
                    <a:pt x="5098253" y="2680627"/>
                  </a:cubicBezTo>
                  <a:cubicBezTo>
                    <a:pt x="5098253" y="2644038"/>
                    <a:pt x="5127277" y="2614377"/>
                    <a:pt x="5163081" y="2614377"/>
                  </a:cubicBezTo>
                  <a:cubicBezTo>
                    <a:pt x="5198885" y="2614377"/>
                    <a:pt x="5227908" y="2644038"/>
                    <a:pt x="5227908" y="2680627"/>
                  </a:cubicBezTo>
                  <a:cubicBezTo>
                    <a:pt x="5227908" y="2717216"/>
                    <a:pt x="5198885" y="2746877"/>
                    <a:pt x="5163081" y="2746877"/>
                  </a:cubicBezTo>
                  <a:close/>
                  <a:moveTo>
                    <a:pt x="4979189" y="2746877"/>
                  </a:moveTo>
                  <a:cubicBezTo>
                    <a:pt x="4943387" y="2746877"/>
                    <a:pt x="4914362" y="2717216"/>
                    <a:pt x="4914362" y="2680627"/>
                  </a:cubicBezTo>
                  <a:cubicBezTo>
                    <a:pt x="4914362" y="2644038"/>
                    <a:pt x="4943387" y="2614377"/>
                    <a:pt x="4979189" y="2614377"/>
                  </a:cubicBezTo>
                  <a:cubicBezTo>
                    <a:pt x="5014993" y="2614377"/>
                    <a:pt x="5044017" y="2644038"/>
                    <a:pt x="5044017" y="2680627"/>
                  </a:cubicBezTo>
                  <a:cubicBezTo>
                    <a:pt x="5044017" y="2717216"/>
                    <a:pt x="5014993" y="2746877"/>
                    <a:pt x="4979189" y="2746877"/>
                  </a:cubicBezTo>
                  <a:close/>
                  <a:moveTo>
                    <a:pt x="4795299" y="2746877"/>
                  </a:moveTo>
                  <a:cubicBezTo>
                    <a:pt x="4759495" y="2746877"/>
                    <a:pt x="4730471" y="2717216"/>
                    <a:pt x="4730471" y="2680627"/>
                  </a:cubicBezTo>
                  <a:cubicBezTo>
                    <a:pt x="4730471" y="2644038"/>
                    <a:pt x="4759495" y="2614377"/>
                    <a:pt x="4795299" y="2614377"/>
                  </a:cubicBezTo>
                  <a:cubicBezTo>
                    <a:pt x="4831101" y="2614377"/>
                    <a:pt x="4860125" y="2644038"/>
                    <a:pt x="4860125" y="2680627"/>
                  </a:cubicBezTo>
                  <a:cubicBezTo>
                    <a:pt x="4860125" y="2717216"/>
                    <a:pt x="4831101" y="2746877"/>
                    <a:pt x="4795299" y="2746877"/>
                  </a:cubicBezTo>
                  <a:close/>
                  <a:moveTo>
                    <a:pt x="4611407" y="2746877"/>
                  </a:moveTo>
                  <a:cubicBezTo>
                    <a:pt x="4575603" y="2746877"/>
                    <a:pt x="4546580" y="2717216"/>
                    <a:pt x="4546580" y="2680627"/>
                  </a:cubicBezTo>
                  <a:cubicBezTo>
                    <a:pt x="4546580" y="2644038"/>
                    <a:pt x="4575603" y="2614377"/>
                    <a:pt x="4611407" y="2614377"/>
                  </a:cubicBezTo>
                  <a:cubicBezTo>
                    <a:pt x="4647210" y="2614377"/>
                    <a:pt x="4676235" y="2644038"/>
                    <a:pt x="4676235" y="2680627"/>
                  </a:cubicBezTo>
                  <a:cubicBezTo>
                    <a:pt x="4676235" y="2717216"/>
                    <a:pt x="4647210" y="2746877"/>
                    <a:pt x="4611407" y="2746877"/>
                  </a:cubicBezTo>
                  <a:close/>
                  <a:moveTo>
                    <a:pt x="4427515" y="2746877"/>
                  </a:moveTo>
                  <a:cubicBezTo>
                    <a:pt x="4391711" y="2746877"/>
                    <a:pt x="4362687" y="2717216"/>
                    <a:pt x="4362687" y="2680627"/>
                  </a:cubicBezTo>
                  <a:cubicBezTo>
                    <a:pt x="4362687" y="2644038"/>
                    <a:pt x="4391711" y="2614377"/>
                    <a:pt x="4427515" y="2614377"/>
                  </a:cubicBezTo>
                  <a:cubicBezTo>
                    <a:pt x="4463318" y="2614377"/>
                    <a:pt x="4492342" y="2644038"/>
                    <a:pt x="4492342" y="2680627"/>
                  </a:cubicBezTo>
                  <a:cubicBezTo>
                    <a:pt x="4492342" y="2717216"/>
                    <a:pt x="4463318" y="2746877"/>
                    <a:pt x="4427515" y="2746877"/>
                  </a:cubicBezTo>
                  <a:close/>
                  <a:moveTo>
                    <a:pt x="4243623" y="2746877"/>
                  </a:moveTo>
                  <a:cubicBezTo>
                    <a:pt x="4207820" y="2746877"/>
                    <a:pt x="4178795" y="2717216"/>
                    <a:pt x="4178795" y="2680627"/>
                  </a:cubicBezTo>
                  <a:cubicBezTo>
                    <a:pt x="4178795" y="2644038"/>
                    <a:pt x="4207820" y="2614377"/>
                    <a:pt x="4243623" y="2614377"/>
                  </a:cubicBezTo>
                  <a:cubicBezTo>
                    <a:pt x="4279427" y="2614377"/>
                    <a:pt x="4308451" y="2644038"/>
                    <a:pt x="4308451" y="2680627"/>
                  </a:cubicBezTo>
                  <a:cubicBezTo>
                    <a:pt x="4308451" y="2717216"/>
                    <a:pt x="4279427" y="2746877"/>
                    <a:pt x="4243623" y="2746877"/>
                  </a:cubicBezTo>
                  <a:close/>
                  <a:moveTo>
                    <a:pt x="4045003" y="2746877"/>
                  </a:moveTo>
                  <a:cubicBezTo>
                    <a:pt x="4009200" y="2746877"/>
                    <a:pt x="3980176" y="2717216"/>
                    <a:pt x="3980176" y="2680627"/>
                  </a:cubicBezTo>
                  <a:cubicBezTo>
                    <a:pt x="3980176" y="2644038"/>
                    <a:pt x="4009200" y="2614377"/>
                    <a:pt x="4045003" y="2614377"/>
                  </a:cubicBezTo>
                  <a:cubicBezTo>
                    <a:pt x="4080806" y="2614377"/>
                    <a:pt x="4109830" y="2644038"/>
                    <a:pt x="4109830" y="2680627"/>
                  </a:cubicBezTo>
                  <a:cubicBezTo>
                    <a:pt x="4109830" y="2717216"/>
                    <a:pt x="4080806" y="2746877"/>
                    <a:pt x="4045003" y="2746877"/>
                  </a:cubicBezTo>
                  <a:close/>
                  <a:moveTo>
                    <a:pt x="1201806" y="2749905"/>
                  </a:moveTo>
                  <a:cubicBezTo>
                    <a:pt x="1166003" y="2749905"/>
                    <a:pt x="1136979" y="2720244"/>
                    <a:pt x="1136979" y="2683655"/>
                  </a:cubicBezTo>
                  <a:cubicBezTo>
                    <a:pt x="1136979" y="2647066"/>
                    <a:pt x="1166003" y="2617405"/>
                    <a:pt x="1201806" y="2617405"/>
                  </a:cubicBezTo>
                  <a:cubicBezTo>
                    <a:pt x="1237610" y="2617405"/>
                    <a:pt x="1266634" y="2647066"/>
                    <a:pt x="1266634" y="2683655"/>
                  </a:cubicBezTo>
                  <a:cubicBezTo>
                    <a:pt x="1266634" y="2720244"/>
                    <a:pt x="1237610" y="2749905"/>
                    <a:pt x="1201806" y="2749905"/>
                  </a:cubicBezTo>
                  <a:close/>
                  <a:moveTo>
                    <a:pt x="1017915" y="2749905"/>
                  </a:moveTo>
                  <a:cubicBezTo>
                    <a:pt x="982113" y="2749905"/>
                    <a:pt x="953087" y="2720244"/>
                    <a:pt x="953087" y="2683655"/>
                  </a:cubicBezTo>
                  <a:cubicBezTo>
                    <a:pt x="953087" y="2647066"/>
                    <a:pt x="982113" y="2617405"/>
                    <a:pt x="1017915" y="2617405"/>
                  </a:cubicBezTo>
                  <a:cubicBezTo>
                    <a:pt x="1053719" y="2617405"/>
                    <a:pt x="1082742" y="2647066"/>
                    <a:pt x="1082742" y="2683655"/>
                  </a:cubicBezTo>
                  <a:cubicBezTo>
                    <a:pt x="1082742" y="2720244"/>
                    <a:pt x="1053719" y="2749905"/>
                    <a:pt x="1017915" y="2749905"/>
                  </a:cubicBezTo>
                  <a:close/>
                  <a:moveTo>
                    <a:pt x="834023" y="2749905"/>
                  </a:moveTo>
                  <a:cubicBezTo>
                    <a:pt x="798220" y="2749905"/>
                    <a:pt x="769197" y="2720244"/>
                    <a:pt x="769197" y="2683655"/>
                  </a:cubicBezTo>
                  <a:cubicBezTo>
                    <a:pt x="769197" y="2647066"/>
                    <a:pt x="798220" y="2617405"/>
                    <a:pt x="834023" y="2617405"/>
                  </a:cubicBezTo>
                  <a:cubicBezTo>
                    <a:pt x="869827" y="2617405"/>
                    <a:pt x="898853" y="2647066"/>
                    <a:pt x="898853" y="2683655"/>
                  </a:cubicBezTo>
                  <a:cubicBezTo>
                    <a:pt x="898853" y="2720244"/>
                    <a:pt x="869827" y="2749905"/>
                    <a:pt x="834023" y="2749905"/>
                  </a:cubicBezTo>
                  <a:close/>
                  <a:moveTo>
                    <a:pt x="1097301" y="2827980"/>
                  </a:moveTo>
                  <a:lnTo>
                    <a:pt x="1417796" y="2827980"/>
                  </a:lnTo>
                  <a:lnTo>
                    <a:pt x="1417981" y="2827942"/>
                  </a:lnTo>
                  <a:lnTo>
                    <a:pt x="1418165" y="2827980"/>
                  </a:lnTo>
                  <a:lnTo>
                    <a:pt x="1616416" y="2827980"/>
                  </a:lnTo>
                  <a:lnTo>
                    <a:pt x="1616600" y="2827942"/>
                  </a:lnTo>
                  <a:lnTo>
                    <a:pt x="1616785" y="2827980"/>
                  </a:lnTo>
                  <a:lnTo>
                    <a:pt x="1800309" y="2827980"/>
                  </a:lnTo>
                  <a:lnTo>
                    <a:pt x="1800493" y="2827942"/>
                  </a:lnTo>
                  <a:lnTo>
                    <a:pt x="1800677" y="2827980"/>
                  </a:lnTo>
                  <a:lnTo>
                    <a:pt x="1984199" y="2827980"/>
                  </a:lnTo>
                  <a:lnTo>
                    <a:pt x="1984384" y="2827942"/>
                  </a:lnTo>
                  <a:lnTo>
                    <a:pt x="1984568" y="2827980"/>
                  </a:lnTo>
                  <a:lnTo>
                    <a:pt x="2168092" y="2827980"/>
                  </a:lnTo>
                  <a:lnTo>
                    <a:pt x="2168275" y="2827942"/>
                  </a:lnTo>
                  <a:lnTo>
                    <a:pt x="2168460" y="2827980"/>
                  </a:lnTo>
                  <a:lnTo>
                    <a:pt x="2351982" y="2827980"/>
                  </a:lnTo>
                  <a:lnTo>
                    <a:pt x="2352166" y="2827942"/>
                  </a:lnTo>
                  <a:lnTo>
                    <a:pt x="2352351" y="2827980"/>
                  </a:lnTo>
                  <a:lnTo>
                    <a:pt x="2535874" y="2827980"/>
                  </a:lnTo>
                  <a:lnTo>
                    <a:pt x="2536058" y="2827942"/>
                  </a:lnTo>
                  <a:lnTo>
                    <a:pt x="2536242" y="2827980"/>
                  </a:lnTo>
                  <a:lnTo>
                    <a:pt x="2729381" y="2827980"/>
                  </a:lnTo>
                  <a:lnTo>
                    <a:pt x="2734455" y="2826933"/>
                  </a:lnTo>
                  <a:lnTo>
                    <a:pt x="2739530" y="2827980"/>
                  </a:lnTo>
                  <a:lnTo>
                    <a:pt x="2928000" y="2827980"/>
                  </a:lnTo>
                  <a:lnTo>
                    <a:pt x="2933075" y="2826933"/>
                  </a:lnTo>
                  <a:lnTo>
                    <a:pt x="2938150" y="2827980"/>
                  </a:lnTo>
                  <a:lnTo>
                    <a:pt x="3111892" y="2827980"/>
                  </a:lnTo>
                  <a:lnTo>
                    <a:pt x="3116966" y="2826933"/>
                  </a:lnTo>
                  <a:lnTo>
                    <a:pt x="3122042" y="2827980"/>
                  </a:lnTo>
                  <a:lnTo>
                    <a:pt x="3295784" y="2827980"/>
                  </a:lnTo>
                  <a:lnTo>
                    <a:pt x="3300858" y="2826933"/>
                  </a:lnTo>
                  <a:lnTo>
                    <a:pt x="3305933" y="2827980"/>
                  </a:lnTo>
                  <a:lnTo>
                    <a:pt x="3479676" y="2827980"/>
                  </a:lnTo>
                  <a:lnTo>
                    <a:pt x="3484750" y="2826933"/>
                  </a:lnTo>
                  <a:lnTo>
                    <a:pt x="3489825" y="2827980"/>
                  </a:lnTo>
                  <a:lnTo>
                    <a:pt x="3663566" y="2827980"/>
                  </a:lnTo>
                  <a:lnTo>
                    <a:pt x="3668641" y="2826933"/>
                  </a:lnTo>
                  <a:lnTo>
                    <a:pt x="3673716" y="2827980"/>
                  </a:lnTo>
                  <a:lnTo>
                    <a:pt x="3847458" y="2827980"/>
                  </a:lnTo>
                  <a:lnTo>
                    <a:pt x="3852532" y="2826933"/>
                  </a:lnTo>
                  <a:lnTo>
                    <a:pt x="3857608" y="2827980"/>
                  </a:lnTo>
                  <a:lnTo>
                    <a:pt x="5334772" y="2827980"/>
                  </a:lnTo>
                  <a:lnTo>
                    <a:pt x="5349627" y="2824915"/>
                  </a:lnTo>
                  <a:lnTo>
                    <a:pt x="5364483" y="2827980"/>
                  </a:lnTo>
                  <a:lnTo>
                    <a:pt x="5533392" y="2827980"/>
                  </a:lnTo>
                  <a:lnTo>
                    <a:pt x="5548247" y="2824915"/>
                  </a:lnTo>
                  <a:lnTo>
                    <a:pt x="5563103" y="2827980"/>
                  </a:lnTo>
                  <a:lnTo>
                    <a:pt x="5717284" y="2827980"/>
                  </a:lnTo>
                  <a:lnTo>
                    <a:pt x="5732139" y="2824915"/>
                  </a:lnTo>
                  <a:lnTo>
                    <a:pt x="5746995" y="2827980"/>
                  </a:lnTo>
                  <a:lnTo>
                    <a:pt x="5901175" y="2827980"/>
                  </a:lnTo>
                  <a:lnTo>
                    <a:pt x="5916030" y="2824915"/>
                  </a:lnTo>
                  <a:lnTo>
                    <a:pt x="5930887" y="2827980"/>
                  </a:lnTo>
                  <a:lnTo>
                    <a:pt x="6085067" y="2827980"/>
                  </a:lnTo>
                  <a:lnTo>
                    <a:pt x="6099922" y="2824915"/>
                  </a:lnTo>
                  <a:lnTo>
                    <a:pt x="6114778" y="2827980"/>
                  </a:lnTo>
                  <a:lnTo>
                    <a:pt x="6268956" y="2827980"/>
                  </a:lnTo>
                  <a:lnTo>
                    <a:pt x="6283812" y="2824915"/>
                  </a:lnTo>
                  <a:lnTo>
                    <a:pt x="6298669" y="2827980"/>
                  </a:lnTo>
                  <a:lnTo>
                    <a:pt x="6452848" y="2827980"/>
                  </a:lnTo>
                  <a:lnTo>
                    <a:pt x="6467704" y="2824915"/>
                  </a:lnTo>
                  <a:lnTo>
                    <a:pt x="6482560" y="2827980"/>
                  </a:lnTo>
                  <a:lnTo>
                    <a:pt x="6755770" y="2827980"/>
                  </a:lnTo>
                  <a:cubicBezTo>
                    <a:pt x="6906588" y="2827980"/>
                    <a:pt x="7050268" y="2796970"/>
                    <a:pt x="7180952" y="2740892"/>
                  </a:cubicBezTo>
                  <a:lnTo>
                    <a:pt x="7190468" y="2736242"/>
                  </a:lnTo>
                  <a:lnTo>
                    <a:pt x="7174813" y="2725455"/>
                  </a:lnTo>
                  <a:cubicBezTo>
                    <a:pt x="7163080" y="2713466"/>
                    <a:pt x="7155825" y="2696903"/>
                    <a:pt x="7155825" y="2678609"/>
                  </a:cubicBezTo>
                  <a:cubicBezTo>
                    <a:pt x="7155825" y="2642020"/>
                    <a:pt x="7184849" y="2612359"/>
                    <a:pt x="7220653" y="2612359"/>
                  </a:cubicBezTo>
                  <a:cubicBezTo>
                    <a:pt x="7256456" y="2612359"/>
                    <a:pt x="7285480" y="2642020"/>
                    <a:pt x="7285480" y="2678609"/>
                  </a:cubicBezTo>
                  <a:lnTo>
                    <a:pt x="7283222" y="2690045"/>
                  </a:lnTo>
                  <a:lnTo>
                    <a:pt x="7345630" y="2651579"/>
                  </a:lnTo>
                  <a:lnTo>
                    <a:pt x="7358704" y="2631763"/>
                  </a:lnTo>
                  <a:cubicBezTo>
                    <a:pt x="7364570" y="2625769"/>
                    <a:pt x="7371555" y="2620918"/>
                    <a:pt x="7379310" y="2617565"/>
                  </a:cubicBezTo>
                  <a:lnTo>
                    <a:pt x="7400010" y="2613295"/>
                  </a:lnTo>
                  <a:lnTo>
                    <a:pt x="7450590" y="2574921"/>
                  </a:lnTo>
                  <a:cubicBezTo>
                    <a:pt x="7477564" y="2552336"/>
                    <a:pt x="7503452" y="2528464"/>
                    <a:pt x="7528161" y="2503396"/>
                  </a:cubicBezTo>
                  <a:lnTo>
                    <a:pt x="7529914" y="2501240"/>
                  </a:lnTo>
                  <a:lnTo>
                    <a:pt x="7520384" y="2486794"/>
                  </a:lnTo>
                  <a:cubicBezTo>
                    <a:pt x="7517103" y="2478867"/>
                    <a:pt x="7515289" y="2470153"/>
                    <a:pt x="7515289" y="2461006"/>
                  </a:cubicBezTo>
                  <a:cubicBezTo>
                    <a:pt x="7515289" y="2424417"/>
                    <a:pt x="7544314" y="2394756"/>
                    <a:pt x="7580117" y="2394756"/>
                  </a:cubicBezTo>
                  <a:cubicBezTo>
                    <a:pt x="7589068" y="2394756"/>
                    <a:pt x="7597595" y="2396610"/>
                    <a:pt x="7605352" y="2399962"/>
                  </a:cubicBezTo>
                  <a:lnTo>
                    <a:pt x="7609791" y="2403021"/>
                  </a:lnTo>
                  <a:lnTo>
                    <a:pt x="7661544" y="2339385"/>
                  </a:lnTo>
                  <a:lnTo>
                    <a:pt x="7702879" y="2262124"/>
                  </a:lnTo>
                  <a:lnTo>
                    <a:pt x="7699181" y="2243404"/>
                  </a:lnTo>
                  <a:cubicBezTo>
                    <a:pt x="7699181" y="2215962"/>
                    <a:pt x="7715506" y="2192417"/>
                    <a:pt x="7738774" y="2182360"/>
                  </a:cubicBezTo>
                  <a:lnTo>
                    <a:pt x="7746394" y="2180788"/>
                  </a:lnTo>
                  <a:lnTo>
                    <a:pt x="7762256" y="2151141"/>
                  </a:lnTo>
                  <a:lnTo>
                    <a:pt x="7770450" y="2128427"/>
                  </a:lnTo>
                  <a:lnTo>
                    <a:pt x="7759394" y="2130708"/>
                  </a:lnTo>
                  <a:cubicBezTo>
                    <a:pt x="7723590" y="2130708"/>
                    <a:pt x="7694566" y="2101047"/>
                    <a:pt x="7694566" y="2064458"/>
                  </a:cubicBezTo>
                  <a:cubicBezTo>
                    <a:pt x="7694566" y="2027869"/>
                    <a:pt x="7723590" y="1998208"/>
                    <a:pt x="7759394" y="1998208"/>
                  </a:cubicBezTo>
                  <a:cubicBezTo>
                    <a:pt x="7777296" y="1998208"/>
                    <a:pt x="7793504" y="2005623"/>
                    <a:pt x="7805234" y="2017612"/>
                  </a:cubicBezTo>
                  <a:lnTo>
                    <a:pt x="7806528" y="2019572"/>
                  </a:lnTo>
                  <a:lnTo>
                    <a:pt x="7825904" y="1943121"/>
                  </a:lnTo>
                  <a:cubicBezTo>
                    <a:pt x="7840454" y="1870980"/>
                    <a:pt x="7848096" y="1796285"/>
                    <a:pt x="7848096" y="1719780"/>
                  </a:cubicBezTo>
                  <a:lnTo>
                    <a:pt x="7848096" y="0"/>
                  </a:lnTo>
                  <a:lnTo>
                    <a:pt x="0" y="0"/>
                  </a:lnTo>
                  <a:lnTo>
                    <a:pt x="0" y="112045"/>
                  </a:lnTo>
                  <a:lnTo>
                    <a:pt x="2746" y="98148"/>
                  </a:lnTo>
                  <a:cubicBezTo>
                    <a:pt x="12587" y="74369"/>
                    <a:pt x="35628" y="57685"/>
                    <a:pt x="62479" y="57685"/>
                  </a:cubicBezTo>
                  <a:cubicBezTo>
                    <a:pt x="98283" y="57685"/>
                    <a:pt x="127307" y="87346"/>
                    <a:pt x="127307" y="123935"/>
                  </a:cubicBezTo>
                  <a:cubicBezTo>
                    <a:pt x="127307" y="160524"/>
                    <a:pt x="98283" y="190185"/>
                    <a:pt x="62479" y="190185"/>
                  </a:cubicBezTo>
                  <a:cubicBezTo>
                    <a:pt x="35628" y="190185"/>
                    <a:pt x="12587" y="173501"/>
                    <a:pt x="2746" y="149723"/>
                  </a:cubicBezTo>
                  <a:lnTo>
                    <a:pt x="0" y="135825"/>
                  </a:lnTo>
                  <a:lnTo>
                    <a:pt x="0" y="329647"/>
                  </a:lnTo>
                  <a:lnTo>
                    <a:pt x="2746" y="315750"/>
                  </a:lnTo>
                  <a:cubicBezTo>
                    <a:pt x="12587" y="291971"/>
                    <a:pt x="35628" y="275287"/>
                    <a:pt x="62479" y="275287"/>
                  </a:cubicBezTo>
                  <a:cubicBezTo>
                    <a:pt x="98283" y="275287"/>
                    <a:pt x="127307" y="304948"/>
                    <a:pt x="127307" y="341537"/>
                  </a:cubicBezTo>
                  <a:cubicBezTo>
                    <a:pt x="127307" y="378126"/>
                    <a:pt x="98283" y="407787"/>
                    <a:pt x="62479" y="407787"/>
                  </a:cubicBezTo>
                  <a:cubicBezTo>
                    <a:pt x="35628" y="407787"/>
                    <a:pt x="12587" y="391103"/>
                    <a:pt x="2746" y="367325"/>
                  </a:cubicBezTo>
                  <a:lnTo>
                    <a:pt x="0" y="353427"/>
                  </a:lnTo>
                  <a:lnTo>
                    <a:pt x="0" y="907336"/>
                  </a:lnTo>
                  <a:lnTo>
                    <a:pt x="4974" y="907336"/>
                  </a:lnTo>
                  <a:lnTo>
                    <a:pt x="4974" y="1719780"/>
                  </a:lnTo>
                  <a:lnTo>
                    <a:pt x="10427" y="1829337"/>
                  </a:lnTo>
                  <a:lnTo>
                    <a:pt x="11065" y="1826113"/>
                  </a:lnTo>
                  <a:cubicBezTo>
                    <a:pt x="20906" y="1802335"/>
                    <a:pt x="43944" y="1785651"/>
                    <a:pt x="70797" y="1785651"/>
                  </a:cubicBezTo>
                  <a:cubicBezTo>
                    <a:pt x="106601" y="1785651"/>
                    <a:pt x="135625" y="1815312"/>
                    <a:pt x="135625" y="1851901"/>
                  </a:cubicBezTo>
                  <a:cubicBezTo>
                    <a:pt x="135625" y="1888490"/>
                    <a:pt x="106601" y="1918151"/>
                    <a:pt x="70797" y="1918151"/>
                  </a:cubicBezTo>
                  <a:cubicBezTo>
                    <a:pt x="52895" y="1918151"/>
                    <a:pt x="36688" y="1910736"/>
                    <a:pt x="24957" y="1898747"/>
                  </a:cubicBezTo>
                  <a:lnTo>
                    <a:pt x="19172" y="1889978"/>
                  </a:lnTo>
                  <a:lnTo>
                    <a:pt x="27166" y="1943121"/>
                  </a:lnTo>
                  <a:lnTo>
                    <a:pt x="43999" y="2009538"/>
                  </a:lnTo>
                  <a:lnTo>
                    <a:pt x="45563" y="2008460"/>
                  </a:lnTo>
                  <a:cubicBezTo>
                    <a:pt x="53318" y="2005108"/>
                    <a:pt x="61846" y="2003254"/>
                    <a:pt x="70797" y="2003254"/>
                  </a:cubicBezTo>
                  <a:cubicBezTo>
                    <a:pt x="106601" y="2003254"/>
                    <a:pt x="135625" y="2032915"/>
                    <a:pt x="135625" y="2069504"/>
                  </a:cubicBezTo>
                  <a:cubicBezTo>
                    <a:pt x="135625" y="2096946"/>
                    <a:pt x="119299" y="2120490"/>
                    <a:pt x="96031" y="2130548"/>
                  </a:cubicBezTo>
                  <a:lnTo>
                    <a:pt x="84262" y="2132976"/>
                  </a:lnTo>
                  <a:lnTo>
                    <a:pt x="90814" y="2151141"/>
                  </a:lnTo>
                  <a:lnTo>
                    <a:pt x="115805" y="2197851"/>
                  </a:lnTo>
                  <a:lnTo>
                    <a:pt x="121252" y="2201604"/>
                  </a:lnTo>
                  <a:cubicBezTo>
                    <a:pt x="127118" y="2207599"/>
                    <a:pt x="131865" y="2214736"/>
                    <a:pt x="135145" y="2222662"/>
                  </a:cubicBezTo>
                  <a:lnTo>
                    <a:pt x="138697" y="2240639"/>
                  </a:lnTo>
                  <a:lnTo>
                    <a:pt x="191526" y="2339385"/>
                  </a:lnTo>
                  <a:lnTo>
                    <a:pt x="246297" y="2406732"/>
                  </a:lnTo>
                  <a:lnTo>
                    <a:pt x="248799" y="2405008"/>
                  </a:lnTo>
                  <a:cubicBezTo>
                    <a:pt x="256555" y="2401656"/>
                    <a:pt x="265082" y="2399802"/>
                    <a:pt x="274032" y="2399802"/>
                  </a:cubicBezTo>
                  <a:cubicBezTo>
                    <a:pt x="309836" y="2399802"/>
                    <a:pt x="338860" y="2429463"/>
                    <a:pt x="338860" y="2466052"/>
                  </a:cubicBezTo>
                  <a:cubicBezTo>
                    <a:pt x="338860" y="2475199"/>
                    <a:pt x="337046" y="2483913"/>
                    <a:pt x="333766" y="2491839"/>
                  </a:cubicBezTo>
                  <a:lnTo>
                    <a:pt x="325676" y="2504102"/>
                  </a:lnTo>
                  <a:lnTo>
                    <a:pt x="402480" y="2574921"/>
                  </a:lnTo>
                  <a:lnTo>
                    <a:pt x="460139" y="2618664"/>
                  </a:lnTo>
                  <a:lnTo>
                    <a:pt x="466240" y="2617405"/>
                  </a:lnTo>
                  <a:cubicBezTo>
                    <a:pt x="493093" y="2617405"/>
                    <a:pt x="516132" y="2634089"/>
                    <a:pt x="525974" y="2657867"/>
                  </a:cubicBezTo>
                  <a:lnTo>
                    <a:pt x="527129" y="2663715"/>
                  </a:lnTo>
                  <a:lnTo>
                    <a:pt x="576633" y="2694226"/>
                  </a:lnTo>
                  <a:lnTo>
                    <a:pt x="588545" y="2700047"/>
                  </a:lnTo>
                  <a:lnTo>
                    <a:pt x="585306" y="2683655"/>
                  </a:lnTo>
                  <a:cubicBezTo>
                    <a:pt x="585306" y="2647066"/>
                    <a:pt x="614329" y="2617405"/>
                    <a:pt x="650134" y="2617405"/>
                  </a:cubicBezTo>
                  <a:cubicBezTo>
                    <a:pt x="685937" y="2617405"/>
                    <a:pt x="714962" y="2647066"/>
                    <a:pt x="714962" y="2683655"/>
                  </a:cubicBezTo>
                  <a:cubicBezTo>
                    <a:pt x="714962" y="2701949"/>
                    <a:pt x="707706" y="2718512"/>
                    <a:pt x="695973" y="2730501"/>
                  </a:cubicBezTo>
                  <a:lnTo>
                    <a:pt x="677819" y="2743009"/>
                  </a:lnTo>
                  <a:lnTo>
                    <a:pt x="772476" y="2778157"/>
                  </a:lnTo>
                  <a:cubicBezTo>
                    <a:pt x="875089" y="2810537"/>
                    <a:pt x="984186" y="2827980"/>
                    <a:pt x="1097301" y="2827980"/>
                  </a:cubicBezTo>
                  <a:close/>
                </a:path>
              </a:pathLst>
            </a:custGeom>
            <a:solidFill>
              <a:srgbClr val="DED0AB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 rot="10800000" flipH="1">
              <a:off x="2350592" y="4001696"/>
              <a:ext cx="7887336" cy="1817763"/>
            </a:xfrm>
            <a:custGeom>
              <a:avLst/>
              <a:gdLst/>
              <a:ahLst/>
              <a:cxnLst/>
              <a:rect l="l" t="t" r="r" b="b"/>
              <a:pathLst>
                <a:path w="7848096" h="2036709" extrusionOk="0">
                  <a:moveTo>
                    <a:pt x="0" y="2036709"/>
                  </a:moveTo>
                  <a:lnTo>
                    <a:pt x="7848096" y="2036709"/>
                  </a:lnTo>
                  <a:lnTo>
                    <a:pt x="7848096" y="1920644"/>
                  </a:lnTo>
                  <a:lnTo>
                    <a:pt x="7843122" y="1920644"/>
                  </a:lnTo>
                  <a:lnTo>
                    <a:pt x="7843122" y="1108200"/>
                  </a:lnTo>
                  <a:cubicBezTo>
                    <a:pt x="7843122" y="496158"/>
                    <a:pt x="7354071" y="0"/>
                    <a:pt x="6750796" y="0"/>
                  </a:cubicBezTo>
                  <a:lnTo>
                    <a:pt x="1092327" y="0"/>
                  </a:lnTo>
                  <a:cubicBezTo>
                    <a:pt x="489051" y="0"/>
                    <a:pt x="0" y="496158"/>
                    <a:pt x="0" y="1108200"/>
                  </a:cubicBezTo>
                  <a:close/>
                </a:path>
              </a:pathLst>
            </a:custGeom>
            <a:solidFill>
              <a:srgbClr val="DED0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 rot="10800000" flipH="1">
              <a:off x="2502992" y="4155413"/>
              <a:ext cx="7573413" cy="1670101"/>
            </a:xfrm>
            <a:custGeom>
              <a:avLst/>
              <a:gdLst/>
              <a:ahLst/>
              <a:cxnLst/>
              <a:rect l="l" t="t" r="r" b="b"/>
              <a:pathLst>
                <a:path w="7848096" h="2036709" extrusionOk="0">
                  <a:moveTo>
                    <a:pt x="0" y="2036709"/>
                  </a:moveTo>
                  <a:lnTo>
                    <a:pt x="7848096" y="2036709"/>
                  </a:lnTo>
                  <a:lnTo>
                    <a:pt x="7848096" y="1920644"/>
                  </a:lnTo>
                  <a:lnTo>
                    <a:pt x="7843122" y="1920644"/>
                  </a:lnTo>
                  <a:lnTo>
                    <a:pt x="7843122" y="1108200"/>
                  </a:lnTo>
                  <a:cubicBezTo>
                    <a:pt x="7843122" y="496158"/>
                    <a:pt x="7354071" y="0"/>
                    <a:pt x="6750796" y="0"/>
                  </a:cubicBezTo>
                  <a:lnTo>
                    <a:pt x="1092327" y="0"/>
                  </a:lnTo>
                  <a:cubicBezTo>
                    <a:pt x="489051" y="0"/>
                    <a:pt x="0" y="496158"/>
                    <a:pt x="0" y="1108200"/>
                  </a:cubicBezTo>
                  <a:close/>
                </a:path>
              </a:pathLst>
            </a:custGeom>
            <a:solidFill>
              <a:srgbClr val="1E1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2" name="Google Shape;102;p3"/>
            <p:cNvGrpSpPr/>
            <p:nvPr/>
          </p:nvGrpSpPr>
          <p:grpSpPr>
            <a:xfrm>
              <a:off x="2833956" y="4372019"/>
              <a:ext cx="1647036" cy="1065742"/>
              <a:chOff x="2664476" y="3639433"/>
              <a:chExt cx="2355600" cy="1227955"/>
            </a:xfrm>
          </p:grpSpPr>
          <p:sp>
            <p:nvSpPr>
              <p:cNvPr id="103" name="Google Shape;103;p3"/>
              <p:cNvSpPr/>
              <p:nvPr/>
            </p:nvSpPr>
            <p:spPr>
              <a:xfrm>
                <a:off x="2664476" y="3639433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2664476" y="3838092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2664476" y="4036751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2664476" y="4235410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2664476" y="4434069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2664476" y="4632728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2664476" y="4831388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" name="Google Shape;110;p3"/>
            <p:cNvGrpSpPr/>
            <p:nvPr/>
          </p:nvGrpSpPr>
          <p:grpSpPr>
            <a:xfrm>
              <a:off x="8097307" y="4336694"/>
              <a:ext cx="1647036" cy="1065742"/>
              <a:chOff x="2664476" y="3639433"/>
              <a:chExt cx="2355600" cy="1227955"/>
            </a:xfrm>
          </p:grpSpPr>
          <p:sp>
            <p:nvSpPr>
              <p:cNvPr id="111" name="Google Shape;111;p3"/>
              <p:cNvSpPr/>
              <p:nvPr/>
            </p:nvSpPr>
            <p:spPr>
              <a:xfrm>
                <a:off x="2664476" y="3639433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2664476" y="3838092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2664476" y="4036751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2664476" y="4235410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2664476" y="4434069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2664476" y="4632728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3"/>
              <p:cNvSpPr/>
              <p:nvPr/>
            </p:nvSpPr>
            <p:spPr>
              <a:xfrm>
                <a:off x="2664476" y="4831388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8" name="Google Shape;118;p3"/>
            <p:cNvSpPr/>
            <p:nvPr/>
          </p:nvSpPr>
          <p:spPr>
            <a:xfrm>
              <a:off x="3118649" y="4402443"/>
              <a:ext cx="1065900" cy="1023300"/>
            </a:xfrm>
            <a:prstGeom prst="ellipse">
              <a:avLst/>
            </a:prstGeom>
            <a:solidFill>
              <a:srgbClr val="E6D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3349773" y="4633566"/>
              <a:ext cx="604500" cy="580500"/>
            </a:xfrm>
            <a:prstGeom prst="ellipse">
              <a:avLst/>
            </a:prstGeom>
            <a:solidFill>
              <a:srgbClr val="B7A178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382000" y="4342898"/>
              <a:ext cx="1065900" cy="1023300"/>
            </a:xfrm>
            <a:prstGeom prst="ellipse">
              <a:avLst/>
            </a:prstGeom>
            <a:solidFill>
              <a:srgbClr val="E6D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613124" y="4574021"/>
              <a:ext cx="604500" cy="580500"/>
            </a:xfrm>
            <a:prstGeom prst="ellipse">
              <a:avLst/>
            </a:prstGeom>
            <a:solidFill>
              <a:srgbClr val="B7A178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2" name="Google Shape;122;p3"/>
            <p:cNvGrpSpPr/>
            <p:nvPr/>
          </p:nvGrpSpPr>
          <p:grpSpPr>
            <a:xfrm>
              <a:off x="4608333" y="4590169"/>
              <a:ext cx="3294300" cy="211800"/>
              <a:chOff x="7206198" y="-1707689"/>
              <a:chExt cx="3294300" cy="211800"/>
            </a:xfrm>
          </p:grpSpPr>
          <p:sp>
            <p:nvSpPr>
              <p:cNvPr id="123" name="Google Shape;123;p3"/>
              <p:cNvSpPr/>
              <p:nvPr/>
            </p:nvSpPr>
            <p:spPr>
              <a:xfrm>
                <a:off x="7206198" y="-1707689"/>
                <a:ext cx="3294300" cy="211800"/>
              </a:xfrm>
              <a:prstGeom prst="rect">
                <a:avLst/>
              </a:prstGeom>
              <a:solidFill>
                <a:srgbClr val="B9A67B"/>
              </a:solidFill>
              <a:ln w="41275" cap="flat" cmpd="sng">
                <a:solidFill>
                  <a:srgbClr val="53392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4" name="Google Shape;124;p3"/>
              <p:cNvGrpSpPr/>
              <p:nvPr/>
            </p:nvGrpSpPr>
            <p:grpSpPr>
              <a:xfrm>
                <a:off x="7321257" y="-1644104"/>
                <a:ext cx="3123028" cy="72000"/>
                <a:chOff x="7387869" y="-1056708"/>
                <a:chExt cx="3123028" cy="72000"/>
              </a:xfrm>
            </p:grpSpPr>
            <p:sp>
              <p:nvSpPr>
                <p:cNvPr id="125" name="Google Shape;125;p3"/>
                <p:cNvSpPr/>
                <p:nvPr/>
              </p:nvSpPr>
              <p:spPr>
                <a:xfrm>
                  <a:off x="738786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" name="Google Shape;126;p3"/>
                <p:cNvSpPr/>
                <p:nvPr/>
              </p:nvSpPr>
              <p:spPr>
                <a:xfrm>
                  <a:off x="756734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" name="Google Shape;127;p3"/>
                <p:cNvSpPr/>
                <p:nvPr/>
              </p:nvSpPr>
              <p:spPr>
                <a:xfrm>
                  <a:off x="774681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" name="Google Shape;128;p3"/>
                <p:cNvSpPr/>
                <p:nvPr/>
              </p:nvSpPr>
              <p:spPr>
                <a:xfrm>
                  <a:off x="810575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" name="Google Shape;129;p3"/>
                <p:cNvSpPr/>
                <p:nvPr/>
              </p:nvSpPr>
              <p:spPr>
                <a:xfrm>
                  <a:off x="792628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Google Shape;130;p3"/>
                <p:cNvSpPr/>
                <p:nvPr/>
              </p:nvSpPr>
              <p:spPr>
                <a:xfrm>
                  <a:off x="828522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" name="Google Shape;131;p3"/>
                <p:cNvSpPr/>
                <p:nvPr/>
              </p:nvSpPr>
              <p:spPr>
                <a:xfrm>
                  <a:off x="846470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" name="Google Shape;132;p3"/>
                <p:cNvSpPr/>
                <p:nvPr/>
              </p:nvSpPr>
              <p:spPr>
                <a:xfrm>
                  <a:off x="864417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" name="Google Shape;133;p3"/>
                <p:cNvSpPr/>
                <p:nvPr/>
              </p:nvSpPr>
              <p:spPr>
                <a:xfrm>
                  <a:off x="900311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" name="Google Shape;134;p3"/>
                <p:cNvSpPr/>
                <p:nvPr/>
              </p:nvSpPr>
              <p:spPr>
                <a:xfrm>
                  <a:off x="882364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" name="Google Shape;135;p3"/>
                <p:cNvSpPr/>
                <p:nvPr/>
              </p:nvSpPr>
              <p:spPr>
                <a:xfrm>
                  <a:off x="918258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" name="Google Shape;136;p3"/>
                <p:cNvSpPr/>
                <p:nvPr/>
              </p:nvSpPr>
              <p:spPr>
                <a:xfrm>
                  <a:off x="936206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" name="Google Shape;137;p3"/>
                <p:cNvSpPr/>
                <p:nvPr/>
              </p:nvSpPr>
              <p:spPr>
                <a:xfrm>
                  <a:off x="954153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" name="Google Shape;138;p3"/>
                <p:cNvSpPr/>
                <p:nvPr/>
              </p:nvSpPr>
              <p:spPr>
                <a:xfrm>
                  <a:off x="990047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" name="Google Shape;139;p3"/>
                <p:cNvSpPr/>
                <p:nvPr/>
              </p:nvSpPr>
              <p:spPr>
                <a:xfrm>
                  <a:off x="972100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" name="Google Shape;140;p3"/>
                <p:cNvSpPr/>
                <p:nvPr/>
              </p:nvSpPr>
              <p:spPr>
                <a:xfrm>
                  <a:off x="1007994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" name="Google Shape;141;p3"/>
                <p:cNvSpPr/>
                <p:nvPr/>
              </p:nvSpPr>
              <p:spPr>
                <a:xfrm>
                  <a:off x="1043889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" name="Google Shape;142;p3"/>
                <p:cNvSpPr/>
                <p:nvPr/>
              </p:nvSpPr>
              <p:spPr>
                <a:xfrm>
                  <a:off x="1025942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43" name="Google Shape;143;p3"/>
            <p:cNvGrpSpPr/>
            <p:nvPr/>
          </p:nvGrpSpPr>
          <p:grpSpPr>
            <a:xfrm>
              <a:off x="4615399" y="4984791"/>
              <a:ext cx="3294300" cy="211800"/>
              <a:chOff x="7206198" y="-1707689"/>
              <a:chExt cx="3294300" cy="211800"/>
            </a:xfrm>
          </p:grpSpPr>
          <p:sp>
            <p:nvSpPr>
              <p:cNvPr id="144" name="Google Shape;144;p3"/>
              <p:cNvSpPr/>
              <p:nvPr/>
            </p:nvSpPr>
            <p:spPr>
              <a:xfrm>
                <a:off x="7206198" y="-1707689"/>
                <a:ext cx="3294300" cy="211800"/>
              </a:xfrm>
              <a:prstGeom prst="rect">
                <a:avLst/>
              </a:prstGeom>
              <a:solidFill>
                <a:srgbClr val="B9A67B"/>
              </a:solidFill>
              <a:ln w="41275" cap="flat" cmpd="sng">
                <a:solidFill>
                  <a:srgbClr val="53392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5" name="Google Shape;145;p3"/>
              <p:cNvGrpSpPr/>
              <p:nvPr/>
            </p:nvGrpSpPr>
            <p:grpSpPr>
              <a:xfrm>
                <a:off x="7321257" y="-1644104"/>
                <a:ext cx="3123028" cy="72000"/>
                <a:chOff x="7387869" y="-1056708"/>
                <a:chExt cx="3123028" cy="72000"/>
              </a:xfrm>
            </p:grpSpPr>
            <p:sp>
              <p:nvSpPr>
                <p:cNvPr id="146" name="Google Shape;146;p3"/>
                <p:cNvSpPr/>
                <p:nvPr/>
              </p:nvSpPr>
              <p:spPr>
                <a:xfrm>
                  <a:off x="738786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" name="Google Shape;147;p3"/>
                <p:cNvSpPr/>
                <p:nvPr/>
              </p:nvSpPr>
              <p:spPr>
                <a:xfrm>
                  <a:off x="756734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" name="Google Shape;148;p3"/>
                <p:cNvSpPr/>
                <p:nvPr/>
              </p:nvSpPr>
              <p:spPr>
                <a:xfrm>
                  <a:off x="774681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" name="Google Shape;149;p3"/>
                <p:cNvSpPr/>
                <p:nvPr/>
              </p:nvSpPr>
              <p:spPr>
                <a:xfrm>
                  <a:off x="810575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" name="Google Shape;150;p3"/>
                <p:cNvSpPr/>
                <p:nvPr/>
              </p:nvSpPr>
              <p:spPr>
                <a:xfrm>
                  <a:off x="792628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" name="Google Shape;151;p3"/>
                <p:cNvSpPr/>
                <p:nvPr/>
              </p:nvSpPr>
              <p:spPr>
                <a:xfrm>
                  <a:off x="828522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" name="Google Shape;152;p3"/>
                <p:cNvSpPr/>
                <p:nvPr/>
              </p:nvSpPr>
              <p:spPr>
                <a:xfrm>
                  <a:off x="846470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" name="Google Shape;153;p3"/>
                <p:cNvSpPr/>
                <p:nvPr/>
              </p:nvSpPr>
              <p:spPr>
                <a:xfrm>
                  <a:off x="864417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" name="Google Shape;154;p3"/>
                <p:cNvSpPr/>
                <p:nvPr/>
              </p:nvSpPr>
              <p:spPr>
                <a:xfrm>
                  <a:off x="900311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" name="Google Shape;155;p3"/>
                <p:cNvSpPr/>
                <p:nvPr/>
              </p:nvSpPr>
              <p:spPr>
                <a:xfrm>
                  <a:off x="882364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" name="Google Shape;156;p3"/>
                <p:cNvSpPr/>
                <p:nvPr/>
              </p:nvSpPr>
              <p:spPr>
                <a:xfrm>
                  <a:off x="918258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" name="Google Shape;157;p3"/>
                <p:cNvSpPr/>
                <p:nvPr/>
              </p:nvSpPr>
              <p:spPr>
                <a:xfrm>
                  <a:off x="936206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" name="Google Shape;158;p3"/>
                <p:cNvSpPr/>
                <p:nvPr/>
              </p:nvSpPr>
              <p:spPr>
                <a:xfrm>
                  <a:off x="954153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" name="Google Shape;159;p3"/>
                <p:cNvSpPr/>
                <p:nvPr/>
              </p:nvSpPr>
              <p:spPr>
                <a:xfrm>
                  <a:off x="990047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" name="Google Shape;160;p3"/>
                <p:cNvSpPr/>
                <p:nvPr/>
              </p:nvSpPr>
              <p:spPr>
                <a:xfrm>
                  <a:off x="972100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" name="Google Shape;161;p3"/>
                <p:cNvSpPr/>
                <p:nvPr/>
              </p:nvSpPr>
              <p:spPr>
                <a:xfrm>
                  <a:off x="1007994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" name="Google Shape;162;p3"/>
                <p:cNvSpPr/>
                <p:nvPr/>
              </p:nvSpPr>
              <p:spPr>
                <a:xfrm>
                  <a:off x="1043889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" name="Google Shape;163;p3"/>
                <p:cNvSpPr/>
                <p:nvPr/>
              </p:nvSpPr>
              <p:spPr>
                <a:xfrm>
                  <a:off x="1025942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64" name="Google Shape;164;p3"/>
            <p:cNvSpPr/>
            <p:nvPr/>
          </p:nvSpPr>
          <p:spPr>
            <a:xfrm flipH="1">
              <a:off x="7013498" y="5796247"/>
              <a:ext cx="563100" cy="312000"/>
            </a:xfrm>
            <a:prstGeom prst="cube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 flipH="1">
              <a:off x="6511891" y="5797256"/>
              <a:ext cx="563100" cy="312000"/>
            </a:xfrm>
            <a:prstGeom prst="cube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 flipH="1">
              <a:off x="6010283" y="5792210"/>
              <a:ext cx="563100" cy="312000"/>
            </a:xfrm>
            <a:prstGeom prst="cube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3"/>
            <p:cNvSpPr/>
            <p:nvPr/>
          </p:nvSpPr>
          <p:spPr>
            <a:xfrm flipH="1">
              <a:off x="5508675" y="5787164"/>
              <a:ext cx="563100" cy="312000"/>
            </a:xfrm>
            <a:prstGeom prst="cube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 flipH="1">
              <a:off x="5007067" y="5788173"/>
              <a:ext cx="563100" cy="312000"/>
            </a:xfrm>
            <a:prstGeom prst="cube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4642025" y="4333300"/>
              <a:ext cx="3239505" cy="193979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E6DDC0"/>
                  </a:solidFill>
                  <a:latin typeface="Unica One"/>
                </a:rPr>
                <a:t>1700 · 1500 · 1300 · 1100 · 900 · 800 · 700 · 600</a:t>
              </a:r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4669425" y="5362775"/>
              <a:ext cx="3239514" cy="19397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E6DDC0"/>
                  </a:solidFill>
                  <a:latin typeface="Unica One"/>
                </a:rPr>
                <a:t>17 · 16 · 15 · 14 · 13 · 12 · 11 · 9 · 8 · 7 · 6 · 5 · 4 · 3 · 2</a:t>
              </a:r>
            </a:p>
          </p:txBody>
        </p:sp>
      </p:grpSp>
      <p:sp>
        <p:nvSpPr>
          <p:cNvPr id="171" name="Google Shape;171;p3"/>
          <p:cNvSpPr txBox="1">
            <a:spLocks noGrp="1"/>
          </p:cNvSpPr>
          <p:nvPr>
            <p:ph type="sldNum" idx="12"/>
          </p:nvPr>
        </p:nvSpPr>
        <p:spPr>
          <a:xfrm>
            <a:off x="11294387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2" name="Google Shape;172;p3"/>
          <p:cNvSpPr txBox="1"/>
          <p:nvPr/>
        </p:nvSpPr>
        <p:spPr>
          <a:xfrm rot="5400000">
            <a:off x="-603125" y="58633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8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F9900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4"/>
          <p:cNvGrpSpPr/>
          <p:nvPr/>
        </p:nvGrpSpPr>
        <p:grpSpPr>
          <a:xfrm>
            <a:off x="4440434" y="1665571"/>
            <a:ext cx="7027907" cy="4682696"/>
            <a:chOff x="2023589" y="939632"/>
            <a:chExt cx="8724900" cy="5813403"/>
          </a:xfrm>
        </p:grpSpPr>
        <p:sp>
          <p:nvSpPr>
            <p:cNvPr id="175" name="Google Shape;175;p4"/>
            <p:cNvSpPr/>
            <p:nvPr/>
          </p:nvSpPr>
          <p:spPr>
            <a:xfrm rot="10800000">
              <a:off x="3361926" y="6407735"/>
              <a:ext cx="853800" cy="345300"/>
            </a:xfrm>
            <a:prstGeom prst="trapezoid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 rot="10800000">
              <a:off x="8411311" y="6382504"/>
              <a:ext cx="853800" cy="345300"/>
            </a:xfrm>
            <a:prstGeom prst="trapezoid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2023589" y="939632"/>
              <a:ext cx="8724900" cy="5521800"/>
            </a:xfrm>
            <a:prstGeom prst="roundRect">
              <a:avLst>
                <a:gd name="adj" fmla="val 26624"/>
              </a:avLst>
            </a:prstGeom>
            <a:solidFill>
              <a:srgbClr val="5339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2337470" y="1096070"/>
              <a:ext cx="7920000" cy="5012400"/>
            </a:xfrm>
            <a:prstGeom prst="roundRect">
              <a:avLst>
                <a:gd name="adj" fmla="val 26624"/>
              </a:avLst>
            </a:prstGeom>
            <a:solidFill>
              <a:srgbClr val="BAA4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439598" y="1410963"/>
              <a:ext cx="5619600" cy="2543400"/>
            </a:xfrm>
            <a:prstGeom prst="ellipse">
              <a:avLst/>
            </a:prstGeom>
            <a:solidFill>
              <a:srgbClr val="5339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 rot="10800000" flipH="1">
              <a:off x="2355638" y="1217179"/>
              <a:ext cx="7867716" cy="2827980"/>
            </a:xfrm>
            <a:custGeom>
              <a:avLst/>
              <a:gdLst/>
              <a:ahLst/>
              <a:cxnLst/>
              <a:rect l="l" t="t" r="r" b="b"/>
              <a:pathLst>
                <a:path w="7848096" h="2827980" extrusionOk="0">
                  <a:moveTo>
                    <a:pt x="6446454" y="180093"/>
                  </a:moveTo>
                  <a:cubicBezTo>
                    <a:pt x="6410652" y="180093"/>
                    <a:pt x="6381628" y="150432"/>
                    <a:pt x="6381628" y="113843"/>
                  </a:cubicBezTo>
                  <a:cubicBezTo>
                    <a:pt x="6381628" y="77254"/>
                    <a:pt x="6410652" y="47593"/>
                    <a:pt x="6446454" y="47593"/>
                  </a:cubicBezTo>
                  <a:cubicBezTo>
                    <a:pt x="6482258" y="47593"/>
                    <a:pt x="6511281" y="77254"/>
                    <a:pt x="6511281" y="113843"/>
                  </a:cubicBezTo>
                  <a:cubicBezTo>
                    <a:pt x="6511281" y="150432"/>
                    <a:pt x="6482258" y="180093"/>
                    <a:pt x="6446454" y="180093"/>
                  </a:cubicBezTo>
                  <a:close/>
                  <a:moveTo>
                    <a:pt x="6262564" y="180093"/>
                  </a:moveTo>
                  <a:cubicBezTo>
                    <a:pt x="6226760" y="180093"/>
                    <a:pt x="6197736" y="150432"/>
                    <a:pt x="6197736" y="113843"/>
                  </a:cubicBezTo>
                  <a:cubicBezTo>
                    <a:pt x="6197736" y="77254"/>
                    <a:pt x="6226760" y="47593"/>
                    <a:pt x="6262564" y="47593"/>
                  </a:cubicBezTo>
                  <a:cubicBezTo>
                    <a:pt x="6298366" y="47593"/>
                    <a:pt x="6327390" y="77254"/>
                    <a:pt x="6327390" y="113843"/>
                  </a:cubicBezTo>
                  <a:cubicBezTo>
                    <a:pt x="6327390" y="150432"/>
                    <a:pt x="6298366" y="180093"/>
                    <a:pt x="6262564" y="180093"/>
                  </a:cubicBezTo>
                  <a:close/>
                  <a:moveTo>
                    <a:pt x="6078672" y="180093"/>
                  </a:moveTo>
                  <a:cubicBezTo>
                    <a:pt x="6042869" y="180093"/>
                    <a:pt x="6013845" y="150432"/>
                    <a:pt x="6013845" y="113843"/>
                  </a:cubicBezTo>
                  <a:cubicBezTo>
                    <a:pt x="6013845" y="77254"/>
                    <a:pt x="6042869" y="47593"/>
                    <a:pt x="6078672" y="47593"/>
                  </a:cubicBezTo>
                  <a:cubicBezTo>
                    <a:pt x="6114476" y="47593"/>
                    <a:pt x="6143500" y="77254"/>
                    <a:pt x="6143500" y="113843"/>
                  </a:cubicBezTo>
                  <a:cubicBezTo>
                    <a:pt x="6143500" y="150432"/>
                    <a:pt x="6114476" y="180093"/>
                    <a:pt x="6078672" y="180093"/>
                  </a:cubicBezTo>
                  <a:close/>
                  <a:moveTo>
                    <a:pt x="5894781" y="180093"/>
                  </a:moveTo>
                  <a:cubicBezTo>
                    <a:pt x="5858977" y="180093"/>
                    <a:pt x="5829953" y="150432"/>
                    <a:pt x="5829953" y="113843"/>
                  </a:cubicBezTo>
                  <a:cubicBezTo>
                    <a:pt x="5829953" y="77254"/>
                    <a:pt x="5858977" y="47593"/>
                    <a:pt x="5894781" y="47593"/>
                  </a:cubicBezTo>
                  <a:cubicBezTo>
                    <a:pt x="5930584" y="47593"/>
                    <a:pt x="5959608" y="77254"/>
                    <a:pt x="5959608" y="113843"/>
                  </a:cubicBezTo>
                  <a:cubicBezTo>
                    <a:pt x="5959608" y="150432"/>
                    <a:pt x="5930584" y="180093"/>
                    <a:pt x="5894781" y="180093"/>
                  </a:cubicBezTo>
                  <a:close/>
                  <a:moveTo>
                    <a:pt x="5710889" y="180093"/>
                  </a:moveTo>
                  <a:cubicBezTo>
                    <a:pt x="5675086" y="180093"/>
                    <a:pt x="5646062" y="150432"/>
                    <a:pt x="5646062" y="113843"/>
                  </a:cubicBezTo>
                  <a:cubicBezTo>
                    <a:pt x="5646062" y="77254"/>
                    <a:pt x="5675086" y="47593"/>
                    <a:pt x="5710889" y="47593"/>
                  </a:cubicBezTo>
                  <a:cubicBezTo>
                    <a:pt x="5746693" y="47593"/>
                    <a:pt x="5775717" y="77254"/>
                    <a:pt x="5775717" y="113843"/>
                  </a:cubicBezTo>
                  <a:cubicBezTo>
                    <a:pt x="5775717" y="150432"/>
                    <a:pt x="5746693" y="180093"/>
                    <a:pt x="5710889" y="180093"/>
                  </a:cubicBezTo>
                  <a:close/>
                  <a:moveTo>
                    <a:pt x="5526999" y="180093"/>
                  </a:moveTo>
                  <a:cubicBezTo>
                    <a:pt x="5491195" y="180093"/>
                    <a:pt x="5462171" y="150432"/>
                    <a:pt x="5462171" y="113843"/>
                  </a:cubicBezTo>
                  <a:cubicBezTo>
                    <a:pt x="5462171" y="77254"/>
                    <a:pt x="5491195" y="47593"/>
                    <a:pt x="5526999" y="47593"/>
                  </a:cubicBezTo>
                  <a:cubicBezTo>
                    <a:pt x="5562801" y="47593"/>
                    <a:pt x="5591826" y="77254"/>
                    <a:pt x="5591826" y="113843"/>
                  </a:cubicBezTo>
                  <a:cubicBezTo>
                    <a:pt x="5591826" y="150432"/>
                    <a:pt x="5562801" y="180093"/>
                    <a:pt x="5526999" y="180093"/>
                  </a:cubicBezTo>
                  <a:close/>
                  <a:moveTo>
                    <a:pt x="5328377" y="180093"/>
                  </a:moveTo>
                  <a:cubicBezTo>
                    <a:pt x="5292574" y="180093"/>
                    <a:pt x="5263550" y="150432"/>
                    <a:pt x="5263550" y="113843"/>
                  </a:cubicBezTo>
                  <a:cubicBezTo>
                    <a:pt x="5263550" y="77254"/>
                    <a:pt x="5292574" y="47593"/>
                    <a:pt x="5328377" y="47593"/>
                  </a:cubicBezTo>
                  <a:cubicBezTo>
                    <a:pt x="5364181" y="47593"/>
                    <a:pt x="5393205" y="77254"/>
                    <a:pt x="5393205" y="113843"/>
                  </a:cubicBezTo>
                  <a:cubicBezTo>
                    <a:pt x="5393205" y="150432"/>
                    <a:pt x="5364181" y="180093"/>
                    <a:pt x="5328377" y="180093"/>
                  </a:cubicBezTo>
                  <a:close/>
                  <a:moveTo>
                    <a:pt x="3831282" y="182111"/>
                  </a:moveTo>
                  <a:cubicBezTo>
                    <a:pt x="3795479" y="182111"/>
                    <a:pt x="3766455" y="152450"/>
                    <a:pt x="3766455" y="115861"/>
                  </a:cubicBezTo>
                  <a:cubicBezTo>
                    <a:pt x="3766455" y="79272"/>
                    <a:pt x="3795479" y="49611"/>
                    <a:pt x="3831282" y="49611"/>
                  </a:cubicBezTo>
                  <a:cubicBezTo>
                    <a:pt x="3867086" y="49611"/>
                    <a:pt x="3896110" y="79272"/>
                    <a:pt x="3896110" y="115861"/>
                  </a:cubicBezTo>
                  <a:cubicBezTo>
                    <a:pt x="3896110" y="152450"/>
                    <a:pt x="3867086" y="182111"/>
                    <a:pt x="3831282" y="182111"/>
                  </a:cubicBezTo>
                  <a:close/>
                  <a:moveTo>
                    <a:pt x="3647391" y="182111"/>
                  </a:moveTo>
                  <a:cubicBezTo>
                    <a:pt x="3611588" y="182111"/>
                    <a:pt x="3582563" y="152450"/>
                    <a:pt x="3582563" y="115861"/>
                  </a:cubicBezTo>
                  <a:cubicBezTo>
                    <a:pt x="3582563" y="79272"/>
                    <a:pt x="3611588" y="49611"/>
                    <a:pt x="3647391" y="49611"/>
                  </a:cubicBezTo>
                  <a:cubicBezTo>
                    <a:pt x="3683194" y="49611"/>
                    <a:pt x="3712218" y="79272"/>
                    <a:pt x="3712218" y="115861"/>
                  </a:cubicBezTo>
                  <a:cubicBezTo>
                    <a:pt x="3712218" y="152450"/>
                    <a:pt x="3683194" y="182111"/>
                    <a:pt x="3647391" y="182111"/>
                  </a:cubicBezTo>
                  <a:close/>
                  <a:moveTo>
                    <a:pt x="3463500" y="182111"/>
                  </a:moveTo>
                  <a:cubicBezTo>
                    <a:pt x="3427697" y="182111"/>
                    <a:pt x="3398673" y="152450"/>
                    <a:pt x="3398673" y="115861"/>
                  </a:cubicBezTo>
                  <a:cubicBezTo>
                    <a:pt x="3398673" y="79272"/>
                    <a:pt x="3427697" y="49611"/>
                    <a:pt x="3463500" y="49611"/>
                  </a:cubicBezTo>
                  <a:cubicBezTo>
                    <a:pt x="3499303" y="49611"/>
                    <a:pt x="3528328" y="79272"/>
                    <a:pt x="3528328" y="115861"/>
                  </a:cubicBezTo>
                  <a:cubicBezTo>
                    <a:pt x="3528328" y="152450"/>
                    <a:pt x="3499303" y="182111"/>
                    <a:pt x="3463500" y="182111"/>
                  </a:cubicBezTo>
                  <a:close/>
                  <a:moveTo>
                    <a:pt x="3279609" y="182111"/>
                  </a:moveTo>
                  <a:cubicBezTo>
                    <a:pt x="3243805" y="182111"/>
                    <a:pt x="3214781" y="152450"/>
                    <a:pt x="3214781" y="115861"/>
                  </a:cubicBezTo>
                  <a:cubicBezTo>
                    <a:pt x="3214781" y="79272"/>
                    <a:pt x="3243805" y="49611"/>
                    <a:pt x="3279609" y="49611"/>
                  </a:cubicBezTo>
                  <a:cubicBezTo>
                    <a:pt x="3315412" y="49611"/>
                    <a:pt x="3344436" y="79272"/>
                    <a:pt x="3344436" y="115861"/>
                  </a:cubicBezTo>
                  <a:cubicBezTo>
                    <a:pt x="3344436" y="152450"/>
                    <a:pt x="3315412" y="182111"/>
                    <a:pt x="3279609" y="182111"/>
                  </a:cubicBezTo>
                  <a:close/>
                  <a:moveTo>
                    <a:pt x="3095717" y="182111"/>
                  </a:moveTo>
                  <a:cubicBezTo>
                    <a:pt x="3059913" y="182111"/>
                    <a:pt x="3030889" y="152450"/>
                    <a:pt x="3030889" y="115861"/>
                  </a:cubicBezTo>
                  <a:cubicBezTo>
                    <a:pt x="3030889" y="79272"/>
                    <a:pt x="3059913" y="49611"/>
                    <a:pt x="3095717" y="49611"/>
                  </a:cubicBezTo>
                  <a:cubicBezTo>
                    <a:pt x="3131521" y="49611"/>
                    <a:pt x="3160545" y="79272"/>
                    <a:pt x="3160545" y="115861"/>
                  </a:cubicBezTo>
                  <a:cubicBezTo>
                    <a:pt x="3160545" y="152450"/>
                    <a:pt x="3131521" y="182111"/>
                    <a:pt x="3095717" y="182111"/>
                  </a:cubicBezTo>
                  <a:close/>
                  <a:moveTo>
                    <a:pt x="2911826" y="182111"/>
                  </a:moveTo>
                  <a:cubicBezTo>
                    <a:pt x="2876023" y="182111"/>
                    <a:pt x="2846998" y="152450"/>
                    <a:pt x="2846998" y="115861"/>
                  </a:cubicBezTo>
                  <a:cubicBezTo>
                    <a:pt x="2846998" y="79272"/>
                    <a:pt x="2876023" y="49611"/>
                    <a:pt x="2911826" y="49611"/>
                  </a:cubicBezTo>
                  <a:cubicBezTo>
                    <a:pt x="2947629" y="49611"/>
                    <a:pt x="2976653" y="79272"/>
                    <a:pt x="2976653" y="115861"/>
                  </a:cubicBezTo>
                  <a:cubicBezTo>
                    <a:pt x="2976653" y="152450"/>
                    <a:pt x="2947629" y="182111"/>
                    <a:pt x="2911826" y="182111"/>
                  </a:cubicBezTo>
                  <a:close/>
                  <a:moveTo>
                    <a:pt x="2713205" y="182111"/>
                  </a:moveTo>
                  <a:cubicBezTo>
                    <a:pt x="2677402" y="182111"/>
                    <a:pt x="2648378" y="152450"/>
                    <a:pt x="2648378" y="115861"/>
                  </a:cubicBezTo>
                  <a:cubicBezTo>
                    <a:pt x="2648378" y="79272"/>
                    <a:pt x="2677402" y="49611"/>
                    <a:pt x="2713205" y="49611"/>
                  </a:cubicBezTo>
                  <a:cubicBezTo>
                    <a:pt x="2749008" y="49611"/>
                    <a:pt x="2778033" y="79272"/>
                    <a:pt x="2778033" y="115861"/>
                  </a:cubicBezTo>
                  <a:cubicBezTo>
                    <a:pt x="2778033" y="152450"/>
                    <a:pt x="2749008" y="182111"/>
                    <a:pt x="2713205" y="182111"/>
                  </a:cubicBezTo>
                  <a:close/>
                  <a:moveTo>
                    <a:pt x="2514808" y="183120"/>
                  </a:moveTo>
                  <a:cubicBezTo>
                    <a:pt x="2479004" y="183120"/>
                    <a:pt x="2449981" y="153459"/>
                    <a:pt x="2449981" y="116870"/>
                  </a:cubicBezTo>
                  <a:cubicBezTo>
                    <a:pt x="2449981" y="80281"/>
                    <a:pt x="2479004" y="50620"/>
                    <a:pt x="2514808" y="50620"/>
                  </a:cubicBezTo>
                  <a:cubicBezTo>
                    <a:pt x="2550611" y="50620"/>
                    <a:pt x="2579636" y="80281"/>
                    <a:pt x="2579636" y="116870"/>
                  </a:cubicBezTo>
                  <a:cubicBezTo>
                    <a:pt x="2579636" y="153459"/>
                    <a:pt x="2550611" y="183120"/>
                    <a:pt x="2514808" y="183120"/>
                  </a:cubicBezTo>
                  <a:close/>
                  <a:moveTo>
                    <a:pt x="2330917" y="183120"/>
                  </a:moveTo>
                  <a:cubicBezTo>
                    <a:pt x="2295113" y="183120"/>
                    <a:pt x="2266089" y="153459"/>
                    <a:pt x="2266089" y="116870"/>
                  </a:cubicBezTo>
                  <a:cubicBezTo>
                    <a:pt x="2266089" y="80281"/>
                    <a:pt x="2295113" y="50620"/>
                    <a:pt x="2330917" y="50620"/>
                  </a:cubicBezTo>
                  <a:cubicBezTo>
                    <a:pt x="2366720" y="50620"/>
                    <a:pt x="2395744" y="80281"/>
                    <a:pt x="2395744" y="116870"/>
                  </a:cubicBezTo>
                  <a:cubicBezTo>
                    <a:pt x="2395744" y="153459"/>
                    <a:pt x="2366720" y="183120"/>
                    <a:pt x="2330917" y="183120"/>
                  </a:cubicBezTo>
                  <a:close/>
                  <a:moveTo>
                    <a:pt x="2147025" y="183120"/>
                  </a:moveTo>
                  <a:cubicBezTo>
                    <a:pt x="2111222" y="183120"/>
                    <a:pt x="2082197" y="153459"/>
                    <a:pt x="2082197" y="116870"/>
                  </a:cubicBezTo>
                  <a:cubicBezTo>
                    <a:pt x="2082197" y="80281"/>
                    <a:pt x="2111222" y="50620"/>
                    <a:pt x="2147025" y="50620"/>
                  </a:cubicBezTo>
                  <a:cubicBezTo>
                    <a:pt x="2182829" y="50620"/>
                    <a:pt x="2211853" y="80281"/>
                    <a:pt x="2211853" y="116870"/>
                  </a:cubicBezTo>
                  <a:cubicBezTo>
                    <a:pt x="2211853" y="153459"/>
                    <a:pt x="2182829" y="183120"/>
                    <a:pt x="2147025" y="183120"/>
                  </a:cubicBezTo>
                  <a:close/>
                  <a:moveTo>
                    <a:pt x="1963135" y="183120"/>
                  </a:moveTo>
                  <a:cubicBezTo>
                    <a:pt x="1927331" y="183120"/>
                    <a:pt x="1898307" y="153459"/>
                    <a:pt x="1898307" y="116870"/>
                  </a:cubicBezTo>
                  <a:cubicBezTo>
                    <a:pt x="1898307" y="80281"/>
                    <a:pt x="1927331" y="50620"/>
                    <a:pt x="1963135" y="50620"/>
                  </a:cubicBezTo>
                  <a:cubicBezTo>
                    <a:pt x="1998937" y="50620"/>
                    <a:pt x="2027962" y="80281"/>
                    <a:pt x="2027962" y="116870"/>
                  </a:cubicBezTo>
                  <a:cubicBezTo>
                    <a:pt x="2027962" y="153459"/>
                    <a:pt x="1998937" y="183120"/>
                    <a:pt x="1963135" y="183120"/>
                  </a:cubicBezTo>
                  <a:close/>
                  <a:moveTo>
                    <a:pt x="1779244" y="183120"/>
                  </a:moveTo>
                  <a:cubicBezTo>
                    <a:pt x="1743439" y="183120"/>
                    <a:pt x="1714416" y="153459"/>
                    <a:pt x="1714416" y="116870"/>
                  </a:cubicBezTo>
                  <a:cubicBezTo>
                    <a:pt x="1714416" y="80281"/>
                    <a:pt x="1743439" y="50620"/>
                    <a:pt x="1779244" y="50620"/>
                  </a:cubicBezTo>
                  <a:cubicBezTo>
                    <a:pt x="1815047" y="50620"/>
                    <a:pt x="1844072" y="80281"/>
                    <a:pt x="1844072" y="116870"/>
                  </a:cubicBezTo>
                  <a:cubicBezTo>
                    <a:pt x="1844072" y="153459"/>
                    <a:pt x="1815047" y="183120"/>
                    <a:pt x="1779244" y="183120"/>
                  </a:cubicBezTo>
                  <a:close/>
                  <a:moveTo>
                    <a:pt x="1595352" y="183120"/>
                  </a:moveTo>
                  <a:cubicBezTo>
                    <a:pt x="1559548" y="183120"/>
                    <a:pt x="1530525" y="153459"/>
                    <a:pt x="1530525" y="116870"/>
                  </a:cubicBezTo>
                  <a:cubicBezTo>
                    <a:pt x="1530525" y="80281"/>
                    <a:pt x="1559548" y="50620"/>
                    <a:pt x="1595352" y="50620"/>
                  </a:cubicBezTo>
                  <a:cubicBezTo>
                    <a:pt x="1631155" y="50620"/>
                    <a:pt x="1660179" y="80281"/>
                    <a:pt x="1660179" y="116870"/>
                  </a:cubicBezTo>
                  <a:cubicBezTo>
                    <a:pt x="1660179" y="153459"/>
                    <a:pt x="1631155" y="183120"/>
                    <a:pt x="1595352" y="183120"/>
                  </a:cubicBezTo>
                  <a:close/>
                  <a:moveTo>
                    <a:pt x="1396731" y="183120"/>
                  </a:moveTo>
                  <a:cubicBezTo>
                    <a:pt x="1360928" y="183120"/>
                    <a:pt x="1331904" y="153459"/>
                    <a:pt x="1331904" y="116870"/>
                  </a:cubicBezTo>
                  <a:cubicBezTo>
                    <a:pt x="1331904" y="80281"/>
                    <a:pt x="1360928" y="50620"/>
                    <a:pt x="1396731" y="50620"/>
                  </a:cubicBezTo>
                  <a:cubicBezTo>
                    <a:pt x="1432534" y="50620"/>
                    <a:pt x="1461559" y="80281"/>
                    <a:pt x="1461559" y="116870"/>
                  </a:cubicBezTo>
                  <a:cubicBezTo>
                    <a:pt x="1461559" y="153459"/>
                    <a:pt x="1432534" y="183120"/>
                    <a:pt x="1396731" y="183120"/>
                  </a:cubicBezTo>
                  <a:close/>
                  <a:moveTo>
                    <a:pt x="7751077" y="185139"/>
                  </a:moveTo>
                  <a:cubicBezTo>
                    <a:pt x="7715273" y="185139"/>
                    <a:pt x="7686249" y="155478"/>
                    <a:pt x="7686249" y="118889"/>
                  </a:cubicBezTo>
                  <a:cubicBezTo>
                    <a:pt x="7686249" y="82300"/>
                    <a:pt x="7715273" y="52639"/>
                    <a:pt x="7751077" y="52639"/>
                  </a:cubicBezTo>
                  <a:cubicBezTo>
                    <a:pt x="7786880" y="52639"/>
                    <a:pt x="7815905" y="82300"/>
                    <a:pt x="7815905" y="118889"/>
                  </a:cubicBezTo>
                  <a:cubicBezTo>
                    <a:pt x="7815905" y="155478"/>
                    <a:pt x="7786880" y="185139"/>
                    <a:pt x="7751077" y="185139"/>
                  </a:cubicBezTo>
                  <a:close/>
                  <a:moveTo>
                    <a:pt x="7567185" y="185139"/>
                  </a:moveTo>
                  <a:cubicBezTo>
                    <a:pt x="7531382" y="185139"/>
                    <a:pt x="7502357" y="155478"/>
                    <a:pt x="7502357" y="118889"/>
                  </a:cubicBezTo>
                  <a:cubicBezTo>
                    <a:pt x="7502357" y="82300"/>
                    <a:pt x="7531382" y="52639"/>
                    <a:pt x="7567185" y="52639"/>
                  </a:cubicBezTo>
                  <a:cubicBezTo>
                    <a:pt x="7602989" y="52639"/>
                    <a:pt x="7632013" y="82300"/>
                    <a:pt x="7632013" y="118889"/>
                  </a:cubicBezTo>
                  <a:cubicBezTo>
                    <a:pt x="7632013" y="155478"/>
                    <a:pt x="7602989" y="185139"/>
                    <a:pt x="7567185" y="185139"/>
                  </a:cubicBezTo>
                  <a:close/>
                  <a:moveTo>
                    <a:pt x="7383294" y="185139"/>
                  </a:moveTo>
                  <a:cubicBezTo>
                    <a:pt x="7347490" y="185139"/>
                    <a:pt x="7318466" y="155478"/>
                    <a:pt x="7318466" y="118889"/>
                  </a:cubicBezTo>
                  <a:cubicBezTo>
                    <a:pt x="7318466" y="82300"/>
                    <a:pt x="7347490" y="52639"/>
                    <a:pt x="7383294" y="52639"/>
                  </a:cubicBezTo>
                  <a:cubicBezTo>
                    <a:pt x="7419097" y="52639"/>
                    <a:pt x="7448122" y="82300"/>
                    <a:pt x="7448122" y="118889"/>
                  </a:cubicBezTo>
                  <a:cubicBezTo>
                    <a:pt x="7448122" y="155478"/>
                    <a:pt x="7419097" y="185139"/>
                    <a:pt x="7383294" y="185139"/>
                  </a:cubicBezTo>
                  <a:close/>
                  <a:moveTo>
                    <a:pt x="7199404" y="185139"/>
                  </a:moveTo>
                  <a:cubicBezTo>
                    <a:pt x="7163600" y="185139"/>
                    <a:pt x="7134576" y="155478"/>
                    <a:pt x="7134576" y="118889"/>
                  </a:cubicBezTo>
                  <a:cubicBezTo>
                    <a:pt x="7134576" y="82300"/>
                    <a:pt x="7163600" y="52639"/>
                    <a:pt x="7199404" y="52639"/>
                  </a:cubicBezTo>
                  <a:cubicBezTo>
                    <a:pt x="7235206" y="52639"/>
                    <a:pt x="7264230" y="82300"/>
                    <a:pt x="7264230" y="118889"/>
                  </a:cubicBezTo>
                  <a:cubicBezTo>
                    <a:pt x="7264230" y="155478"/>
                    <a:pt x="7235206" y="185139"/>
                    <a:pt x="7199404" y="185139"/>
                  </a:cubicBezTo>
                  <a:close/>
                  <a:moveTo>
                    <a:pt x="7015512" y="185139"/>
                  </a:moveTo>
                  <a:cubicBezTo>
                    <a:pt x="6979708" y="185139"/>
                    <a:pt x="6950684" y="155478"/>
                    <a:pt x="6950684" y="118889"/>
                  </a:cubicBezTo>
                  <a:cubicBezTo>
                    <a:pt x="6950684" y="82300"/>
                    <a:pt x="6979708" y="52639"/>
                    <a:pt x="7015512" y="52639"/>
                  </a:cubicBezTo>
                  <a:cubicBezTo>
                    <a:pt x="7051316" y="52639"/>
                    <a:pt x="7080340" y="82300"/>
                    <a:pt x="7080340" y="118889"/>
                  </a:cubicBezTo>
                  <a:cubicBezTo>
                    <a:pt x="7080340" y="155478"/>
                    <a:pt x="7051316" y="185139"/>
                    <a:pt x="7015512" y="185139"/>
                  </a:cubicBezTo>
                  <a:close/>
                  <a:moveTo>
                    <a:pt x="6831620" y="185139"/>
                  </a:moveTo>
                  <a:cubicBezTo>
                    <a:pt x="6795816" y="185139"/>
                    <a:pt x="6766792" y="155478"/>
                    <a:pt x="6766792" y="118889"/>
                  </a:cubicBezTo>
                  <a:cubicBezTo>
                    <a:pt x="6766792" y="82300"/>
                    <a:pt x="6795816" y="52639"/>
                    <a:pt x="6831620" y="52639"/>
                  </a:cubicBezTo>
                  <a:cubicBezTo>
                    <a:pt x="6867424" y="52639"/>
                    <a:pt x="6896448" y="82300"/>
                    <a:pt x="6896448" y="118889"/>
                  </a:cubicBezTo>
                  <a:cubicBezTo>
                    <a:pt x="6896448" y="155478"/>
                    <a:pt x="6867424" y="185139"/>
                    <a:pt x="6831620" y="185139"/>
                  </a:cubicBezTo>
                  <a:close/>
                  <a:moveTo>
                    <a:pt x="6633000" y="185139"/>
                  </a:moveTo>
                  <a:cubicBezTo>
                    <a:pt x="6597196" y="185139"/>
                    <a:pt x="6568172" y="155478"/>
                    <a:pt x="6568172" y="118889"/>
                  </a:cubicBezTo>
                  <a:cubicBezTo>
                    <a:pt x="6568172" y="82300"/>
                    <a:pt x="6597196" y="52639"/>
                    <a:pt x="6633000" y="52639"/>
                  </a:cubicBezTo>
                  <a:cubicBezTo>
                    <a:pt x="6668802" y="52639"/>
                    <a:pt x="6697826" y="82300"/>
                    <a:pt x="6697826" y="118889"/>
                  </a:cubicBezTo>
                  <a:cubicBezTo>
                    <a:pt x="6697826" y="155478"/>
                    <a:pt x="6668802" y="185139"/>
                    <a:pt x="6633000" y="185139"/>
                  </a:cubicBezTo>
                  <a:close/>
                  <a:moveTo>
                    <a:pt x="5141831" y="187157"/>
                  </a:moveTo>
                  <a:cubicBezTo>
                    <a:pt x="5106028" y="187157"/>
                    <a:pt x="5077004" y="157496"/>
                    <a:pt x="5077004" y="120907"/>
                  </a:cubicBezTo>
                  <a:cubicBezTo>
                    <a:pt x="5077004" y="84318"/>
                    <a:pt x="5106028" y="54657"/>
                    <a:pt x="5141831" y="54657"/>
                  </a:cubicBezTo>
                  <a:cubicBezTo>
                    <a:pt x="5177635" y="54657"/>
                    <a:pt x="5206659" y="84318"/>
                    <a:pt x="5206659" y="120907"/>
                  </a:cubicBezTo>
                  <a:cubicBezTo>
                    <a:pt x="5206659" y="157496"/>
                    <a:pt x="5177635" y="187157"/>
                    <a:pt x="5141831" y="187157"/>
                  </a:cubicBezTo>
                  <a:close/>
                  <a:moveTo>
                    <a:pt x="4957940" y="187157"/>
                  </a:moveTo>
                  <a:cubicBezTo>
                    <a:pt x="4922136" y="187157"/>
                    <a:pt x="4893112" y="157496"/>
                    <a:pt x="4893112" y="120907"/>
                  </a:cubicBezTo>
                  <a:cubicBezTo>
                    <a:pt x="4893112" y="84318"/>
                    <a:pt x="4922136" y="54657"/>
                    <a:pt x="4957940" y="54657"/>
                  </a:cubicBezTo>
                  <a:cubicBezTo>
                    <a:pt x="4993744" y="54657"/>
                    <a:pt x="5022768" y="84318"/>
                    <a:pt x="5022768" y="120907"/>
                  </a:cubicBezTo>
                  <a:cubicBezTo>
                    <a:pt x="5022768" y="157496"/>
                    <a:pt x="4993744" y="187157"/>
                    <a:pt x="4957940" y="187157"/>
                  </a:cubicBezTo>
                  <a:close/>
                  <a:moveTo>
                    <a:pt x="4774048" y="187157"/>
                  </a:moveTo>
                  <a:cubicBezTo>
                    <a:pt x="4738246" y="187157"/>
                    <a:pt x="4709221" y="157496"/>
                    <a:pt x="4709221" y="120907"/>
                  </a:cubicBezTo>
                  <a:cubicBezTo>
                    <a:pt x="4709221" y="84318"/>
                    <a:pt x="4738246" y="54657"/>
                    <a:pt x="4774048" y="54657"/>
                  </a:cubicBezTo>
                  <a:cubicBezTo>
                    <a:pt x="4809852" y="54657"/>
                    <a:pt x="4838876" y="84318"/>
                    <a:pt x="4838876" y="120907"/>
                  </a:cubicBezTo>
                  <a:cubicBezTo>
                    <a:pt x="4838876" y="157496"/>
                    <a:pt x="4809852" y="187157"/>
                    <a:pt x="4774048" y="187157"/>
                  </a:cubicBezTo>
                  <a:close/>
                  <a:moveTo>
                    <a:pt x="4590158" y="187157"/>
                  </a:moveTo>
                  <a:cubicBezTo>
                    <a:pt x="4554354" y="187157"/>
                    <a:pt x="4525330" y="157496"/>
                    <a:pt x="4525330" y="120907"/>
                  </a:cubicBezTo>
                  <a:cubicBezTo>
                    <a:pt x="4525330" y="84318"/>
                    <a:pt x="4554354" y="54657"/>
                    <a:pt x="4590158" y="54657"/>
                  </a:cubicBezTo>
                  <a:cubicBezTo>
                    <a:pt x="4625961" y="54657"/>
                    <a:pt x="4654986" y="84318"/>
                    <a:pt x="4654986" y="120907"/>
                  </a:cubicBezTo>
                  <a:cubicBezTo>
                    <a:pt x="4654986" y="157496"/>
                    <a:pt x="4625961" y="187157"/>
                    <a:pt x="4590158" y="187157"/>
                  </a:cubicBezTo>
                  <a:close/>
                  <a:moveTo>
                    <a:pt x="4406266" y="187157"/>
                  </a:moveTo>
                  <a:cubicBezTo>
                    <a:pt x="4370463" y="187157"/>
                    <a:pt x="4341439" y="157496"/>
                    <a:pt x="4341439" y="120907"/>
                  </a:cubicBezTo>
                  <a:cubicBezTo>
                    <a:pt x="4341439" y="84318"/>
                    <a:pt x="4370463" y="54657"/>
                    <a:pt x="4406266" y="54657"/>
                  </a:cubicBezTo>
                  <a:cubicBezTo>
                    <a:pt x="4442070" y="54657"/>
                    <a:pt x="4471094" y="84318"/>
                    <a:pt x="4471094" y="120907"/>
                  </a:cubicBezTo>
                  <a:cubicBezTo>
                    <a:pt x="4471094" y="157496"/>
                    <a:pt x="4442070" y="187157"/>
                    <a:pt x="4406266" y="187157"/>
                  </a:cubicBezTo>
                  <a:close/>
                  <a:moveTo>
                    <a:pt x="4222375" y="187157"/>
                  </a:moveTo>
                  <a:cubicBezTo>
                    <a:pt x="4186571" y="187157"/>
                    <a:pt x="4157547" y="157496"/>
                    <a:pt x="4157547" y="120907"/>
                  </a:cubicBezTo>
                  <a:cubicBezTo>
                    <a:pt x="4157547" y="84318"/>
                    <a:pt x="4186571" y="54657"/>
                    <a:pt x="4222375" y="54657"/>
                  </a:cubicBezTo>
                  <a:cubicBezTo>
                    <a:pt x="4258178" y="54657"/>
                    <a:pt x="4287202" y="84318"/>
                    <a:pt x="4287202" y="120907"/>
                  </a:cubicBezTo>
                  <a:cubicBezTo>
                    <a:pt x="4287202" y="157496"/>
                    <a:pt x="4258178" y="187157"/>
                    <a:pt x="4222375" y="187157"/>
                  </a:cubicBezTo>
                  <a:close/>
                  <a:moveTo>
                    <a:pt x="4023753" y="187157"/>
                  </a:moveTo>
                  <a:cubicBezTo>
                    <a:pt x="3987951" y="187157"/>
                    <a:pt x="3958926" y="157496"/>
                    <a:pt x="3958926" y="120907"/>
                  </a:cubicBezTo>
                  <a:cubicBezTo>
                    <a:pt x="3958926" y="84318"/>
                    <a:pt x="3987951" y="54657"/>
                    <a:pt x="4023753" y="54657"/>
                  </a:cubicBezTo>
                  <a:cubicBezTo>
                    <a:pt x="4059557" y="54657"/>
                    <a:pt x="4088581" y="84318"/>
                    <a:pt x="4088581" y="120907"/>
                  </a:cubicBezTo>
                  <a:cubicBezTo>
                    <a:pt x="4088581" y="157496"/>
                    <a:pt x="4059557" y="187157"/>
                    <a:pt x="4023753" y="187157"/>
                  </a:cubicBezTo>
                  <a:close/>
                  <a:moveTo>
                    <a:pt x="1180557" y="190185"/>
                  </a:moveTo>
                  <a:cubicBezTo>
                    <a:pt x="1144753" y="190185"/>
                    <a:pt x="1115729" y="160524"/>
                    <a:pt x="1115729" y="123935"/>
                  </a:cubicBezTo>
                  <a:cubicBezTo>
                    <a:pt x="1115729" y="87346"/>
                    <a:pt x="1144753" y="57685"/>
                    <a:pt x="1180557" y="57685"/>
                  </a:cubicBezTo>
                  <a:cubicBezTo>
                    <a:pt x="1216361" y="57685"/>
                    <a:pt x="1245386" y="87346"/>
                    <a:pt x="1245386" y="123935"/>
                  </a:cubicBezTo>
                  <a:cubicBezTo>
                    <a:pt x="1245386" y="160524"/>
                    <a:pt x="1216361" y="190185"/>
                    <a:pt x="1180557" y="190185"/>
                  </a:cubicBezTo>
                  <a:close/>
                  <a:moveTo>
                    <a:pt x="996666" y="190185"/>
                  </a:moveTo>
                  <a:cubicBezTo>
                    <a:pt x="960862" y="190185"/>
                    <a:pt x="931839" y="160524"/>
                    <a:pt x="931839" y="123935"/>
                  </a:cubicBezTo>
                  <a:cubicBezTo>
                    <a:pt x="931839" y="87346"/>
                    <a:pt x="960862" y="57685"/>
                    <a:pt x="996666" y="57685"/>
                  </a:cubicBezTo>
                  <a:cubicBezTo>
                    <a:pt x="1032469" y="57685"/>
                    <a:pt x="1061494" y="87346"/>
                    <a:pt x="1061494" y="123935"/>
                  </a:cubicBezTo>
                  <a:cubicBezTo>
                    <a:pt x="1061494" y="160524"/>
                    <a:pt x="1032469" y="190185"/>
                    <a:pt x="996666" y="190185"/>
                  </a:cubicBezTo>
                  <a:close/>
                  <a:moveTo>
                    <a:pt x="812774" y="190185"/>
                  </a:moveTo>
                  <a:cubicBezTo>
                    <a:pt x="776971" y="190185"/>
                    <a:pt x="747946" y="160524"/>
                    <a:pt x="747946" y="123935"/>
                  </a:cubicBezTo>
                  <a:cubicBezTo>
                    <a:pt x="747946" y="87346"/>
                    <a:pt x="776971" y="57685"/>
                    <a:pt x="812774" y="57685"/>
                  </a:cubicBezTo>
                  <a:cubicBezTo>
                    <a:pt x="848579" y="57685"/>
                    <a:pt x="877601" y="87346"/>
                    <a:pt x="877601" y="123935"/>
                  </a:cubicBezTo>
                  <a:cubicBezTo>
                    <a:pt x="877601" y="160524"/>
                    <a:pt x="848579" y="190185"/>
                    <a:pt x="812774" y="190185"/>
                  </a:cubicBezTo>
                  <a:close/>
                  <a:moveTo>
                    <a:pt x="628883" y="190185"/>
                  </a:moveTo>
                  <a:cubicBezTo>
                    <a:pt x="593080" y="190185"/>
                    <a:pt x="564056" y="160524"/>
                    <a:pt x="564056" y="123935"/>
                  </a:cubicBezTo>
                  <a:cubicBezTo>
                    <a:pt x="564056" y="87346"/>
                    <a:pt x="593080" y="57685"/>
                    <a:pt x="628883" y="57685"/>
                  </a:cubicBezTo>
                  <a:cubicBezTo>
                    <a:pt x="664687" y="57685"/>
                    <a:pt x="693711" y="87346"/>
                    <a:pt x="693711" y="123935"/>
                  </a:cubicBezTo>
                  <a:cubicBezTo>
                    <a:pt x="693711" y="160524"/>
                    <a:pt x="664687" y="190185"/>
                    <a:pt x="628883" y="190185"/>
                  </a:cubicBezTo>
                  <a:close/>
                  <a:moveTo>
                    <a:pt x="444992" y="190185"/>
                  </a:moveTo>
                  <a:cubicBezTo>
                    <a:pt x="409189" y="190185"/>
                    <a:pt x="380164" y="160524"/>
                    <a:pt x="380164" y="123935"/>
                  </a:cubicBezTo>
                  <a:cubicBezTo>
                    <a:pt x="380164" y="87346"/>
                    <a:pt x="409189" y="57685"/>
                    <a:pt x="444992" y="57685"/>
                  </a:cubicBezTo>
                  <a:cubicBezTo>
                    <a:pt x="480795" y="57685"/>
                    <a:pt x="509819" y="87346"/>
                    <a:pt x="509819" y="123935"/>
                  </a:cubicBezTo>
                  <a:cubicBezTo>
                    <a:pt x="509819" y="160524"/>
                    <a:pt x="480795" y="190185"/>
                    <a:pt x="444992" y="190185"/>
                  </a:cubicBezTo>
                  <a:close/>
                  <a:moveTo>
                    <a:pt x="261100" y="190185"/>
                  </a:moveTo>
                  <a:cubicBezTo>
                    <a:pt x="225297" y="190185"/>
                    <a:pt x="196273" y="160524"/>
                    <a:pt x="196273" y="123935"/>
                  </a:cubicBezTo>
                  <a:cubicBezTo>
                    <a:pt x="196273" y="87346"/>
                    <a:pt x="225297" y="57685"/>
                    <a:pt x="261100" y="57685"/>
                  </a:cubicBezTo>
                  <a:cubicBezTo>
                    <a:pt x="296904" y="57685"/>
                    <a:pt x="325928" y="87346"/>
                    <a:pt x="325928" y="123935"/>
                  </a:cubicBezTo>
                  <a:cubicBezTo>
                    <a:pt x="325928" y="160524"/>
                    <a:pt x="296904" y="190185"/>
                    <a:pt x="261100" y="190185"/>
                  </a:cubicBezTo>
                  <a:close/>
                  <a:moveTo>
                    <a:pt x="6446454" y="397695"/>
                  </a:moveTo>
                  <a:cubicBezTo>
                    <a:pt x="6410652" y="397695"/>
                    <a:pt x="6381628" y="368034"/>
                    <a:pt x="6381628" y="331445"/>
                  </a:cubicBezTo>
                  <a:cubicBezTo>
                    <a:pt x="6381628" y="294856"/>
                    <a:pt x="6410652" y="265195"/>
                    <a:pt x="6446454" y="265195"/>
                  </a:cubicBezTo>
                  <a:cubicBezTo>
                    <a:pt x="6482258" y="265195"/>
                    <a:pt x="6511281" y="294856"/>
                    <a:pt x="6511281" y="331445"/>
                  </a:cubicBezTo>
                  <a:cubicBezTo>
                    <a:pt x="6511281" y="368034"/>
                    <a:pt x="6482258" y="397695"/>
                    <a:pt x="6446454" y="397695"/>
                  </a:cubicBezTo>
                  <a:close/>
                  <a:moveTo>
                    <a:pt x="6262564" y="397695"/>
                  </a:moveTo>
                  <a:cubicBezTo>
                    <a:pt x="6226760" y="397695"/>
                    <a:pt x="6197736" y="368034"/>
                    <a:pt x="6197736" y="331445"/>
                  </a:cubicBezTo>
                  <a:cubicBezTo>
                    <a:pt x="6197736" y="294856"/>
                    <a:pt x="6226760" y="265195"/>
                    <a:pt x="6262564" y="265195"/>
                  </a:cubicBezTo>
                  <a:cubicBezTo>
                    <a:pt x="6298366" y="265195"/>
                    <a:pt x="6327390" y="294856"/>
                    <a:pt x="6327390" y="331445"/>
                  </a:cubicBezTo>
                  <a:cubicBezTo>
                    <a:pt x="6327390" y="368034"/>
                    <a:pt x="6298366" y="397695"/>
                    <a:pt x="6262564" y="397695"/>
                  </a:cubicBezTo>
                  <a:close/>
                  <a:moveTo>
                    <a:pt x="6078672" y="397695"/>
                  </a:moveTo>
                  <a:cubicBezTo>
                    <a:pt x="6042869" y="397695"/>
                    <a:pt x="6013845" y="368034"/>
                    <a:pt x="6013845" y="331445"/>
                  </a:cubicBezTo>
                  <a:cubicBezTo>
                    <a:pt x="6013845" y="294856"/>
                    <a:pt x="6042869" y="265195"/>
                    <a:pt x="6078672" y="265195"/>
                  </a:cubicBezTo>
                  <a:cubicBezTo>
                    <a:pt x="6114476" y="265195"/>
                    <a:pt x="6143500" y="294856"/>
                    <a:pt x="6143500" y="331445"/>
                  </a:cubicBezTo>
                  <a:cubicBezTo>
                    <a:pt x="6143500" y="368034"/>
                    <a:pt x="6114476" y="397695"/>
                    <a:pt x="6078672" y="397695"/>
                  </a:cubicBezTo>
                  <a:close/>
                  <a:moveTo>
                    <a:pt x="5894781" y="397695"/>
                  </a:moveTo>
                  <a:cubicBezTo>
                    <a:pt x="5858977" y="397695"/>
                    <a:pt x="5829953" y="368034"/>
                    <a:pt x="5829953" y="331445"/>
                  </a:cubicBezTo>
                  <a:cubicBezTo>
                    <a:pt x="5829953" y="294856"/>
                    <a:pt x="5858977" y="265195"/>
                    <a:pt x="5894781" y="265195"/>
                  </a:cubicBezTo>
                  <a:cubicBezTo>
                    <a:pt x="5930584" y="265195"/>
                    <a:pt x="5959608" y="294856"/>
                    <a:pt x="5959608" y="331445"/>
                  </a:cubicBezTo>
                  <a:cubicBezTo>
                    <a:pt x="5959608" y="368034"/>
                    <a:pt x="5930584" y="397695"/>
                    <a:pt x="5894781" y="397695"/>
                  </a:cubicBezTo>
                  <a:close/>
                  <a:moveTo>
                    <a:pt x="5710889" y="397695"/>
                  </a:moveTo>
                  <a:cubicBezTo>
                    <a:pt x="5675086" y="397695"/>
                    <a:pt x="5646062" y="368034"/>
                    <a:pt x="5646062" y="331445"/>
                  </a:cubicBezTo>
                  <a:cubicBezTo>
                    <a:pt x="5646062" y="294856"/>
                    <a:pt x="5675086" y="265195"/>
                    <a:pt x="5710889" y="265195"/>
                  </a:cubicBezTo>
                  <a:cubicBezTo>
                    <a:pt x="5746693" y="265195"/>
                    <a:pt x="5775717" y="294856"/>
                    <a:pt x="5775717" y="331445"/>
                  </a:cubicBezTo>
                  <a:cubicBezTo>
                    <a:pt x="5775717" y="368034"/>
                    <a:pt x="5746693" y="397695"/>
                    <a:pt x="5710889" y="397695"/>
                  </a:cubicBezTo>
                  <a:close/>
                  <a:moveTo>
                    <a:pt x="5526999" y="397695"/>
                  </a:moveTo>
                  <a:cubicBezTo>
                    <a:pt x="5491195" y="397695"/>
                    <a:pt x="5462171" y="368034"/>
                    <a:pt x="5462171" y="331445"/>
                  </a:cubicBezTo>
                  <a:cubicBezTo>
                    <a:pt x="5462171" y="294856"/>
                    <a:pt x="5491195" y="265195"/>
                    <a:pt x="5526999" y="265195"/>
                  </a:cubicBezTo>
                  <a:cubicBezTo>
                    <a:pt x="5562801" y="265195"/>
                    <a:pt x="5591826" y="294856"/>
                    <a:pt x="5591826" y="331445"/>
                  </a:cubicBezTo>
                  <a:cubicBezTo>
                    <a:pt x="5591826" y="368034"/>
                    <a:pt x="5562801" y="397695"/>
                    <a:pt x="5526999" y="397695"/>
                  </a:cubicBezTo>
                  <a:close/>
                  <a:moveTo>
                    <a:pt x="5328377" y="397695"/>
                  </a:moveTo>
                  <a:cubicBezTo>
                    <a:pt x="5292574" y="397695"/>
                    <a:pt x="5263550" y="368034"/>
                    <a:pt x="5263550" y="331445"/>
                  </a:cubicBezTo>
                  <a:cubicBezTo>
                    <a:pt x="5263550" y="294856"/>
                    <a:pt x="5292574" y="265195"/>
                    <a:pt x="5328377" y="265195"/>
                  </a:cubicBezTo>
                  <a:cubicBezTo>
                    <a:pt x="5364181" y="265195"/>
                    <a:pt x="5393205" y="294856"/>
                    <a:pt x="5393205" y="331445"/>
                  </a:cubicBezTo>
                  <a:cubicBezTo>
                    <a:pt x="5393205" y="368034"/>
                    <a:pt x="5364181" y="397695"/>
                    <a:pt x="5328377" y="397695"/>
                  </a:cubicBezTo>
                  <a:close/>
                  <a:moveTo>
                    <a:pt x="3831282" y="399713"/>
                  </a:moveTo>
                  <a:cubicBezTo>
                    <a:pt x="3795479" y="399713"/>
                    <a:pt x="3766455" y="370052"/>
                    <a:pt x="3766455" y="333463"/>
                  </a:cubicBezTo>
                  <a:cubicBezTo>
                    <a:pt x="3766455" y="296874"/>
                    <a:pt x="3795479" y="267213"/>
                    <a:pt x="3831282" y="267213"/>
                  </a:cubicBezTo>
                  <a:cubicBezTo>
                    <a:pt x="3867086" y="267213"/>
                    <a:pt x="3896110" y="296874"/>
                    <a:pt x="3896110" y="333463"/>
                  </a:cubicBezTo>
                  <a:cubicBezTo>
                    <a:pt x="3896110" y="370052"/>
                    <a:pt x="3867086" y="399713"/>
                    <a:pt x="3831282" y="399713"/>
                  </a:cubicBezTo>
                  <a:close/>
                  <a:moveTo>
                    <a:pt x="3647391" y="399713"/>
                  </a:moveTo>
                  <a:cubicBezTo>
                    <a:pt x="3611588" y="399713"/>
                    <a:pt x="3582563" y="370052"/>
                    <a:pt x="3582563" y="333463"/>
                  </a:cubicBezTo>
                  <a:cubicBezTo>
                    <a:pt x="3582563" y="296874"/>
                    <a:pt x="3611588" y="267213"/>
                    <a:pt x="3647391" y="267213"/>
                  </a:cubicBezTo>
                  <a:cubicBezTo>
                    <a:pt x="3683194" y="267213"/>
                    <a:pt x="3712218" y="296874"/>
                    <a:pt x="3712218" y="333463"/>
                  </a:cubicBezTo>
                  <a:cubicBezTo>
                    <a:pt x="3712218" y="370052"/>
                    <a:pt x="3683194" y="399713"/>
                    <a:pt x="3647391" y="399713"/>
                  </a:cubicBezTo>
                  <a:close/>
                  <a:moveTo>
                    <a:pt x="3463500" y="399713"/>
                  </a:moveTo>
                  <a:cubicBezTo>
                    <a:pt x="3427697" y="399713"/>
                    <a:pt x="3398673" y="370052"/>
                    <a:pt x="3398673" y="333463"/>
                  </a:cubicBezTo>
                  <a:cubicBezTo>
                    <a:pt x="3398673" y="296874"/>
                    <a:pt x="3427697" y="267213"/>
                    <a:pt x="3463500" y="267213"/>
                  </a:cubicBezTo>
                  <a:cubicBezTo>
                    <a:pt x="3499303" y="267213"/>
                    <a:pt x="3528328" y="296874"/>
                    <a:pt x="3528328" y="333463"/>
                  </a:cubicBezTo>
                  <a:cubicBezTo>
                    <a:pt x="3528328" y="370052"/>
                    <a:pt x="3499303" y="399713"/>
                    <a:pt x="3463500" y="399713"/>
                  </a:cubicBezTo>
                  <a:close/>
                  <a:moveTo>
                    <a:pt x="3279609" y="399713"/>
                  </a:moveTo>
                  <a:cubicBezTo>
                    <a:pt x="3243805" y="399713"/>
                    <a:pt x="3214781" y="370052"/>
                    <a:pt x="3214781" y="333463"/>
                  </a:cubicBezTo>
                  <a:cubicBezTo>
                    <a:pt x="3214781" y="296874"/>
                    <a:pt x="3243805" y="267213"/>
                    <a:pt x="3279609" y="267213"/>
                  </a:cubicBezTo>
                  <a:cubicBezTo>
                    <a:pt x="3315412" y="267213"/>
                    <a:pt x="3344436" y="296874"/>
                    <a:pt x="3344436" y="333463"/>
                  </a:cubicBezTo>
                  <a:cubicBezTo>
                    <a:pt x="3344436" y="370052"/>
                    <a:pt x="3315412" y="399713"/>
                    <a:pt x="3279609" y="399713"/>
                  </a:cubicBezTo>
                  <a:close/>
                  <a:moveTo>
                    <a:pt x="3095717" y="399713"/>
                  </a:moveTo>
                  <a:cubicBezTo>
                    <a:pt x="3059913" y="399713"/>
                    <a:pt x="3030889" y="370052"/>
                    <a:pt x="3030889" y="333463"/>
                  </a:cubicBezTo>
                  <a:cubicBezTo>
                    <a:pt x="3030889" y="296874"/>
                    <a:pt x="3059913" y="267213"/>
                    <a:pt x="3095717" y="267213"/>
                  </a:cubicBezTo>
                  <a:cubicBezTo>
                    <a:pt x="3131521" y="267213"/>
                    <a:pt x="3160545" y="296874"/>
                    <a:pt x="3160545" y="333463"/>
                  </a:cubicBezTo>
                  <a:cubicBezTo>
                    <a:pt x="3160545" y="370052"/>
                    <a:pt x="3131521" y="399713"/>
                    <a:pt x="3095717" y="399713"/>
                  </a:cubicBezTo>
                  <a:close/>
                  <a:moveTo>
                    <a:pt x="2911826" y="399713"/>
                  </a:moveTo>
                  <a:cubicBezTo>
                    <a:pt x="2876023" y="399713"/>
                    <a:pt x="2846998" y="370052"/>
                    <a:pt x="2846998" y="333463"/>
                  </a:cubicBezTo>
                  <a:cubicBezTo>
                    <a:pt x="2846998" y="296874"/>
                    <a:pt x="2876023" y="267213"/>
                    <a:pt x="2911826" y="267213"/>
                  </a:cubicBezTo>
                  <a:cubicBezTo>
                    <a:pt x="2947629" y="267213"/>
                    <a:pt x="2976653" y="296874"/>
                    <a:pt x="2976653" y="333463"/>
                  </a:cubicBezTo>
                  <a:cubicBezTo>
                    <a:pt x="2976653" y="370052"/>
                    <a:pt x="2947629" y="399713"/>
                    <a:pt x="2911826" y="399713"/>
                  </a:cubicBezTo>
                  <a:close/>
                  <a:moveTo>
                    <a:pt x="2713205" y="399713"/>
                  </a:moveTo>
                  <a:cubicBezTo>
                    <a:pt x="2677402" y="399713"/>
                    <a:pt x="2648378" y="370052"/>
                    <a:pt x="2648378" y="333463"/>
                  </a:cubicBezTo>
                  <a:cubicBezTo>
                    <a:pt x="2648378" y="296874"/>
                    <a:pt x="2677402" y="267213"/>
                    <a:pt x="2713205" y="267213"/>
                  </a:cubicBezTo>
                  <a:cubicBezTo>
                    <a:pt x="2749008" y="267213"/>
                    <a:pt x="2778033" y="296874"/>
                    <a:pt x="2778033" y="333463"/>
                  </a:cubicBezTo>
                  <a:cubicBezTo>
                    <a:pt x="2778033" y="370052"/>
                    <a:pt x="2749008" y="399713"/>
                    <a:pt x="2713205" y="399713"/>
                  </a:cubicBezTo>
                  <a:close/>
                  <a:moveTo>
                    <a:pt x="2514808" y="400722"/>
                  </a:moveTo>
                  <a:cubicBezTo>
                    <a:pt x="2479004" y="400722"/>
                    <a:pt x="2449981" y="371061"/>
                    <a:pt x="2449981" y="334472"/>
                  </a:cubicBezTo>
                  <a:cubicBezTo>
                    <a:pt x="2449981" y="297883"/>
                    <a:pt x="2479004" y="268222"/>
                    <a:pt x="2514808" y="268222"/>
                  </a:cubicBezTo>
                  <a:cubicBezTo>
                    <a:pt x="2550611" y="268222"/>
                    <a:pt x="2579636" y="297883"/>
                    <a:pt x="2579636" y="334472"/>
                  </a:cubicBezTo>
                  <a:cubicBezTo>
                    <a:pt x="2579636" y="371061"/>
                    <a:pt x="2550611" y="400722"/>
                    <a:pt x="2514808" y="400722"/>
                  </a:cubicBezTo>
                  <a:close/>
                  <a:moveTo>
                    <a:pt x="2330917" y="400722"/>
                  </a:moveTo>
                  <a:cubicBezTo>
                    <a:pt x="2295113" y="400722"/>
                    <a:pt x="2266089" y="371061"/>
                    <a:pt x="2266089" y="334472"/>
                  </a:cubicBezTo>
                  <a:cubicBezTo>
                    <a:pt x="2266089" y="297883"/>
                    <a:pt x="2295113" y="268222"/>
                    <a:pt x="2330917" y="268222"/>
                  </a:cubicBezTo>
                  <a:cubicBezTo>
                    <a:pt x="2366720" y="268222"/>
                    <a:pt x="2395744" y="297883"/>
                    <a:pt x="2395744" y="334472"/>
                  </a:cubicBezTo>
                  <a:cubicBezTo>
                    <a:pt x="2395744" y="371061"/>
                    <a:pt x="2366720" y="400722"/>
                    <a:pt x="2330917" y="400722"/>
                  </a:cubicBezTo>
                  <a:close/>
                  <a:moveTo>
                    <a:pt x="2147025" y="400722"/>
                  </a:moveTo>
                  <a:cubicBezTo>
                    <a:pt x="2111222" y="400722"/>
                    <a:pt x="2082197" y="371061"/>
                    <a:pt x="2082197" y="334472"/>
                  </a:cubicBezTo>
                  <a:cubicBezTo>
                    <a:pt x="2082197" y="297883"/>
                    <a:pt x="2111222" y="268222"/>
                    <a:pt x="2147025" y="268222"/>
                  </a:cubicBezTo>
                  <a:cubicBezTo>
                    <a:pt x="2182829" y="268222"/>
                    <a:pt x="2211853" y="297883"/>
                    <a:pt x="2211853" y="334472"/>
                  </a:cubicBezTo>
                  <a:cubicBezTo>
                    <a:pt x="2211853" y="371061"/>
                    <a:pt x="2182829" y="400722"/>
                    <a:pt x="2147025" y="400722"/>
                  </a:cubicBezTo>
                  <a:close/>
                  <a:moveTo>
                    <a:pt x="1963135" y="400722"/>
                  </a:moveTo>
                  <a:cubicBezTo>
                    <a:pt x="1927331" y="400722"/>
                    <a:pt x="1898307" y="371061"/>
                    <a:pt x="1898307" y="334472"/>
                  </a:cubicBezTo>
                  <a:cubicBezTo>
                    <a:pt x="1898307" y="297883"/>
                    <a:pt x="1927331" y="268222"/>
                    <a:pt x="1963135" y="268222"/>
                  </a:cubicBezTo>
                  <a:cubicBezTo>
                    <a:pt x="1998937" y="268222"/>
                    <a:pt x="2027962" y="297883"/>
                    <a:pt x="2027962" y="334472"/>
                  </a:cubicBezTo>
                  <a:cubicBezTo>
                    <a:pt x="2027962" y="371061"/>
                    <a:pt x="1998937" y="400722"/>
                    <a:pt x="1963135" y="400722"/>
                  </a:cubicBezTo>
                  <a:close/>
                  <a:moveTo>
                    <a:pt x="1779244" y="400722"/>
                  </a:moveTo>
                  <a:cubicBezTo>
                    <a:pt x="1743439" y="400722"/>
                    <a:pt x="1714416" y="371061"/>
                    <a:pt x="1714416" y="334472"/>
                  </a:cubicBezTo>
                  <a:cubicBezTo>
                    <a:pt x="1714416" y="297883"/>
                    <a:pt x="1743439" y="268222"/>
                    <a:pt x="1779244" y="268222"/>
                  </a:cubicBezTo>
                  <a:cubicBezTo>
                    <a:pt x="1815047" y="268222"/>
                    <a:pt x="1844072" y="297883"/>
                    <a:pt x="1844072" y="334472"/>
                  </a:cubicBezTo>
                  <a:cubicBezTo>
                    <a:pt x="1844072" y="371061"/>
                    <a:pt x="1815047" y="400722"/>
                    <a:pt x="1779244" y="400722"/>
                  </a:cubicBezTo>
                  <a:close/>
                  <a:moveTo>
                    <a:pt x="1595352" y="400722"/>
                  </a:moveTo>
                  <a:cubicBezTo>
                    <a:pt x="1559548" y="400722"/>
                    <a:pt x="1530525" y="371061"/>
                    <a:pt x="1530525" y="334472"/>
                  </a:cubicBezTo>
                  <a:cubicBezTo>
                    <a:pt x="1530525" y="297883"/>
                    <a:pt x="1559548" y="268222"/>
                    <a:pt x="1595352" y="268222"/>
                  </a:cubicBezTo>
                  <a:cubicBezTo>
                    <a:pt x="1631155" y="268222"/>
                    <a:pt x="1660179" y="297883"/>
                    <a:pt x="1660179" y="334472"/>
                  </a:cubicBezTo>
                  <a:cubicBezTo>
                    <a:pt x="1660179" y="371061"/>
                    <a:pt x="1631155" y="400722"/>
                    <a:pt x="1595352" y="400722"/>
                  </a:cubicBezTo>
                  <a:close/>
                  <a:moveTo>
                    <a:pt x="1396731" y="400722"/>
                  </a:moveTo>
                  <a:cubicBezTo>
                    <a:pt x="1360928" y="400722"/>
                    <a:pt x="1331904" y="371061"/>
                    <a:pt x="1331904" y="334472"/>
                  </a:cubicBezTo>
                  <a:cubicBezTo>
                    <a:pt x="1331904" y="297883"/>
                    <a:pt x="1360928" y="268222"/>
                    <a:pt x="1396731" y="268222"/>
                  </a:cubicBezTo>
                  <a:cubicBezTo>
                    <a:pt x="1432534" y="268222"/>
                    <a:pt x="1461559" y="297883"/>
                    <a:pt x="1461559" y="334472"/>
                  </a:cubicBezTo>
                  <a:cubicBezTo>
                    <a:pt x="1461559" y="371061"/>
                    <a:pt x="1432534" y="400722"/>
                    <a:pt x="1396731" y="400722"/>
                  </a:cubicBezTo>
                  <a:close/>
                  <a:moveTo>
                    <a:pt x="7751077" y="402741"/>
                  </a:moveTo>
                  <a:cubicBezTo>
                    <a:pt x="7715273" y="402741"/>
                    <a:pt x="7686249" y="373080"/>
                    <a:pt x="7686249" y="336491"/>
                  </a:cubicBezTo>
                  <a:cubicBezTo>
                    <a:pt x="7686249" y="299902"/>
                    <a:pt x="7715273" y="270241"/>
                    <a:pt x="7751077" y="270241"/>
                  </a:cubicBezTo>
                  <a:cubicBezTo>
                    <a:pt x="7786880" y="270241"/>
                    <a:pt x="7815905" y="299902"/>
                    <a:pt x="7815905" y="336491"/>
                  </a:cubicBezTo>
                  <a:cubicBezTo>
                    <a:pt x="7815905" y="373080"/>
                    <a:pt x="7786880" y="402741"/>
                    <a:pt x="7751077" y="402741"/>
                  </a:cubicBezTo>
                  <a:close/>
                  <a:moveTo>
                    <a:pt x="7567185" y="402741"/>
                  </a:moveTo>
                  <a:cubicBezTo>
                    <a:pt x="7531382" y="402741"/>
                    <a:pt x="7502357" y="373080"/>
                    <a:pt x="7502357" y="336491"/>
                  </a:cubicBezTo>
                  <a:cubicBezTo>
                    <a:pt x="7502357" y="299902"/>
                    <a:pt x="7531382" y="270241"/>
                    <a:pt x="7567185" y="270241"/>
                  </a:cubicBezTo>
                  <a:cubicBezTo>
                    <a:pt x="7602989" y="270241"/>
                    <a:pt x="7632013" y="299902"/>
                    <a:pt x="7632013" y="336491"/>
                  </a:cubicBezTo>
                  <a:cubicBezTo>
                    <a:pt x="7632013" y="373080"/>
                    <a:pt x="7602989" y="402741"/>
                    <a:pt x="7567185" y="402741"/>
                  </a:cubicBezTo>
                  <a:close/>
                  <a:moveTo>
                    <a:pt x="7383294" y="402741"/>
                  </a:moveTo>
                  <a:cubicBezTo>
                    <a:pt x="7347490" y="402741"/>
                    <a:pt x="7318466" y="373080"/>
                    <a:pt x="7318466" y="336491"/>
                  </a:cubicBezTo>
                  <a:cubicBezTo>
                    <a:pt x="7318466" y="299902"/>
                    <a:pt x="7347490" y="270241"/>
                    <a:pt x="7383294" y="270241"/>
                  </a:cubicBezTo>
                  <a:cubicBezTo>
                    <a:pt x="7419097" y="270241"/>
                    <a:pt x="7448122" y="299902"/>
                    <a:pt x="7448122" y="336491"/>
                  </a:cubicBezTo>
                  <a:cubicBezTo>
                    <a:pt x="7448122" y="373080"/>
                    <a:pt x="7419097" y="402741"/>
                    <a:pt x="7383294" y="402741"/>
                  </a:cubicBezTo>
                  <a:close/>
                  <a:moveTo>
                    <a:pt x="7199404" y="402741"/>
                  </a:moveTo>
                  <a:cubicBezTo>
                    <a:pt x="7163600" y="402741"/>
                    <a:pt x="7134576" y="373080"/>
                    <a:pt x="7134576" y="336491"/>
                  </a:cubicBezTo>
                  <a:cubicBezTo>
                    <a:pt x="7134576" y="299902"/>
                    <a:pt x="7163600" y="270241"/>
                    <a:pt x="7199404" y="270241"/>
                  </a:cubicBezTo>
                  <a:cubicBezTo>
                    <a:pt x="7235206" y="270241"/>
                    <a:pt x="7264230" y="299902"/>
                    <a:pt x="7264230" y="336491"/>
                  </a:cubicBezTo>
                  <a:cubicBezTo>
                    <a:pt x="7264230" y="373080"/>
                    <a:pt x="7235206" y="402741"/>
                    <a:pt x="7199404" y="402741"/>
                  </a:cubicBezTo>
                  <a:close/>
                  <a:moveTo>
                    <a:pt x="7015512" y="402741"/>
                  </a:moveTo>
                  <a:cubicBezTo>
                    <a:pt x="6979708" y="402741"/>
                    <a:pt x="6950684" y="373080"/>
                    <a:pt x="6950684" y="336491"/>
                  </a:cubicBezTo>
                  <a:cubicBezTo>
                    <a:pt x="6950684" y="299902"/>
                    <a:pt x="6979708" y="270241"/>
                    <a:pt x="7015512" y="270241"/>
                  </a:cubicBezTo>
                  <a:cubicBezTo>
                    <a:pt x="7051316" y="270241"/>
                    <a:pt x="7080340" y="299902"/>
                    <a:pt x="7080340" y="336491"/>
                  </a:cubicBezTo>
                  <a:cubicBezTo>
                    <a:pt x="7080340" y="373080"/>
                    <a:pt x="7051316" y="402741"/>
                    <a:pt x="7015512" y="402741"/>
                  </a:cubicBezTo>
                  <a:close/>
                  <a:moveTo>
                    <a:pt x="6831620" y="402741"/>
                  </a:moveTo>
                  <a:cubicBezTo>
                    <a:pt x="6795816" y="402741"/>
                    <a:pt x="6766792" y="373080"/>
                    <a:pt x="6766792" y="336491"/>
                  </a:cubicBezTo>
                  <a:cubicBezTo>
                    <a:pt x="6766792" y="299902"/>
                    <a:pt x="6795816" y="270241"/>
                    <a:pt x="6831620" y="270241"/>
                  </a:cubicBezTo>
                  <a:cubicBezTo>
                    <a:pt x="6867424" y="270241"/>
                    <a:pt x="6896448" y="299902"/>
                    <a:pt x="6896448" y="336491"/>
                  </a:cubicBezTo>
                  <a:cubicBezTo>
                    <a:pt x="6896448" y="373080"/>
                    <a:pt x="6867424" y="402741"/>
                    <a:pt x="6831620" y="402741"/>
                  </a:cubicBezTo>
                  <a:close/>
                  <a:moveTo>
                    <a:pt x="6633000" y="402741"/>
                  </a:moveTo>
                  <a:cubicBezTo>
                    <a:pt x="6597196" y="402741"/>
                    <a:pt x="6568172" y="373080"/>
                    <a:pt x="6568172" y="336491"/>
                  </a:cubicBezTo>
                  <a:cubicBezTo>
                    <a:pt x="6568172" y="299902"/>
                    <a:pt x="6597196" y="270241"/>
                    <a:pt x="6633000" y="270241"/>
                  </a:cubicBezTo>
                  <a:cubicBezTo>
                    <a:pt x="6668802" y="270241"/>
                    <a:pt x="6697826" y="299902"/>
                    <a:pt x="6697826" y="336491"/>
                  </a:cubicBezTo>
                  <a:cubicBezTo>
                    <a:pt x="6697826" y="373080"/>
                    <a:pt x="6668802" y="402741"/>
                    <a:pt x="6633000" y="402741"/>
                  </a:cubicBezTo>
                  <a:close/>
                  <a:moveTo>
                    <a:pt x="5141831" y="404759"/>
                  </a:moveTo>
                  <a:cubicBezTo>
                    <a:pt x="5106028" y="404759"/>
                    <a:pt x="5077004" y="375098"/>
                    <a:pt x="5077004" y="338509"/>
                  </a:cubicBezTo>
                  <a:cubicBezTo>
                    <a:pt x="5077004" y="301920"/>
                    <a:pt x="5106028" y="272259"/>
                    <a:pt x="5141831" y="272259"/>
                  </a:cubicBezTo>
                  <a:cubicBezTo>
                    <a:pt x="5177635" y="272259"/>
                    <a:pt x="5206659" y="301920"/>
                    <a:pt x="5206659" y="338509"/>
                  </a:cubicBezTo>
                  <a:cubicBezTo>
                    <a:pt x="5206659" y="375098"/>
                    <a:pt x="5177635" y="404759"/>
                    <a:pt x="5141831" y="404759"/>
                  </a:cubicBezTo>
                  <a:close/>
                  <a:moveTo>
                    <a:pt x="4957940" y="404759"/>
                  </a:moveTo>
                  <a:cubicBezTo>
                    <a:pt x="4922136" y="404759"/>
                    <a:pt x="4893112" y="375098"/>
                    <a:pt x="4893112" y="338509"/>
                  </a:cubicBezTo>
                  <a:cubicBezTo>
                    <a:pt x="4893112" y="301920"/>
                    <a:pt x="4922136" y="272259"/>
                    <a:pt x="4957940" y="272259"/>
                  </a:cubicBezTo>
                  <a:cubicBezTo>
                    <a:pt x="4993744" y="272259"/>
                    <a:pt x="5022768" y="301920"/>
                    <a:pt x="5022768" y="338509"/>
                  </a:cubicBezTo>
                  <a:cubicBezTo>
                    <a:pt x="5022768" y="375098"/>
                    <a:pt x="4993744" y="404759"/>
                    <a:pt x="4957940" y="404759"/>
                  </a:cubicBezTo>
                  <a:close/>
                  <a:moveTo>
                    <a:pt x="4774048" y="404759"/>
                  </a:moveTo>
                  <a:cubicBezTo>
                    <a:pt x="4738246" y="404759"/>
                    <a:pt x="4709221" y="375098"/>
                    <a:pt x="4709221" y="338509"/>
                  </a:cubicBezTo>
                  <a:cubicBezTo>
                    <a:pt x="4709221" y="301920"/>
                    <a:pt x="4738246" y="272259"/>
                    <a:pt x="4774048" y="272259"/>
                  </a:cubicBezTo>
                  <a:cubicBezTo>
                    <a:pt x="4809852" y="272259"/>
                    <a:pt x="4838876" y="301920"/>
                    <a:pt x="4838876" y="338509"/>
                  </a:cubicBezTo>
                  <a:cubicBezTo>
                    <a:pt x="4838876" y="375098"/>
                    <a:pt x="4809852" y="404759"/>
                    <a:pt x="4774048" y="404759"/>
                  </a:cubicBezTo>
                  <a:close/>
                  <a:moveTo>
                    <a:pt x="4590158" y="404759"/>
                  </a:moveTo>
                  <a:cubicBezTo>
                    <a:pt x="4554354" y="404759"/>
                    <a:pt x="4525330" y="375098"/>
                    <a:pt x="4525330" y="338509"/>
                  </a:cubicBezTo>
                  <a:cubicBezTo>
                    <a:pt x="4525330" y="301920"/>
                    <a:pt x="4554354" y="272259"/>
                    <a:pt x="4590158" y="272259"/>
                  </a:cubicBezTo>
                  <a:cubicBezTo>
                    <a:pt x="4625961" y="272259"/>
                    <a:pt x="4654986" y="301920"/>
                    <a:pt x="4654986" y="338509"/>
                  </a:cubicBezTo>
                  <a:cubicBezTo>
                    <a:pt x="4654986" y="375098"/>
                    <a:pt x="4625961" y="404759"/>
                    <a:pt x="4590158" y="404759"/>
                  </a:cubicBezTo>
                  <a:close/>
                  <a:moveTo>
                    <a:pt x="4406266" y="404759"/>
                  </a:moveTo>
                  <a:cubicBezTo>
                    <a:pt x="4370463" y="404759"/>
                    <a:pt x="4341439" y="375098"/>
                    <a:pt x="4341439" y="338509"/>
                  </a:cubicBezTo>
                  <a:cubicBezTo>
                    <a:pt x="4341439" y="301920"/>
                    <a:pt x="4370463" y="272259"/>
                    <a:pt x="4406266" y="272259"/>
                  </a:cubicBezTo>
                  <a:cubicBezTo>
                    <a:pt x="4442070" y="272259"/>
                    <a:pt x="4471094" y="301920"/>
                    <a:pt x="4471094" y="338509"/>
                  </a:cubicBezTo>
                  <a:cubicBezTo>
                    <a:pt x="4471094" y="375098"/>
                    <a:pt x="4442070" y="404759"/>
                    <a:pt x="4406266" y="404759"/>
                  </a:cubicBezTo>
                  <a:close/>
                  <a:moveTo>
                    <a:pt x="4222375" y="404759"/>
                  </a:moveTo>
                  <a:cubicBezTo>
                    <a:pt x="4186571" y="404759"/>
                    <a:pt x="4157547" y="375098"/>
                    <a:pt x="4157547" y="338509"/>
                  </a:cubicBezTo>
                  <a:cubicBezTo>
                    <a:pt x="4157547" y="301920"/>
                    <a:pt x="4186571" y="272259"/>
                    <a:pt x="4222375" y="272259"/>
                  </a:cubicBezTo>
                  <a:cubicBezTo>
                    <a:pt x="4258178" y="272259"/>
                    <a:pt x="4287202" y="301920"/>
                    <a:pt x="4287202" y="338509"/>
                  </a:cubicBezTo>
                  <a:cubicBezTo>
                    <a:pt x="4287202" y="375098"/>
                    <a:pt x="4258178" y="404759"/>
                    <a:pt x="4222375" y="404759"/>
                  </a:cubicBezTo>
                  <a:close/>
                  <a:moveTo>
                    <a:pt x="4023753" y="404759"/>
                  </a:moveTo>
                  <a:cubicBezTo>
                    <a:pt x="3987951" y="404759"/>
                    <a:pt x="3958926" y="375098"/>
                    <a:pt x="3958926" y="338509"/>
                  </a:cubicBezTo>
                  <a:cubicBezTo>
                    <a:pt x="3958926" y="301920"/>
                    <a:pt x="3987951" y="272259"/>
                    <a:pt x="4023753" y="272259"/>
                  </a:cubicBezTo>
                  <a:cubicBezTo>
                    <a:pt x="4059557" y="272259"/>
                    <a:pt x="4088581" y="301920"/>
                    <a:pt x="4088581" y="338509"/>
                  </a:cubicBezTo>
                  <a:cubicBezTo>
                    <a:pt x="4088581" y="375098"/>
                    <a:pt x="4059557" y="404759"/>
                    <a:pt x="4023753" y="404759"/>
                  </a:cubicBezTo>
                  <a:close/>
                  <a:moveTo>
                    <a:pt x="1180557" y="407787"/>
                  </a:moveTo>
                  <a:cubicBezTo>
                    <a:pt x="1144753" y="407787"/>
                    <a:pt x="1115729" y="378126"/>
                    <a:pt x="1115729" y="341537"/>
                  </a:cubicBezTo>
                  <a:cubicBezTo>
                    <a:pt x="1115729" y="304948"/>
                    <a:pt x="1144753" y="275287"/>
                    <a:pt x="1180557" y="275287"/>
                  </a:cubicBezTo>
                  <a:cubicBezTo>
                    <a:pt x="1216361" y="275287"/>
                    <a:pt x="1245386" y="304948"/>
                    <a:pt x="1245386" y="341537"/>
                  </a:cubicBezTo>
                  <a:cubicBezTo>
                    <a:pt x="1245386" y="378126"/>
                    <a:pt x="1216361" y="407787"/>
                    <a:pt x="1180557" y="407787"/>
                  </a:cubicBezTo>
                  <a:close/>
                  <a:moveTo>
                    <a:pt x="996666" y="407787"/>
                  </a:moveTo>
                  <a:cubicBezTo>
                    <a:pt x="960862" y="407787"/>
                    <a:pt x="931839" y="378126"/>
                    <a:pt x="931839" y="341537"/>
                  </a:cubicBezTo>
                  <a:cubicBezTo>
                    <a:pt x="931839" y="304948"/>
                    <a:pt x="960862" y="275287"/>
                    <a:pt x="996666" y="275287"/>
                  </a:cubicBezTo>
                  <a:cubicBezTo>
                    <a:pt x="1032469" y="275287"/>
                    <a:pt x="1061494" y="304948"/>
                    <a:pt x="1061494" y="341537"/>
                  </a:cubicBezTo>
                  <a:cubicBezTo>
                    <a:pt x="1061494" y="378126"/>
                    <a:pt x="1032469" y="407787"/>
                    <a:pt x="996666" y="407787"/>
                  </a:cubicBezTo>
                  <a:close/>
                  <a:moveTo>
                    <a:pt x="812774" y="407787"/>
                  </a:moveTo>
                  <a:cubicBezTo>
                    <a:pt x="776971" y="407787"/>
                    <a:pt x="747946" y="378126"/>
                    <a:pt x="747946" y="341537"/>
                  </a:cubicBezTo>
                  <a:cubicBezTo>
                    <a:pt x="747946" y="304948"/>
                    <a:pt x="776971" y="275287"/>
                    <a:pt x="812774" y="275287"/>
                  </a:cubicBezTo>
                  <a:cubicBezTo>
                    <a:pt x="848579" y="275287"/>
                    <a:pt x="877601" y="304948"/>
                    <a:pt x="877601" y="341537"/>
                  </a:cubicBezTo>
                  <a:cubicBezTo>
                    <a:pt x="877601" y="378126"/>
                    <a:pt x="848579" y="407787"/>
                    <a:pt x="812774" y="407787"/>
                  </a:cubicBezTo>
                  <a:close/>
                  <a:moveTo>
                    <a:pt x="628883" y="407787"/>
                  </a:moveTo>
                  <a:cubicBezTo>
                    <a:pt x="593080" y="407787"/>
                    <a:pt x="564056" y="378126"/>
                    <a:pt x="564056" y="341537"/>
                  </a:cubicBezTo>
                  <a:cubicBezTo>
                    <a:pt x="564056" y="304948"/>
                    <a:pt x="593080" y="275287"/>
                    <a:pt x="628883" y="275287"/>
                  </a:cubicBezTo>
                  <a:cubicBezTo>
                    <a:pt x="664687" y="275287"/>
                    <a:pt x="693711" y="304948"/>
                    <a:pt x="693711" y="341537"/>
                  </a:cubicBezTo>
                  <a:cubicBezTo>
                    <a:pt x="693711" y="378126"/>
                    <a:pt x="664687" y="407787"/>
                    <a:pt x="628883" y="407787"/>
                  </a:cubicBezTo>
                  <a:close/>
                  <a:moveTo>
                    <a:pt x="444992" y="407787"/>
                  </a:moveTo>
                  <a:cubicBezTo>
                    <a:pt x="409189" y="407787"/>
                    <a:pt x="380164" y="378126"/>
                    <a:pt x="380164" y="341537"/>
                  </a:cubicBezTo>
                  <a:cubicBezTo>
                    <a:pt x="380164" y="304948"/>
                    <a:pt x="409189" y="275287"/>
                    <a:pt x="444992" y="275287"/>
                  </a:cubicBezTo>
                  <a:cubicBezTo>
                    <a:pt x="480795" y="275287"/>
                    <a:pt x="509819" y="304948"/>
                    <a:pt x="509819" y="341537"/>
                  </a:cubicBezTo>
                  <a:cubicBezTo>
                    <a:pt x="509819" y="378126"/>
                    <a:pt x="480795" y="407787"/>
                    <a:pt x="444992" y="407787"/>
                  </a:cubicBezTo>
                  <a:close/>
                  <a:moveTo>
                    <a:pt x="261100" y="407787"/>
                  </a:moveTo>
                  <a:cubicBezTo>
                    <a:pt x="225297" y="407787"/>
                    <a:pt x="196273" y="378126"/>
                    <a:pt x="196273" y="341537"/>
                  </a:cubicBezTo>
                  <a:cubicBezTo>
                    <a:pt x="196273" y="304948"/>
                    <a:pt x="225297" y="275287"/>
                    <a:pt x="261100" y="275287"/>
                  </a:cubicBezTo>
                  <a:cubicBezTo>
                    <a:pt x="296904" y="275287"/>
                    <a:pt x="325928" y="304948"/>
                    <a:pt x="325928" y="341537"/>
                  </a:cubicBezTo>
                  <a:cubicBezTo>
                    <a:pt x="325928" y="378126"/>
                    <a:pt x="296904" y="407787"/>
                    <a:pt x="261100" y="407787"/>
                  </a:cubicBezTo>
                  <a:close/>
                  <a:moveTo>
                    <a:pt x="6454772" y="615298"/>
                  </a:moveTo>
                  <a:cubicBezTo>
                    <a:pt x="6418968" y="615298"/>
                    <a:pt x="6389944" y="585637"/>
                    <a:pt x="6389944" y="549048"/>
                  </a:cubicBezTo>
                  <a:cubicBezTo>
                    <a:pt x="6389944" y="512459"/>
                    <a:pt x="6418968" y="482798"/>
                    <a:pt x="6454772" y="482798"/>
                  </a:cubicBezTo>
                  <a:cubicBezTo>
                    <a:pt x="6490575" y="482798"/>
                    <a:pt x="6519600" y="512459"/>
                    <a:pt x="6519600" y="549048"/>
                  </a:cubicBezTo>
                  <a:cubicBezTo>
                    <a:pt x="6519600" y="585637"/>
                    <a:pt x="6490575" y="615298"/>
                    <a:pt x="6454772" y="615298"/>
                  </a:cubicBezTo>
                  <a:close/>
                  <a:moveTo>
                    <a:pt x="6270880" y="615298"/>
                  </a:moveTo>
                  <a:cubicBezTo>
                    <a:pt x="6235077" y="615298"/>
                    <a:pt x="6206052" y="585637"/>
                    <a:pt x="6206052" y="549048"/>
                  </a:cubicBezTo>
                  <a:cubicBezTo>
                    <a:pt x="6206052" y="512459"/>
                    <a:pt x="6235077" y="482798"/>
                    <a:pt x="6270880" y="482798"/>
                  </a:cubicBezTo>
                  <a:cubicBezTo>
                    <a:pt x="6306684" y="482798"/>
                    <a:pt x="6335708" y="512459"/>
                    <a:pt x="6335708" y="549048"/>
                  </a:cubicBezTo>
                  <a:cubicBezTo>
                    <a:pt x="6335708" y="585637"/>
                    <a:pt x="6306684" y="615298"/>
                    <a:pt x="6270880" y="615298"/>
                  </a:cubicBezTo>
                  <a:close/>
                  <a:moveTo>
                    <a:pt x="6086990" y="615298"/>
                  </a:moveTo>
                  <a:cubicBezTo>
                    <a:pt x="6051186" y="615298"/>
                    <a:pt x="6022162" y="585637"/>
                    <a:pt x="6022162" y="549048"/>
                  </a:cubicBezTo>
                  <a:cubicBezTo>
                    <a:pt x="6022162" y="512459"/>
                    <a:pt x="6051186" y="482798"/>
                    <a:pt x="6086990" y="482798"/>
                  </a:cubicBezTo>
                  <a:cubicBezTo>
                    <a:pt x="6122793" y="482798"/>
                    <a:pt x="6151817" y="512459"/>
                    <a:pt x="6151817" y="549048"/>
                  </a:cubicBezTo>
                  <a:cubicBezTo>
                    <a:pt x="6151817" y="585637"/>
                    <a:pt x="6122793" y="615298"/>
                    <a:pt x="6086990" y="615298"/>
                  </a:cubicBezTo>
                  <a:close/>
                  <a:moveTo>
                    <a:pt x="5903098" y="615298"/>
                  </a:moveTo>
                  <a:cubicBezTo>
                    <a:pt x="5867295" y="615298"/>
                    <a:pt x="5838270" y="585637"/>
                    <a:pt x="5838270" y="549048"/>
                  </a:cubicBezTo>
                  <a:cubicBezTo>
                    <a:pt x="5838270" y="512459"/>
                    <a:pt x="5867295" y="482798"/>
                    <a:pt x="5903098" y="482798"/>
                  </a:cubicBezTo>
                  <a:cubicBezTo>
                    <a:pt x="5938902" y="482798"/>
                    <a:pt x="5967926" y="512459"/>
                    <a:pt x="5967926" y="549048"/>
                  </a:cubicBezTo>
                  <a:cubicBezTo>
                    <a:pt x="5967926" y="585637"/>
                    <a:pt x="5938902" y="615298"/>
                    <a:pt x="5903098" y="615298"/>
                  </a:cubicBezTo>
                  <a:close/>
                  <a:moveTo>
                    <a:pt x="5719207" y="615298"/>
                  </a:moveTo>
                  <a:cubicBezTo>
                    <a:pt x="5683403" y="615298"/>
                    <a:pt x="5654379" y="585637"/>
                    <a:pt x="5654379" y="549048"/>
                  </a:cubicBezTo>
                  <a:cubicBezTo>
                    <a:pt x="5654379" y="512459"/>
                    <a:pt x="5683403" y="482798"/>
                    <a:pt x="5719207" y="482798"/>
                  </a:cubicBezTo>
                  <a:cubicBezTo>
                    <a:pt x="5755009" y="482798"/>
                    <a:pt x="5784034" y="512459"/>
                    <a:pt x="5784034" y="549048"/>
                  </a:cubicBezTo>
                  <a:cubicBezTo>
                    <a:pt x="5784034" y="585637"/>
                    <a:pt x="5755009" y="615298"/>
                    <a:pt x="5719207" y="615298"/>
                  </a:cubicBezTo>
                  <a:close/>
                  <a:moveTo>
                    <a:pt x="5535315" y="615298"/>
                  </a:moveTo>
                  <a:cubicBezTo>
                    <a:pt x="5499511" y="615298"/>
                    <a:pt x="5470487" y="585637"/>
                    <a:pt x="5470487" y="549048"/>
                  </a:cubicBezTo>
                  <a:cubicBezTo>
                    <a:pt x="5470487" y="512459"/>
                    <a:pt x="5499511" y="482798"/>
                    <a:pt x="5535315" y="482798"/>
                  </a:cubicBezTo>
                  <a:cubicBezTo>
                    <a:pt x="5571119" y="482798"/>
                    <a:pt x="5600143" y="512459"/>
                    <a:pt x="5600143" y="549048"/>
                  </a:cubicBezTo>
                  <a:cubicBezTo>
                    <a:pt x="5600143" y="585637"/>
                    <a:pt x="5571119" y="615298"/>
                    <a:pt x="5535315" y="615298"/>
                  </a:cubicBezTo>
                  <a:close/>
                  <a:moveTo>
                    <a:pt x="5336695" y="615298"/>
                  </a:moveTo>
                  <a:cubicBezTo>
                    <a:pt x="5300891" y="615298"/>
                    <a:pt x="5271867" y="585637"/>
                    <a:pt x="5271867" y="549048"/>
                  </a:cubicBezTo>
                  <a:cubicBezTo>
                    <a:pt x="5271867" y="512459"/>
                    <a:pt x="5300891" y="482798"/>
                    <a:pt x="5336695" y="482798"/>
                  </a:cubicBezTo>
                  <a:cubicBezTo>
                    <a:pt x="5372498" y="482798"/>
                    <a:pt x="5401522" y="512459"/>
                    <a:pt x="5401522" y="549048"/>
                  </a:cubicBezTo>
                  <a:cubicBezTo>
                    <a:pt x="5401522" y="585637"/>
                    <a:pt x="5372498" y="615298"/>
                    <a:pt x="5336695" y="615298"/>
                  </a:cubicBezTo>
                  <a:close/>
                  <a:moveTo>
                    <a:pt x="3839600" y="617316"/>
                  </a:moveTo>
                  <a:cubicBezTo>
                    <a:pt x="3803797" y="617316"/>
                    <a:pt x="3774772" y="587655"/>
                    <a:pt x="3774772" y="551066"/>
                  </a:cubicBezTo>
                  <a:cubicBezTo>
                    <a:pt x="3774772" y="514477"/>
                    <a:pt x="3803797" y="484816"/>
                    <a:pt x="3839600" y="484816"/>
                  </a:cubicBezTo>
                  <a:cubicBezTo>
                    <a:pt x="3875403" y="484816"/>
                    <a:pt x="3904427" y="514477"/>
                    <a:pt x="3904427" y="551066"/>
                  </a:cubicBezTo>
                  <a:cubicBezTo>
                    <a:pt x="3904427" y="587655"/>
                    <a:pt x="3875403" y="617316"/>
                    <a:pt x="3839600" y="617316"/>
                  </a:cubicBezTo>
                  <a:close/>
                  <a:moveTo>
                    <a:pt x="3655709" y="617316"/>
                  </a:moveTo>
                  <a:cubicBezTo>
                    <a:pt x="3619905" y="617316"/>
                    <a:pt x="3590881" y="587655"/>
                    <a:pt x="3590881" y="551066"/>
                  </a:cubicBezTo>
                  <a:cubicBezTo>
                    <a:pt x="3590881" y="514477"/>
                    <a:pt x="3619905" y="484816"/>
                    <a:pt x="3655709" y="484816"/>
                  </a:cubicBezTo>
                  <a:cubicBezTo>
                    <a:pt x="3691512" y="484816"/>
                    <a:pt x="3720536" y="514477"/>
                    <a:pt x="3720536" y="551066"/>
                  </a:cubicBezTo>
                  <a:cubicBezTo>
                    <a:pt x="3720536" y="587655"/>
                    <a:pt x="3691512" y="617316"/>
                    <a:pt x="3655709" y="617316"/>
                  </a:cubicBezTo>
                  <a:close/>
                  <a:moveTo>
                    <a:pt x="3471818" y="617316"/>
                  </a:moveTo>
                  <a:cubicBezTo>
                    <a:pt x="3436014" y="617316"/>
                    <a:pt x="3406990" y="587655"/>
                    <a:pt x="3406990" y="551066"/>
                  </a:cubicBezTo>
                  <a:cubicBezTo>
                    <a:pt x="3406990" y="514477"/>
                    <a:pt x="3436014" y="484816"/>
                    <a:pt x="3471818" y="484816"/>
                  </a:cubicBezTo>
                  <a:cubicBezTo>
                    <a:pt x="3507621" y="484816"/>
                    <a:pt x="3536645" y="514477"/>
                    <a:pt x="3536645" y="551066"/>
                  </a:cubicBezTo>
                  <a:cubicBezTo>
                    <a:pt x="3536645" y="587655"/>
                    <a:pt x="3507621" y="617316"/>
                    <a:pt x="3471818" y="617316"/>
                  </a:cubicBezTo>
                  <a:close/>
                  <a:moveTo>
                    <a:pt x="3287926" y="617316"/>
                  </a:moveTo>
                  <a:cubicBezTo>
                    <a:pt x="3252122" y="617316"/>
                    <a:pt x="3223098" y="587655"/>
                    <a:pt x="3223098" y="551066"/>
                  </a:cubicBezTo>
                  <a:cubicBezTo>
                    <a:pt x="3223098" y="514477"/>
                    <a:pt x="3252122" y="484816"/>
                    <a:pt x="3287926" y="484816"/>
                  </a:cubicBezTo>
                  <a:cubicBezTo>
                    <a:pt x="3323730" y="484816"/>
                    <a:pt x="3352754" y="514477"/>
                    <a:pt x="3352754" y="551066"/>
                  </a:cubicBezTo>
                  <a:cubicBezTo>
                    <a:pt x="3352754" y="587655"/>
                    <a:pt x="3323730" y="617316"/>
                    <a:pt x="3287926" y="617316"/>
                  </a:cubicBezTo>
                  <a:close/>
                  <a:moveTo>
                    <a:pt x="3104034" y="617316"/>
                  </a:moveTo>
                  <a:cubicBezTo>
                    <a:pt x="3068231" y="617316"/>
                    <a:pt x="3039206" y="587655"/>
                    <a:pt x="3039206" y="551066"/>
                  </a:cubicBezTo>
                  <a:cubicBezTo>
                    <a:pt x="3039206" y="514477"/>
                    <a:pt x="3068231" y="484816"/>
                    <a:pt x="3104034" y="484816"/>
                  </a:cubicBezTo>
                  <a:cubicBezTo>
                    <a:pt x="3139837" y="484816"/>
                    <a:pt x="3168861" y="514477"/>
                    <a:pt x="3168861" y="551066"/>
                  </a:cubicBezTo>
                  <a:cubicBezTo>
                    <a:pt x="3168861" y="587655"/>
                    <a:pt x="3139837" y="617316"/>
                    <a:pt x="3104034" y="617316"/>
                  </a:cubicBezTo>
                  <a:close/>
                  <a:moveTo>
                    <a:pt x="2920143" y="617316"/>
                  </a:moveTo>
                  <a:cubicBezTo>
                    <a:pt x="2884339" y="617316"/>
                    <a:pt x="2855315" y="587655"/>
                    <a:pt x="2855315" y="551066"/>
                  </a:cubicBezTo>
                  <a:cubicBezTo>
                    <a:pt x="2855315" y="514477"/>
                    <a:pt x="2884339" y="484816"/>
                    <a:pt x="2920143" y="484816"/>
                  </a:cubicBezTo>
                  <a:cubicBezTo>
                    <a:pt x="2955946" y="484816"/>
                    <a:pt x="2984970" y="514477"/>
                    <a:pt x="2984970" y="551066"/>
                  </a:cubicBezTo>
                  <a:cubicBezTo>
                    <a:pt x="2984970" y="587655"/>
                    <a:pt x="2955946" y="617316"/>
                    <a:pt x="2920143" y="617316"/>
                  </a:cubicBezTo>
                  <a:close/>
                  <a:moveTo>
                    <a:pt x="2721523" y="617316"/>
                  </a:moveTo>
                  <a:cubicBezTo>
                    <a:pt x="2685719" y="617316"/>
                    <a:pt x="2656695" y="587655"/>
                    <a:pt x="2656695" y="551066"/>
                  </a:cubicBezTo>
                  <a:cubicBezTo>
                    <a:pt x="2656695" y="514477"/>
                    <a:pt x="2685719" y="484816"/>
                    <a:pt x="2721523" y="484816"/>
                  </a:cubicBezTo>
                  <a:cubicBezTo>
                    <a:pt x="2757326" y="484816"/>
                    <a:pt x="2786350" y="514477"/>
                    <a:pt x="2786350" y="551066"/>
                  </a:cubicBezTo>
                  <a:cubicBezTo>
                    <a:pt x="2786350" y="587655"/>
                    <a:pt x="2757326" y="617316"/>
                    <a:pt x="2721523" y="617316"/>
                  </a:cubicBezTo>
                  <a:close/>
                  <a:moveTo>
                    <a:pt x="2523126" y="618325"/>
                  </a:moveTo>
                  <a:cubicBezTo>
                    <a:pt x="2487322" y="618325"/>
                    <a:pt x="2458298" y="588664"/>
                    <a:pt x="2458298" y="552075"/>
                  </a:cubicBezTo>
                  <a:cubicBezTo>
                    <a:pt x="2458298" y="515486"/>
                    <a:pt x="2487322" y="485825"/>
                    <a:pt x="2523126" y="485825"/>
                  </a:cubicBezTo>
                  <a:cubicBezTo>
                    <a:pt x="2558929" y="485825"/>
                    <a:pt x="2587953" y="515486"/>
                    <a:pt x="2587953" y="552075"/>
                  </a:cubicBezTo>
                  <a:cubicBezTo>
                    <a:pt x="2587953" y="588664"/>
                    <a:pt x="2558929" y="618325"/>
                    <a:pt x="2523126" y="618325"/>
                  </a:cubicBezTo>
                  <a:close/>
                  <a:moveTo>
                    <a:pt x="2339234" y="618325"/>
                  </a:moveTo>
                  <a:cubicBezTo>
                    <a:pt x="2303430" y="618325"/>
                    <a:pt x="2274406" y="588664"/>
                    <a:pt x="2274406" y="552075"/>
                  </a:cubicBezTo>
                  <a:cubicBezTo>
                    <a:pt x="2274406" y="515486"/>
                    <a:pt x="2303430" y="485825"/>
                    <a:pt x="2339234" y="485825"/>
                  </a:cubicBezTo>
                  <a:cubicBezTo>
                    <a:pt x="2375038" y="485825"/>
                    <a:pt x="2404062" y="515486"/>
                    <a:pt x="2404062" y="552075"/>
                  </a:cubicBezTo>
                  <a:cubicBezTo>
                    <a:pt x="2404062" y="588664"/>
                    <a:pt x="2375038" y="618325"/>
                    <a:pt x="2339234" y="618325"/>
                  </a:cubicBezTo>
                  <a:close/>
                  <a:moveTo>
                    <a:pt x="2155343" y="618325"/>
                  </a:moveTo>
                  <a:cubicBezTo>
                    <a:pt x="2119540" y="618325"/>
                    <a:pt x="2090515" y="588664"/>
                    <a:pt x="2090515" y="552075"/>
                  </a:cubicBezTo>
                  <a:cubicBezTo>
                    <a:pt x="2090515" y="515486"/>
                    <a:pt x="2119540" y="485825"/>
                    <a:pt x="2155343" y="485825"/>
                  </a:cubicBezTo>
                  <a:cubicBezTo>
                    <a:pt x="2191146" y="485825"/>
                    <a:pt x="2220170" y="515486"/>
                    <a:pt x="2220170" y="552075"/>
                  </a:cubicBezTo>
                  <a:cubicBezTo>
                    <a:pt x="2220170" y="588664"/>
                    <a:pt x="2191146" y="618325"/>
                    <a:pt x="2155343" y="618325"/>
                  </a:cubicBezTo>
                  <a:close/>
                  <a:moveTo>
                    <a:pt x="1971452" y="618325"/>
                  </a:moveTo>
                  <a:cubicBezTo>
                    <a:pt x="1935648" y="618325"/>
                    <a:pt x="1906624" y="588664"/>
                    <a:pt x="1906624" y="552075"/>
                  </a:cubicBezTo>
                  <a:cubicBezTo>
                    <a:pt x="1906624" y="515486"/>
                    <a:pt x="1935648" y="485825"/>
                    <a:pt x="1971452" y="485825"/>
                  </a:cubicBezTo>
                  <a:cubicBezTo>
                    <a:pt x="2007255" y="485825"/>
                    <a:pt x="2036280" y="515486"/>
                    <a:pt x="2036280" y="552075"/>
                  </a:cubicBezTo>
                  <a:cubicBezTo>
                    <a:pt x="2036280" y="588664"/>
                    <a:pt x="2007255" y="618325"/>
                    <a:pt x="1971452" y="618325"/>
                  </a:cubicBezTo>
                  <a:close/>
                  <a:moveTo>
                    <a:pt x="1787561" y="618325"/>
                  </a:moveTo>
                  <a:cubicBezTo>
                    <a:pt x="1751756" y="618325"/>
                    <a:pt x="1722733" y="588664"/>
                    <a:pt x="1722733" y="552075"/>
                  </a:cubicBezTo>
                  <a:cubicBezTo>
                    <a:pt x="1722733" y="515486"/>
                    <a:pt x="1751756" y="485825"/>
                    <a:pt x="1787561" y="485825"/>
                  </a:cubicBezTo>
                  <a:cubicBezTo>
                    <a:pt x="1823363" y="485825"/>
                    <a:pt x="1852388" y="515486"/>
                    <a:pt x="1852388" y="552075"/>
                  </a:cubicBezTo>
                  <a:cubicBezTo>
                    <a:pt x="1852388" y="588664"/>
                    <a:pt x="1823363" y="618325"/>
                    <a:pt x="1787561" y="618325"/>
                  </a:cubicBezTo>
                  <a:close/>
                  <a:moveTo>
                    <a:pt x="1603668" y="618325"/>
                  </a:moveTo>
                  <a:cubicBezTo>
                    <a:pt x="1567865" y="618325"/>
                    <a:pt x="1538841" y="588664"/>
                    <a:pt x="1538841" y="552075"/>
                  </a:cubicBezTo>
                  <a:cubicBezTo>
                    <a:pt x="1538841" y="515486"/>
                    <a:pt x="1567865" y="485825"/>
                    <a:pt x="1603668" y="485825"/>
                  </a:cubicBezTo>
                  <a:cubicBezTo>
                    <a:pt x="1639472" y="485825"/>
                    <a:pt x="1668496" y="515486"/>
                    <a:pt x="1668496" y="552075"/>
                  </a:cubicBezTo>
                  <a:cubicBezTo>
                    <a:pt x="1668496" y="588664"/>
                    <a:pt x="1639472" y="618325"/>
                    <a:pt x="1603668" y="618325"/>
                  </a:cubicBezTo>
                  <a:close/>
                  <a:moveTo>
                    <a:pt x="1405048" y="618325"/>
                  </a:moveTo>
                  <a:cubicBezTo>
                    <a:pt x="1369246" y="618325"/>
                    <a:pt x="1340221" y="588664"/>
                    <a:pt x="1340221" y="552075"/>
                  </a:cubicBezTo>
                  <a:cubicBezTo>
                    <a:pt x="1340221" y="515486"/>
                    <a:pt x="1369246" y="485825"/>
                    <a:pt x="1405048" y="485825"/>
                  </a:cubicBezTo>
                  <a:cubicBezTo>
                    <a:pt x="1440851" y="485825"/>
                    <a:pt x="1469876" y="515486"/>
                    <a:pt x="1469876" y="552075"/>
                  </a:cubicBezTo>
                  <a:cubicBezTo>
                    <a:pt x="1469876" y="588664"/>
                    <a:pt x="1440851" y="618325"/>
                    <a:pt x="1405048" y="618325"/>
                  </a:cubicBezTo>
                  <a:close/>
                  <a:moveTo>
                    <a:pt x="7759394" y="620344"/>
                  </a:moveTo>
                  <a:cubicBezTo>
                    <a:pt x="7723590" y="620344"/>
                    <a:pt x="7694566" y="590683"/>
                    <a:pt x="7694566" y="554094"/>
                  </a:cubicBezTo>
                  <a:cubicBezTo>
                    <a:pt x="7694566" y="517505"/>
                    <a:pt x="7723590" y="487844"/>
                    <a:pt x="7759394" y="487844"/>
                  </a:cubicBezTo>
                  <a:cubicBezTo>
                    <a:pt x="7795198" y="487844"/>
                    <a:pt x="7824222" y="517505"/>
                    <a:pt x="7824222" y="554094"/>
                  </a:cubicBezTo>
                  <a:cubicBezTo>
                    <a:pt x="7824222" y="590683"/>
                    <a:pt x="7795198" y="620344"/>
                    <a:pt x="7759394" y="620344"/>
                  </a:cubicBezTo>
                  <a:close/>
                  <a:moveTo>
                    <a:pt x="7575503" y="620344"/>
                  </a:moveTo>
                  <a:cubicBezTo>
                    <a:pt x="7539700" y="620344"/>
                    <a:pt x="7510676" y="590683"/>
                    <a:pt x="7510676" y="554094"/>
                  </a:cubicBezTo>
                  <a:cubicBezTo>
                    <a:pt x="7510676" y="517505"/>
                    <a:pt x="7539700" y="487844"/>
                    <a:pt x="7575503" y="487844"/>
                  </a:cubicBezTo>
                  <a:cubicBezTo>
                    <a:pt x="7611306" y="487844"/>
                    <a:pt x="7640330" y="517505"/>
                    <a:pt x="7640330" y="554094"/>
                  </a:cubicBezTo>
                  <a:cubicBezTo>
                    <a:pt x="7640330" y="590683"/>
                    <a:pt x="7611306" y="620344"/>
                    <a:pt x="7575503" y="620344"/>
                  </a:cubicBezTo>
                  <a:close/>
                  <a:moveTo>
                    <a:pt x="7391612" y="620344"/>
                  </a:moveTo>
                  <a:cubicBezTo>
                    <a:pt x="7355809" y="620344"/>
                    <a:pt x="7326784" y="590683"/>
                    <a:pt x="7326784" y="554094"/>
                  </a:cubicBezTo>
                  <a:cubicBezTo>
                    <a:pt x="7326784" y="517505"/>
                    <a:pt x="7355809" y="487844"/>
                    <a:pt x="7391612" y="487844"/>
                  </a:cubicBezTo>
                  <a:cubicBezTo>
                    <a:pt x="7427415" y="487844"/>
                    <a:pt x="7456440" y="517505"/>
                    <a:pt x="7456440" y="554094"/>
                  </a:cubicBezTo>
                  <a:cubicBezTo>
                    <a:pt x="7456440" y="590683"/>
                    <a:pt x="7427415" y="620344"/>
                    <a:pt x="7391612" y="620344"/>
                  </a:cubicBezTo>
                  <a:close/>
                  <a:moveTo>
                    <a:pt x="7207720" y="620344"/>
                  </a:moveTo>
                  <a:cubicBezTo>
                    <a:pt x="7171917" y="620344"/>
                    <a:pt x="7142893" y="590683"/>
                    <a:pt x="7142893" y="554094"/>
                  </a:cubicBezTo>
                  <a:cubicBezTo>
                    <a:pt x="7142893" y="517505"/>
                    <a:pt x="7171917" y="487844"/>
                    <a:pt x="7207720" y="487844"/>
                  </a:cubicBezTo>
                  <a:cubicBezTo>
                    <a:pt x="7243524" y="487844"/>
                    <a:pt x="7272548" y="517505"/>
                    <a:pt x="7272548" y="554094"/>
                  </a:cubicBezTo>
                  <a:cubicBezTo>
                    <a:pt x="7272548" y="590683"/>
                    <a:pt x="7243524" y="620344"/>
                    <a:pt x="7207720" y="620344"/>
                  </a:cubicBezTo>
                  <a:close/>
                  <a:moveTo>
                    <a:pt x="7023828" y="620344"/>
                  </a:moveTo>
                  <a:cubicBezTo>
                    <a:pt x="6988026" y="620344"/>
                    <a:pt x="6959001" y="590683"/>
                    <a:pt x="6959001" y="554094"/>
                  </a:cubicBezTo>
                  <a:cubicBezTo>
                    <a:pt x="6959001" y="517505"/>
                    <a:pt x="6988026" y="487844"/>
                    <a:pt x="7023828" y="487844"/>
                  </a:cubicBezTo>
                  <a:cubicBezTo>
                    <a:pt x="7059632" y="487844"/>
                    <a:pt x="7088656" y="517505"/>
                    <a:pt x="7088656" y="554094"/>
                  </a:cubicBezTo>
                  <a:cubicBezTo>
                    <a:pt x="7088656" y="590683"/>
                    <a:pt x="7059632" y="620344"/>
                    <a:pt x="7023828" y="620344"/>
                  </a:cubicBezTo>
                  <a:close/>
                  <a:moveTo>
                    <a:pt x="6839937" y="620344"/>
                  </a:moveTo>
                  <a:cubicBezTo>
                    <a:pt x="6804134" y="620344"/>
                    <a:pt x="6775110" y="590683"/>
                    <a:pt x="6775110" y="554094"/>
                  </a:cubicBezTo>
                  <a:cubicBezTo>
                    <a:pt x="6775110" y="517505"/>
                    <a:pt x="6804134" y="487844"/>
                    <a:pt x="6839937" y="487844"/>
                  </a:cubicBezTo>
                  <a:cubicBezTo>
                    <a:pt x="6875741" y="487844"/>
                    <a:pt x="6904765" y="517505"/>
                    <a:pt x="6904765" y="554094"/>
                  </a:cubicBezTo>
                  <a:cubicBezTo>
                    <a:pt x="6904765" y="590683"/>
                    <a:pt x="6875741" y="620344"/>
                    <a:pt x="6839937" y="620344"/>
                  </a:cubicBezTo>
                  <a:close/>
                  <a:moveTo>
                    <a:pt x="6641318" y="620344"/>
                  </a:moveTo>
                  <a:cubicBezTo>
                    <a:pt x="6605514" y="620344"/>
                    <a:pt x="6576490" y="590683"/>
                    <a:pt x="6576490" y="554094"/>
                  </a:cubicBezTo>
                  <a:cubicBezTo>
                    <a:pt x="6576490" y="517505"/>
                    <a:pt x="6605514" y="487844"/>
                    <a:pt x="6641318" y="487844"/>
                  </a:cubicBezTo>
                  <a:cubicBezTo>
                    <a:pt x="6677120" y="487844"/>
                    <a:pt x="6706144" y="517505"/>
                    <a:pt x="6706144" y="554094"/>
                  </a:cubicBezTo>
                  <a:cubicBezTo>
                    <a:pt x="6706144" y="590683"/>
                    <a:pt x="6677120" y="620344"/>
                    <a:pt x="6641318" y="620344"/>
                  </a:cubicBezTo>
                  <a:close/>
                  <a:moveTo>
                    <a:pt x="5150149" y="622362"/>
                  </a:moveTo>
                  <a:cubicBezTo>
                    <a:pt x="5114345" y="622362"/>
                    <a:pt x="5085321" y="592701"/>
                    <a:pt x="5085321" y="556112"/>
                  </a:cubicBezTo>
                  <a:cubicBezTo>
                    <a:pt x="5085321" y="519523"/>
                    <a:pt x="5114345" y="489862"/>
                    <a:pt x="5150149" y="489862"/>
                  </a:cubicBezTo>
                  <a:cubicBezTo>
                    <a:pt x="5185953" y="489862"/>
                    <a:pt x="5214976" y="519523"/>
                    <a:pt x="5214976" y="556112"/>
                  </a:cubicBezTo>
                  <a:cubicBezTo>
                    <a:pt x="5214976" y="592701"/>
                    <a:pt x="5185953" y="622362"/>
                    <a:pt x="5150149" y="622362"/>
                  </a:cubicBezTo>
                  <a:close/>
                  <a:moveTo>
                    <a:pt x="4966257" y="622362"/>
                  </a:moveTo>
                  <a:cubicBezTo>
                    <a:pt x="4930454" y="622362"/>
                    <a:pt x="4901430" y="592701"/>
                    <a:pt x="4901430" y="556112"/>
                  </a:cubicBezTo>
                  <a:cubicBezTo>
                    <a:pt x="4901430" y="519523"/>
                    <a:pt x="4930454" y="489862"/>
                    <a:pt x="4966257" y="489862"/>
                  </a:cubicBezTo>
                  <a:cubicBezTo>
                    <a:pt x="5002061" y="489862"/>
                    <a:pt x="5031085" y="519523"/>
                    <a:pt x="5031085" y="556112"/>
                  </a:cubicBezTo>
                  <a:cubicBezTo>
                    <a:pt x="5031085" y="592701"/>
                    <a:pt x="5002061" y="622362"/>
                    <a:pt x="4966257" y="622362"/>
                  </a:cubicBezTo>
                  <a:close/>
                  <a:moveTo>
                    <a:pt x="4782366" y="622362"/>
                  </a:moveTo>
                  <a:cubicBezTo>
                    <a:pt x="4746563" y="622362"/>
                    <a:pt x="4717539" y="592701"/>
                    <a:pt x="4717539" y="556112"/>
                  </a:cubicBezTo>
                  <a:cubicBezTo>
                    <a:pt x="4717539" y="519523"/>
                    <a:pt x="4746563" y="489862"/>
                    <a:pt x="4782366" y="489862"/>
                  </a:cubicBezTo>
                  <a:cubicBezTo>
                    <a:pt x="4818169" y="489862"/>
                    <a:pt x="4847193" y="519523"/>
                    <a:pt x="4847193" y="556112"/>
                  </a:cubicBezTo>
                  <a:cubicBezTo>
                    <a:pt x="4847193" y="592701"/>
                    <a:pt x="4818169" y="622362"/>
                    <a:pt x="4782366" y="622362"/>
                  </a:cubicBezTo>
                  <a:close/>
                  <a:moveTo>
                    <a:pt x="4598475" y="622362"/>
                  </a:moveTo>
                  <a:cubicBezTo>
                    <a:pt x="4562671" y="622362"/>
                    <a:pt x="4533648" y="592701"/>
                    <a:pt x="4533648" y="556112"/>
                  </a:cubicBezTo>
                  <a:cubicBezTo>
                    <a:pt x="4533648" y="519523"/>
                    <a:pt x="4562671" y="489862"/>
                    <a:pt x="4598475" y="489862"/>
                  </a:cubicBezTo>
                  <a:cubicBezTo>
                    <a:pt x="4634278" y="489862"/>
                    <a:pt x="4663303" y="519523"/>
                    <a:pt x="4663303" y="556112"/>
                  </a:cubicBezTo>
                  <a:cubicBezTo>
                    <a:pt x="4663303" y="592701"/>
                    <a:pt x="4634278" y="622362"/>
                    <a:pt x="4598475" y="622362"/>
                  </a:cubicBezTo>
                  <a:close/>
                  <a:moveTo>
                    <a:pt x="4414583" y="622362"/>
                  </a:moveTo>
                  <a:cubicBezTo>
                    <a:pt x="4378779" y="622362"/>
                    <a:pt x="4349755" y="592701"/>
                    <a:pt x="4349755" y="556112"/>
                  </a:cubicBezTo>
                  <a:cubicBezTo>
                    <a:pt x="4349755" y="519523"/>
                    <a:pt x="4378779" y="489862"/>
                    <a:pt x="4414583" y="489862"/>
                  </a:cubicBezTo>
                  <a:cubicBezTo>
                    <a:pt x="4450386" y="489862"/>
                    <a:pt x="4479410" y="519523"/>
                    <a:pt x="4479410" y="556112"/>
                  </a:cubicBezTo>
                  <a:cubicBezTo>
                    <a:pt x="4479410" y="592701"/>
                    <a:pt x="4450386" y="622362"/>
                    <a:pt x="4414583" y="622362"/>
                  </a:cubicBezTo>
                  <a:close/>
                  <a:moveTo>
                    <a:pt x="4230691" y="622362"/>
                  </a:moveTo>
                  <a:cubicBezTo>
                    <a:pt x="4194888" y="622362"/>
                    <a:pt x="4165863" y="592701"/>
                    <a:pt x="4165863" y="556112"/>
                  </a:cubicBezTo>
                  <a:cubicBezTo>
                    <a:pt x="4165863" y="519523"/>
                    <a:pt x="4194888" y="489862"/>
                    <a:pt x="4230691" y="489862"/>
                  </a:cubicBezTo>
                  <a:cubicBezTo>
                    <a:pt x="4266495" y="489862"/>
                    <a:pt x="4295519" y="519523"/>
                    <a:pt x="4295519" y="556112"/>
                  </a:cubicBezTo>
                  <a:cubicBezTo>
                    <a:pt x="4295519" y="592701"/>
                    <a:pt x="4266495" y="622362"/>
                    <a:pt x="4230691" y="622362"/>
                  </a:cubicBezTo>
                  <a:close/>
                  <a:moveTo>
                    <a:pt x="4032071" y="622362"/>
                  </a:moveTo>
                  <a:cubicBezTo>
                    <a:pt x="3996268" y="622362"/>
                    <a:pt x="3967243" y="592701"/>
                    <a:pt x="3967243" y="556112"/>
                  </a:cubicBezTo>
                  <a:cubicBezTo>
                    <a:pt x="3967243" y="519523"/>
                    <a:pt x="3996268" y="489862"/>
                    <a:pt x="4032071" y="489862"/>
                  </a:cubicBezTo>
                  <a:cubicBezTo>
                    <a:pt x="4067874" y="489862"/>
                    <a:pt x="4096898" y="519523"/>
                    <a:pt x="4096898" y="556112"/>
                  </a:cubicBezTo>
                  <a:cubicBezTo>
                    <a:pt x="4096898" y="592701"/>
                    <a:pt x="4067874" y="622362"/>
                    <a:pt x="4032071" y="622362"/>
                  </a:cubicBezTo>
                  <a:close/>
                  <a:moveTo>
                    <a:pt x="1188874" y="625390"/>
                  </a:moveTo>
                  <a:cubicBezTo>
                    <a:pt x="1153071" y="625390"/>
                    <a:pt x="1124047" y="595729"/>
                    <a:pt x="1124047" y="559140"/>
                  </a:cubicBezTo>
                  <a:cubicBezTo>
                    <a:pt x="1124047" y="522551"/>
                    <a:pt x="1153071" y="492890"/>
                    <a:pt x="1188874" y="492890"/>
                  </a:cubicBezTo>
                  <a:cubicBezTo>
                    <a:pt x="1224678" y="492890"/>
                    <a:pt x="1253702" y="522551"/>
                    <a:pt x="1253702" y="559140"/>
                  </a:cubicBezTo>
                  <a:cubicBezTo>
                    <a:pt x="1253702" y="595729"/>
                    <a:pt x="1224678" y="625390"/>
                    <a:pt x="1188874" y="625390"/>
                  </a:cubicBezTo>
                  <a:close/>
                  <a:moveTo>
                    <a:pt x="1004983" y="625390"/>
                  </a:moveTo>
                  <a:cubicBezTo>
                    <a:pt x="969180" y="625390"/>
                    <a:pt x="940155" y="595729"/>
                    <a:pt x="940155" y="559140"/>
                  </a:cubicBezTo>
                  <a:cubicBezTo>
                    <a:pt x="940155" y="522551"/>
                    <a:pt x="969180" y="492890"/>
                    <a:pt x="1004983" y="492890"/>
                  </a:cubicBezTo>
                  <a:cubicBezTo>
                    <a:pt x="1040786" y="492890"/>
                    <a:pt x="1069811" y="522551"/>
                    <a:pt x="1069811" y="559140"/>
                  </a:cubicBezTo>
                  <a:cubicBezTo>
                    <a:pt x="1069811" y="595729"/>
                    <a:pt x="1040786" y="625390"/>
                    <a:pt x="1004983" y="625390"/>
                  </a:cubicBezTo>
                  <a:close/>
                  <a:moveTo>
                    <a:pt x="821092" y="625390"/>
                  </a:moveTo>
                  <a:cubicBezTo>
                    <a:pt x="785288" y="625390"/>
                    <a:pt x="756264" y="595729"/>
                    <a:pt x="756264" y="559140"/>
                  </a:cubicBezTo>
                  <a:cubicBezTo>
                    <a:pt x="756264" y="522551"/>
                    <a:pt x="785288" y="492890"/>
                    <a:pt x="821092" y="492890"/>
                  </a:cubicBezTo>
                  <a:cubicBezTo>
                    <a:pt x="856895" y="492890"/>
                    <a:pt x="885920" y="522551"/>
                    <a:pt x="885920" y="559140"/>
                  </a:cubicBezTo>
                  <a:cubicBezTo>
                    <a:pt x="885920" y="595729"/>
                    <a:pt x="856895" y="625390"/>
                    <a:pt x="821092" y="625390"/>
                  </a:cubicBezTo>
                  <a:close/>
                  <a:moveTo>
                    <a:pt x="637202" y="625390"/>
                  </a:moveTo>
                  <a:cubicBezTo>
                    <a:pt x="601397" y="625390"/>
                    <a:pt x="572374" y="595729"/>
                    <a:pt x="572374" y="559140"/>
                  </a:cubicBezTo>
                  <a:cubicBezTo>
                    <a:pt x="572374" y="522551"/>
                    <a:pt x="601397" y="492890"/>
                    <a:pt x="637202" y="492890"/>
                  </a:cubicBezTo>
                  <a:cubicBezTo>
                    <a:pt x="673004" y="492890"/>
                    <a:pt x="702030" y="522551"/>
                    <a:pt x="702030" y="559140"/>
                  </a:cubicBezTo>
                  <a:cubicBezTo>
                    <a:pt x="702030" y="595729"/>
                    <a:pt x="673004" y="625390"/>
                    <a:pt x="637202" y="625390"/>
                  </a:cubicBezTo>
                  <a:close/>
                  <a:moveTo>
                    <a:pt x="453308" y="625390"/>
                  </a:moveTo>
                  <a:cubicBezTo>
                    <a:pt x="417506" y="625390"/>
                    <a:pt x="388481" y="595729"/>
                    <a:pt x="388481" y="559140"/>
                  </a:cubicBezTo>
                  <a:cubicBezTo>
                    <a:pt x="388481" y="522551"/>
                    <a:pt x="417506" y="492890"/>
                    <a:pt x="453308" y="492890"/>
                  </a:cubicBezTo>
                  <a:cubicBezTo>
                    <a:pt x="489112" y="492890"/>
                    <a:pt x="518136" y="522551"/>
                    <a:pt x="518136" y="559140"/>
                  </a:cubicBezTo>
                  <a:cubicBezTo>
                    <a:pt x="518136" y="595729"/>
                    <a:pt x="489112" y="625390"/>
                    <a:pt x="453308" y="625390"/>
                  </a:cubicBezTo>
                  <a:close/>
                  <a:moveTo>
                    <a:pt x="269417" y="625390"/>
                  </a:moveTo>
                  <a:cubicBezTo>
                    <a:pt x="233614" y="625390"/>
                    <a:pt x="204589" y="595729"/>
                    <a:pt x="204589" y="559140"/>
                  </a:cubicBezTo>
                  <a:cubicBezTo>
                    <a:pt x="204589" y="522551"/>
                    <a:pt x="233614" y="492890"/>
                    <a:pt x="269417" y="492890"/>
                  </a:cubicBezTo>
                  <a:cubicBezTo>
                    <a:pt x="305220" y="492890"/>
                    <a:pt x="334245" y="522551"/>
                    <a:pt x="334245" y="559140"/>
                  </a:cubicBezTo>
                  <a:cubicBezTo>
                    <a:pt x="334245" y="595729"/>
                    <a:pt x="305220" y="625390"/>
                    <a:pt x="269417" y="625390"/>
                  </a:cubicBezTo>
                  <a:close/>
                  <a:moveTo>
                    <a:pt x="70797" y="625390"/>
                  </a:moveTo>
                  <a:cubicBezTo>
                    <a:pt x="34993" y="625390"/>
                    <a:pt x="5970" y="595729"/>
                    <a:pt x="5970" y="559140"/>
                  </a:cubicBezTo>
                  <a:cubicBezTo>
                    <a:pt x="5970" y="522551"/>
                    <a:pt x="34993" y="492890"/>
                    <a:pt x="70797" y="492890"/>
                  </a:cubicBezTo>
                  <a:cubicBezTo>
                    <a:pt x="106601" y="492890"/>
                    <a:pt x="135625" y="522551"/>
                    <a:pt x="135625" y="559140"/>
                  </a:cubicBezTo>
                  <a:cubicBezTo>
                    <a:pt x="135625" y="595729"/>
                    <a:pt x="106601" y="625390"/>
                    <a:pt x="70797" y="625390"/>
                  </a:cubicBezTo>
                  <a:close/>
                  <a:moveTo>
                    <a:pt x="6454772" y="832900"/>
                  </a:moveTo>
                  <a:cubicBezTo>
                    <a:pt x="6418968" y="832900"/>
                    <a:pt x="6389944" y="803239"/>
                    <a:pt x="6389944" y="766650"/>
                  </a:cubicBezTo>
                  <a:cubicBezTo>
                    <a:pt x="6389944" y="730061"/>
                    <a:pt x="6418968" y="700400"/>
                    <a:pt x="6454772" y="700400"/>
                  </a:cubicBezTo>
                  <a:cubicBezTo>
                    <a:pt x="6490575" y="700400"/>
                    <a:pt x="6519600" y="730061"/>
                    <a:pt x="6519600" y="766650"/>
                  </a:cubicBezTo>
                  <a:cubicBezTo>
                    <a:pt x="6519600" y="803239"/>
                    <a:pt x="6490575" y="832900"/>
                    <a:pt x="6454772" y="832900"/>
                  </a:cubicBezTo>
                  <a:close/>
                  <a:moveTo>
                    <a:pt x="6270880" y="832900"/>
                  </a:moveTo>
                  <a:cubicBezTo>
                    <a:pt x="6235077" y="832900"/>
                    <a:pt x="6206052" y="803239"/>
                    <a:pt x="6206052" y="766650"/>
                  </a:cubicBezTo>
                  <a:cubicBezTo>
                    <a:pt x="6206052" y="730061"/>
                    <a:pt x="6235077" y="700400"/>
                    <a:pt x="6270880" y="700400"/>
                  </a:cubicBezTo>
                  <a:cubicBezTo>
                    <a:pt x="6306684" y="700400"/>
                    <a:pt x="6335708" y="730061"/>
                    <a:pt x="6335708" y="766650"/>
                  </a:cubicBezTo>
                  <a:cubicBezTo>
                    <a:pt x="6335708" y="803239"/>
                    <a:pt x="6306684" y="832900"/>
                    <a:pt x="6270880" y="832900"/>
                  </a:cubicBezTo>
                  <a:close/>
                  <a:moveTo>
                    <a:pt x="6086990" y="832900"/>
                  </a:moveTo>
                  <a:cubicBezTo>
                    <a:pt x="6051186" y="832900"/>
                    <a:pt x="6022162" y="803239"/>
                    <a:pt x="6022162" y="766650"/>
                  </a:cubicBezTo>
                  <a:cubicBezTo>
                    <a:pt x="6022162" y="730061"/>
                    <a:pt x="6051186" y="700400"/>
                    <a:pt x="6086990" y="700400"/>
                  </a:cubicBezTo>
                  <a:cubicBezTo>
                    <a:pt x="6122793" y="700400"/>
                    <a:pt x="6151817" y="730061"/>
                    <a:pt x="6151817" y="766650"/>
                  </a:cubicBezTo>
                  <a:cubicBezTo>
                    <a:pt x="6151817" y="803239"/>
                    <a:pt x="6122793" y="832900"/>
                    <a:pt x="6086990" y="832900"/>
                  </a:cubicBezTo>
                  <a:close/>
                  <a:moveTo>
                    <a:pt x="5903098" y="832900"/>
                  </a:moveTo>
                  <a:cubicBezTo>
                    <a:pt x="5867295" y="832900"/>
                    <a:pt x="5838270" y="803239"/>
                    <a:pt x="5838270" y="766650"/>
                  </a:cubicBezTo>
                  <a:cubicBezTo>
                    <a:pt x="5838270" y="730061"/>
                    <a:pt x="5867295" y="700400"/>
                    <a:pt x="5903098" y="700400"/>
                  </a:cubicBezTo>
                  <a:cubicBezTo>
                    <a:pt x="5938902" y="700400"/>
                    <a:pt x="5967926" y="730061"/>
                    <a:pt x="5967926" y="766650"/>
                  </a:cubicBezTo>
                  <a:cubicBezTo>
                    <a:pt x="5967926" y="803239"/>
                    <a:pt x="5938902" y="832900"/>
                    <a:pt x="5903098" y="832900"/>
                  </a:cubicBezTo>
                  <a:close/>
                  <a:moveTo>
                    <a:pt x="5719207" y="832900"/>
                  </a:moveTo>
                  <a:cubicBezTo>
                    <a:pt x="5683403" y="832900"/>
                    <a:pt x="5654379" y="803239"/>
                    <a:pt x="5654379" y="766650"/>
                  </a:cubicBezTo>
                  <a:cubicBezTo>
                    <a:pt x="5654379" y="730061"/>
                    <a:pt x="5683403" y="700400"/>
                    <a:pt x="5719207" y="700400"/>
                  </a:cubicBezTo>
                  <a:cubicBezTo>
                    <a:pt x="5755009" y="700400"/>
                    <a:pt x="5784034" y="730061"/>
                    <a:pt x="5784034" y="766650"/>
                  </a:cubicBezTo>
                  <a:cubicBezTo>
                    <a:pt x="5784034" y="803239"/>
                    <a:pt x="5755009" y="832900"/>
                    <a:pt x="5719207" y="832900"/>
                  </a:cubicBezTo>
                  <a:close/>
                  <a:moveTo>
                    <a:pt x="5535315" y="832900"/>
                  </a:moveTo>
                  <a:cubicBezTo>
                    <a:pt x="5499511" y="832900"/>
                    <a:pt x="5470487" y="803239"/>
                    <a:pt x="5470487" y="766650"/>
                  </a:cubicBezTo>
                  <a:cubicBezTo>
                    <a:pt x="5470487" y="730061"/>
                    <a:pt x="5499511" y="700400"/>
                    <a:pt x="5535315" y="700400"/>
                  </a:cubicBezTo>
                  <a:cubicBezTo>
                    <a:pt x="5571119" y="700400"/>
                    <a:pt x="5600143" y="730061"/>
                    <a:pt x="5600143" y="766650"/>
                  </a:cubicBezTo>
                  <a:cubicBezTo>
                    <a:pt x="5600143" y="803239"/>
                    <a:pt x="5571119" y="832900"/>
                    <a:pt x="5535315" y="832900"/>
                  </a:cubicBezTo>
                  <a:close/>
                  <a:moveTo>
                    <a:pt x="5336695" y="832900"/>
                  </a:moveTo>
                  <a:cubicBezTo>
                    <a:pt x="5300891" y="832900"/>
                    <a:pt x="5271867" y="803239"/>
                    <a:pt x="5271867" y="766650"/>
                  </a:cubicBezTo>
                  <a:cubicBezTo>
                    <a:pt x="5271867" y="730061"/>
                    <a:pt x="5300891" y="700400"/>
                    <a:pt x="5336695" y="700400"/>
                  </a:cubicBezTo>
                  <a:cubicBezTo>
                    <a:pt x="5372498" y="700400"/>
                    <a:pt x="5401522" y="730061"/>
                    <a:pt x="5401522" y="766650"/>
                  </a:cubicBezTo>
                  <a:cubicBezTo>
                    <a:pt x="5401522" y="803239"/>
                    <a:pt x="5372498" y="832900"/>
                    <a:pt x="5336695" y="832900"/>
                  </a:cubicBezTo>
                  <a:close/>
                  <a:moveTo>
                    <a:pt x="3839600" y="834918"/>
                  </a:moveTo>
                  <a:cubicBezTo>
                    <a:pt x="3803797" y="834918"/>
                    <a:pt x="3774772" y="805257"/>
                    <a:pt x="3774772" y="768668"/>
                  </a:cubicBezTo>
                  <a:cubicBezTo>
                    <a:pt x="3774772" y="732079"/>
                    <a:pt x="3803797" y="702418"/>
                    <a:pt x="3839600" y="702418"/>
                  </a:cubicBezTo>
                  <a:cubicBezTo>
                    <a:pt x="3875403" y="702418"/>
                    <a:pt x="3904427" y="732079"/>
                    <a:pt x="3904427" y="768668"/>
                  </a:cubicBezTo>
                  <a:cubicBezTo>
                    <a:pt x="3904427" y="805257"/>
                    <a:pt x="3875403" y="834918"/>
                    <a:pt x="3839600" y="834918"/>
                  </a:cubicBezTo>
                  <a:close/>
                  <a:moveTo>
                    <a:pt x="3655709" y="834918"/>
                  </a:moveTo>
                  <a:cubicBezTo>
                    <a:pt x="3619905" y="834918"/>
                    <a:pt x="3590881" y="805257"/>
                    <a:pt x="3590881" y="768668"/>
                  </a:cubicBezTo>
                  <a:cubicBezTo>
                    <a:pt x="3590881" y="732079"/>
                    <a:pt x="3619905" y="702418"/>
                    <a:pt x="3655709" y="702418"/>
                  </a:cubicBezTo>
                  <a:cubicBezTo>
                    <a:pt x="3691512" y="702418"/>
                    <a:pt x="3720536" y="732079"/>
                    <a:pt x="3720536" y="768668"/>
                  </a:cubicBezTo>
                  <a:cubicBezTo>
                    <a:pt x="3720536" y="805257"/>
                    <a:pt x="3691512" y="834918"/>
                    <a:pt x="3655709" y="834918"/>
                  </a:cubicBezTo>
                  <a:close/>
                  <a:moveTo>
                    <a:pt x="3471818" y="834918"/>
                  </a:moveTo>
                  <a:cubicBezTo>
                    <a:pt x="3436014" y="834918"/>
                    <a:pt x="3406990" y="805257"/>
                    <a:pt x="3406990" y="768668"/>
                  </a:cubicBezTo>
                  <a:cubicBezTo>
                    <a:pt x="3406990" y="732079"/>
                    <a:pt x="3436014" y="702418"/>
                    <a:pt x="3471818" y="702418"/>
                  </a:cubicBezTo>
                  <a:cubicBezTo>
                    <a:pt x="3507621" y="702418"/>
                    <a:pt x="3536645" y="732079"/>
                    <a:pt x="3536645" y="768668"/>
                  </a:cubicBezTo>
                  <a:cubicBezTo>
                    <a:pt x="3536645" y="805257"/>
                    <a:pt x="3507621" y="834918"/>
                    <a:pt x="3471818" y="834918"/>
                  </a:cubicBezTo>
                  <a:close/>
                  <a:moveTo>
                    <a:pt x="3287926" y="834918"/>
                  </a:moveTo>
                  <a:cubicBezTo>
                    <a:pt x="3252122" y="834918"/>
                    <a:pt x="3223098" y="805257"/>
                    <a:pt x="3223098" y="768668"/>
                  </a:cubicBezTo>
                  <a:cubicBezTo>
                    <a:pt x="3223098" y="732079"/>
                    <a:pt x="3252122" y="702418"/>
                    <a:pt x="3287926" y="702418"/>
                  </a:cubicBezTo>
                  <a:cubicBezTo>
                    <a:pt x="3323730" y="702418"/>
                    <a:pt x="3352754" y="732079"/>
                    <a:pt x="3352754" y="768668"/>
                  </a:cubicBezTo>
                  <a:cubicBezTo>
                    <a:pt x="3352754" y="805257"/>
                    <a:pt x="3323730" y="834918"/>
                    <a:pt x="3287926" y="834918"/>
                  </a:cubicBezTo>
                  <a:close/>
                  <a:moveTo>
                    <a:pt x="3104034" y="834918"/>
                  </a:moveTo>
                  <a:cubicBezTo>
                    <a:pt x="3068231" y="834918"/>
                    <a:pt x="3039206" y="805257"/>
                    <a:pt x="3039206" y="768668"/>
                  </a:cubicBezTo>
                  <a:cubicBezTo>
                    <a:pt x="3039206" y="732079"/>
                    <a:pt x="3068231" y="702418"/>
                    <a:pt x="3104034" y="702418"/>
                  </a:cubicBezTo>
                  <a:cubicBezTo>
                    <a:pt x="3139837" y="702418"/>
                    <a:pt x="3168861" y="732079"/>
                    <a:pt x="3168861" y="768668"/>
                  </a:cubicBezTo>
                  <a:cubicBezTo>
                    <a:pt x="3168861" y="805257"/>
                    <a:pt x="3139837" y="834918"/>
                    <a:pt x="3104034" y="834918"/>
                  </a:cubicBezTo>
                  <a:close/>
                  <a:moveTo>
                    <a:pt x="2920143" y="834918"/>
                  </a:moveTo>
                  <a:cubicBezTo>
                    <a:pt x="2884339" y="834918"/>
                    <a:pt x="2855315" y="805257"/>
                    <a:pt x="2855315" y="768668"/>
                  </a:cubicBezTo>
                  <a:cubicBezTo>
                    <a:pt x="2855315" y="732079"/>
                    <a:pt x="2884339" y="702418"/>
                    <a:pt x="2920143" y="702418"/>
                  </a:cubicBezTo>
                  <a:cubicBezTo>
                    <a:pt x="2955946" y="702418"/>
                    <a:pt x="2984970" y="732079"/>
                    <a:pt x="2984970" y="768668"/>
                  </a:cubicBezTo>
                  <a:cubicBezTo>
                    <a:pt x="2984970" y="805257"/>
                    <a:pt x="2955946" y="834918"/>
                    <a:pt x="2920143" y="834918"/>
                  </a:cubicBezTo>
                  <a:close/>
                  <a:moveTo>
                    <a:pt x="2721523" y="834918"/>
                  </a:moveTo>
                  <a:cubicBezTo>
                    <a:pt x="2685719" y="834918"/>
                    <a:pt x="2656695" y="805257"/>
                    <a:pt x="2656695" y="768668"/>
                  </a:cubicBezTo>
                  <a:cubicBezTo>
                    <a:pt x="2656695" y="732079"/>
                    <a:pt x="2685719" y="702418"/>
                    <a:pt x="2721523" y="702418"/>
                  </a:cubicBezTo>
                  <a:cubicBezTo>
                    <a:pt x="2757326" y="702418"/>
                    <a:pt x="2786350" y="732079"/>
                    <a:pt x="2786350" y="768668"/>
                  </a:cubicBezTo>
                  <a:cubicBezTo>
                    <a:pt x="2786350" y="805257"/>
                    <a:pt x="2757326" y="834918"/>
                    <a:pt x="2721523" y="834918"/>
                  </a:cubicBezTo>
                  <a:close/>
                  <a:moveTo>
                    <a:pt x="2523126" y="835927"/>
                  </a:moveTo>
                  <a:cubicBezTo>
                    <a:pt x="2487322" y="835927"/>
                    <a:pt x="2458298" y="806266"/>
                    <a:pt x="2458298" y="769677"/>
                  </a:cubicBezTo>
                  <a:cubicBezTo>
                    <a:pt x="2458298" y="733088"/>
                    <a:pt x="2487322" y="703427"/>
                    <a:pt x="2523126" y="703427"/>
                  </a:cubicBezTo>
                  <a:cubicBezTo>
                    <a:pt x="2558929" y="703427"/>
                    <a:pt x="2587953" y="733088"/>
                    <a:pt x="2587953" y="769677"/>
                  </a:cubicBezTo>
                  <a:cubicBezTo>
                    <a:pt x="2587953" y="806266"/>
                    <a:pt x="2558929" y="835927"/>
                    <a:pt x="2523126" y="835927"/>
                  </a:cubicBezTo>
                  <a:close/>
                  <a:moveTo>
                    <a:pt x="2339234" y="835927"/>
                  </a:moveTo>
                  <a:cubicBezTo>
                    <a:pt x="2303430" y="835927"/>
                    <a:pt x="2274406" y="806266"/>
                    <a:pt x="2274406" y="769677"/>
                  </a:cubicBezTo>
                  <a:cubicBezTo>
                    <a:pt x="2274406" y="733088"/>
                    <a:pt x="2303430" y="703427"/>
                    <a:pt x="2339234" y="703427"/>
                  </a:cubicBezTo>
                  <a:cubicBezTo>
                    <a:pt x="2375038" y="703427"/>
                    <a:pt x="2404062" y="733088"/>
                    <a:pt x="2404062" y="769677"/>
                  </a:cubicBezTo>
                  <a:cubicBezTo>
                    <a:pt x="2404062" y="806266"/>
                    <a:pt x="2375038" y="835927"/>
                    <a:pt x="2339234" y="835927"/>
                  </a:cubicBezTo>
                  <a:close/>
                  <a:moveTo>
                    <a:pt x="2155343" y="835927"/>
                  </a:moveTo>
                  <a:cubicBezTo>
                    <a:pt x="2119540" y="835927"/>
                    <a:pt x="2090515" y="806266"/>
                    <a:pt x="2090515" y="769677"/>
                  </a:cubicBezTo>
                  <a:cubicBezTo>
                    <a:pt x="2090515" y="733088"/>
                    <a:pt x="2119540" y="703427"/>
                    <a:pt x="2155343" y="703427"/>
                  </a:cubicBezTo>
                  <a:cubicBezTo>
                    <a:pt x="2191146" y="703427"/>
                    <a:pt x="2220170" y="733088"/>
                    <a:pt x="2220170" y="769677"/>
                  </a:cubicBezTo>
                  <a:cubicBezTo>
                    <a:pt x="2220170" y="806266"/>
                    <a:pt x="2191146" y="835927"/>
                    <a:pt x="2155343" y="835927"/>
                  </a:cubicBezTo>
                  <a:close/>
                  <a:moveTo>
                    <a:pt x="1971452" y="835927"/>
                  </a:moveTo>
                  <a:cubicBezTo>
                    <a:pt x="1935648" y="835927"/>
                    <a:pt x="1906624" y="806266"/>
                    <a:pt x="1906624" y="769677"/>
                  </a:cubicBezTo>
                  <a:cubicBezTo>
                    <a:pt x="1906624" y="733088"/>
                    <a:pt x="1935648" y="703427"/>
                    <a:pt x="1971452" y="703427"/>
                  </a:cubicBezTo>
                  <a:cubicBezTo>
                    <a:pt x="2007255" y="703427"/>
                    <a:pt x="2036280" y="733088"/>
                    <a:pt x="2036280" y="769677"/>
                  </a:cubicBezTo>
                  <a:cubicBezTo>
                    <a:pt x="2036280" y="806266"/>
                    <a:pt x="2007255" y="835927"/>
                    <a:pt x="1971452" y="835927"/>
                  </a:cubicBezTo>
                  <a:close/>
                  <a:moveTo>
                    <a:pt x="1787561" y="835927"/>
                  </a:moveTo>
                  <a:cubicBezTo>
                    <a:pt x="1751756" y="835927"/>
                    <a:pt x="1722733" y="806266"/>
                    <a:pt x="1722733" y="769677"/>
                  </a:cubicBezTo>
                  <a:cubicBezTo>
                    <a:pt x="1722733" y="733088"/>
                    <a:pt x="1751756" y="703427"/>
                    <a:pt x="1787561" y="703427"/>
                  </a:cubicBezTo>
                  <a:cubicBezTo>
                    <a:pt x="1823363" y="703427"/>
                    <a:pt x="1852388" y="733088"/>
                    <a:pt x="1852388" y="769677"/>
                  </a:cubicBezTo>
                  <a:cubicBezTo>
                    <a:pt x="1852388" y="806266"/>
                    <a:pt x="1823363" y="835927"/>
                    <a:pt x="1787561" y="835927"/>
                  </a:cubicBezTo>
                  <a:close/>
                  <a:moveTo>
                    <a:pt x="1603668" y="835927"/>
                  </a:moveTo>
                  <a:cubicBezTo>
                    <a:pt x="1567865" y="835927"/>
                    <a:pt x="1538841" y="806266"/>
                    <a:pt x="1538841" y="769677"/>
                  </a:cubicBezTo>
                  <a:cubicBezTo>
                    <a:pt x="1538841" y="733088"/>
                    <a:pt x="1567865" y="703427"/>
                    <a:pt x="1603668" y="703427"/>
                  </a:cubicBezTo>
                  <a:cubicBezTo>
                    <a:pt x="1639472" y="703427"/>
                    <a:pt x="1668496" y="733088"/>
                    <a:pt x="1668496" y="769677"/>
                  </a:cubicBezTo>
                  <a:cubicBezTo>
                    <a:pt x="1668496" y="806266"/>
                    <a:pt x="1639472" y="835927"/>
                    <a:pt x="1603668" y="835927"/>
                  </a:cubicBezTo>
                  <a:close/>
                  <a:moveTo>
                    <a:pt x="1405048" y="835927"/>
                  </a:moveTo>
                  <a:cubicBezTo>
                    <a:pt x="1369246" y="835927"/>
                    <a:pt x="1340221" y="806266"/>
                    <a:pt x="1340221" y="769677"/>
                  </a:cubicBezTo>
                  <a:cubicBezTo>
                    <a:pt x="1340221" y="733088"/>
                    <a:pt x="1369246" y="703427"/>
                    <a:pt x="1405048" y="703427"/>
                  </a:cubicBezTo>
                  <a:cubicBezTo>
                    <a:pt x="1440851" y="703427"/>
                    <a:pt x="1469876" y="733088"/>
                    <a:pt x="1469876" y="769677"/>
                  </a:cubicBezTo>
                  <a:cubicBezTo>
                    <a:pt x="1469876" y="806266"/>
                    <a:pt x="1440851" y="835927"/>
                    <a:pt x="1405048" y="835927"/>
                  </a:cubicBezTo>
                  <a:close/>
                  <a:moveTo>
                    <a:pt x="7759394" y="837946"/>
                  </a:moveTo>
                  <a:cubicBezTo>
                    <a:pt x="7723590" y="837946"/>
                    <a:pt x="7694566" y="808285"/>
                    <a:pt x="7694566" y="771696"/>
                  </a:cubicBezTo>
                  <a:cubicBezTo>
                    <a:pt x="7694566" y="735107"/>
                    <a:pt x="7723590" y="705446"/>
                    <a:pt x="7759394" y="705446"/>
                  </a:cubicBezTo>
                  <a:cubicBezTo>
                    <a:pt x="7795198" y="705446"/>
                    <a:pt x="7824222" y="735107"/>
                    <a:pt x="7824222" y="771696"/>
                  </a:cubicBezTo>
                  <a:cubicBezTo>
                    <a:pt x="7824222" y="808285"/>
                    <a:pt x="7795198" y="837946"/>
                    <a:pt x="7759394" y="837946"/>
                  </a:cubicBezTo>
                  <a:close/>
                  <a:moveTo>
                    <a:pt x="7575503" y="837946"/>
                  </a:moveTo>
                  <a:cubicBezTo>
                    <a:pt x="7539700" y="837946"/>
                    <a:pt x="7510676" y="808285"/>
                    <a:pt x="7510676" y="771696"/>
                  </a:cubicBezTo>
                  <a:cubicBezTo>
                    <a:pt x="7510676" y="735107"/>
                    <a:pt x="7539700" y="705446"/>
                    <a:pt x="7575503" y="705446"/>
                  </a:cubicBezTo>
                  <a:cubicBezTo>
                    <a:pt x="7611306" y="705446"/>
                    <a:pt x="7640330" y="735107"/>
                    <a:pt x="7640330" y="771696"/>
                  </a:cubicBezTo>
                  <a:cubicBezTo>
                    <a:pt x="7640330" y="808285"/>
                    <a:pt x="7611306" y="837946"/>
                    <a:pt x="7575503" y="837946"/>
                  </a:cubicBezTo>
                  <a:close/>
                  <a:moveTo>
                    <a:pt x="7391612" y="837946"/>
                  </a:moveTo>
                  <a:cubicBezTo>
                    <a:pt x="7355809" y="837946"/>
                    <a:pt x="7326784" y="808285"/>
                    <a:pt x="7326784" y="771696"/>
                  </a:cubicBezTo>
                  <a:cubicBezTo>
                    <a:pt x="7326784" y="735107"/>
                    <a:pt x="7355809" y="705446"/>
                    <a:pt x="7391612" y="705446"/>
                  </a:cubicBezTo>
                  <a:cubicBezTo>
                    <a:pt x="7427415" y="705446"/>
                    <a:pt x="7456440" y="735107"/>
                    <a:pt x="7456440" y="771696"/>
                  </a:cubicBezTo>
                  <a:cubicBezTo>
                    <a:pt x="7456440" y="808285"/>
                    <a:pt x="7427415" y="837946"/>
                    <a:pt x="7391612" y="837946"/>
                  </a:cubicBezTo>
                  <a:close/>
                  <a:moveTo>
                    <a:pt x="7207720" y="837946"/>
                  </a:moveTo>
                  <a:cubicBezTo>
                    <a:pt x="7171917" y="837946"/>
                    <a:pt x="7142893" y="808285"/>
                    <a:pt x="7142893" y="771696"/>
                  </a:cubicBezTo>
                  <a:cubicBezTo>
                    <a:pt x="7142893" y="735107"/>
                    <a:pt x="7171917" y="705446"/>
                    <a:pt x="7207720" y="705446"/>
                  </a:cubicBezTo>
                  <a:cubicBezTo>
                    <a:pt x="7243524" y="705446"/>
                    <a:pt x="7272548" y="735107"/>
                    <a:pt x="7272548" y="771696"/>
                  </a:cubicBezTo>
                  <a:cubicBezTo>
                    <a:pt x="7272548" y="808285"/>
                    <a:pt x="7243524" y="837946"/>
                    <a:pt x="7207720" y="837946"/>
                  </a:cubicBezTo>
                  <a:close/>
                  <a:moveTo>
                    <a:pt x="7023828" y="837946"/>
                  </a:moveTo>
                  <a:cubicBezTo>
                    <a:pt x="6988026" y="837946"/>
                    <a:pt x="6959001" y="808285"/>
                    <a:pt x="6959001" y="771696"/>
                  </a:cubicBezTo>
                  <a:cubicBezTo>
                    <a:pt x="6959001" y="735107"/>
                    <a:pt x="6988026" y="705446"/>
                    <a:pt x="7023828" y="705446"/>
                  </a:cubicBezTo>
                  <a:cubicBezTo>
                    <a:pt x="7059632" y="705446"/>
                    <a:pt x="7088656" y="735107"/>
                    <a:pt x="7088656" y="771696"/>
                  </a:cubicBezTo>
                  <a:cubicBezTo>
                    <a:pt x="7088656" y="808285"/>
                    <a:pt x="7059632" y="837946"/>
                    <a:pt x="7023828" y="837946"/>
                  </a:cubicBezTo>
                  <a:close/>
                  <a:moveTo>
                    <a:pt x="6839937" y="837946"/>
                  </a:moveTo>
                  <a:cubicBezTo>
                    <a:pt x="6804134" y="837946"/>
                    <a:pt x="6775110" y="808285"/>
                    <a:pt x="6775110" y="771696"/>
                  </a:cubicBezTo>
                  <a:cubicBezTo>
                    <a:pt x="6775110" y="735107"/>
                    <a:pt x="6804134" y="705446"/>
                    <a:pt x="6839937" y="705446"/>
                  </a:cubicBezTo>
                  <a:cubicBezTo>
                    <a:pt x="6875741" y="705446"/>
                    <a:pt x="6904765" y="735107"/>
                    <a:pt x="6904765" y="771696"/>
                  </a:cubicBezTo>
                  <a:cubicBezTo>
                    <a:pt x="6904765" y="808285"/>
                    <a:pt x="6875741" y="837946"/>
                    <a:pt x="6839937" y="837946"/>
                  </a:cubicBezTo>
                  <a:close/>
                  <a:moveTo>
                    <a:pt x="6641318" y="837946"/>
                  </a:moveTo>
                  <a:cubicBezTo>
                    <a:pt x="6605514" y="837946"/>
                    <a:pt x="6576490" y="808285"/>
                    <a:pt x="6576490" y="771696"/>
                  </a:cubicBezTo>
                  <a:cubicBezTo>
                    <a:pt x="6576490" y="735107"/>
                    <a:pt x="6605514" y="705446"/>
                    <a:pt x="6641318" y="705446"/>
                  </a:cubicBezTo>
                  <a:cubicBezTo>
                    <a:pt x="6677120" y="705446"/>
                    <a:pt x="6706144" y="735107"/>
                    <a:pt x="6706144" y="771696"/>
                  </a:cubicBezTo>
                  <a:cubicBezTo>
                    <a:pt x="6706144" y="808285"/>
                    <a:pt x="6677120" y="837946"/>
                    <a:pt x="6641318" y="837946"/>
                  </a:cubicBezTo>
                  <a:close/>
                  <a:moveTo>
                    <a:pt x="5150149" y="839964"/>
                  </a:moveTo>
                  <a:cubicBezTo>
                    <a:pt x="5114345" y="839964"/>
                    <a:pt x="5085321" y="810303"/>
                    <a:pt x="5085321" y="773714"/>
                  </a:cubicBezTo>
                  <a:cubicBezTo>
                    <a:pt x="5085321" y="737125"/>
                    <a:pt x="5114345" y="707464"/>
                    <a:pt x="5150149" y="707464"/>
                  </a:cubicBezTo>
                  <a:cubicBezTo>
                    <a:pt x="5185953" y="707464"/>
                    <a:pt x="5214976" y="737125"/>
                    <a:pt x="5214976" y="773714"/>
                  </a:cubicBezTo>
                  <a:cubicBezTo>
                    <a:pt x="5214976" y="810303"/>
                    <a:pt x="5185953" y="839964"/>
                    <a:pt x="5150149" y="839964"/>
                  </a:cubicBezTo>
                  <a:close/>
                  <a:moveTo>
                    <a:pt x="4966257" y="839964"/>
                  </a:moveTo>
                  <a:cubicBezTo>
                    <a:pt x="4930454" y="839964"/>
                    <a:pt x="4901430" y="810303"/>
                    <a:pt x="4901430" y="773714"/>
                  </a:cubicBezTo>
                  <a:cubicBezTo>
                    <a:pt x="4901430" y="737125"/>
                    <a:pt x="4930454" y="707464"/>
                    <a:pt x="4966257" y="707464"/>
                  </a:cubicBezTo>
                  <a:cubicBezTo>
                    <a:pt x="5002061" y="707464"/>
                    <a:pt x="5031085" y="737125"/>
                    <a:pt x="5031085" y="773714"/>
                  </a:cubicBezTo>
                  <a:cubicBezTo>
                    <a:pt x="5031085" y="810303"/>
                    <a:pt x="5002061" y="839964"/>
                    <a:pt x="4966257" y="839964"/>
                  </a:cubicBezTo>
                  <a:close/>
                  <a:moveTo>
                    <a:pt x="4782366" y="839964"/>
                  </a:moveTo>
                  <a:cubicBezTo>
                    <a:pt x="4746563" y="839964"/>
                    <a:pt x="4717539" y="810303"/>
                    <a:pt x="4717539" y="773714"/>
                  </a:cubicBezTo>
                  <a:cubicBezTo>
                    <a:pt x="4717539" y="737125"/>
                    <a:pt x="4746563" y="707464"/>
                    <a:pt x="4782366" y="707464"/>
                  </a:cubicBezTo>
                  <a:cubicBezTo>
                    <a:pt x="4818169" y="707464"/>
                    <a:pt x="4847193" y="737125"/>
                    <a:pt x="4847193" y="773714"/>
                  </a:cubicBezTo>
                  <a:cubicBezTo>
                    <a:pt x="4847193" y="810303"/>
                    <a:pt x="4818169" y="839964"/>
                    <a:pt x="4782366" y="839964"/>
                  </a:cubicBezTo>
                  <a:close/>
                  <a:moveTo>
                    <a:pt x="4598475" y="839964"/>
                  </a:moveTo>
                  <a:cubicBezTo>
                    <a:pt x="4562671" y="839964"/>
                    <a:pt x="4533648" y="810303"/>
                    <a:pt x="4533648" y="773714"/>
                  </a:cubicBezTo>
                  <a:cubicBezTo>
                    <a:pt x="4533648" y="737125"/>
                    <a:pt x="4562671" y="707464"/>
                    <a:pt x="4598475" y="707464"/>
                  </a:cubicBezTo>
                  <a:cubicBezTo>
                    <a:pt x="4634278" y="707464"/>
                    <a:pt x="4663303" y="737125"/>
                    <a:pt x="4663303" y="773714"/>
                  </a:cubicBezTo>
                  <a:cubicBezTo>
                    <a:pt x="4663303" y="810303"/>
                    <a:pt x="4634278" y="839964"/>
                    <a:pt x="4598475" y="839964"/>
                  </a:cubicBezTo>
                  <a:close/>
                  <a:moveTo>
                    <a:pt x="4414583" y="839964"/>
                  </a:moveTo>
                  <a:cubicBezTo>
                    <a:pt x="4378779" y="839964"/>
                    <a:pt x="4349755" y="810303"/>
                    <a:pt x="4349755" y="773714"/>
                  </a:cubicBezTo>
                  <a:cubicBezTo>
                    <a:pt x="4349755" y="737125"/>
                    <a:pt x="4378779" y="707464"/>
                    <a:pt x="4414583" y="707464"/>
                  </a:cubicBezTo>
                  <a:cubicBezTo>
                    <a:pt x="4450386" y="707464"/>
                    <a:pt x="4479410" y="737125"/>
                    <a:pt x="4479410" y="773714"/>
                  </a:cubicBezTo>
                  <a:cubicBezTo>
                    <a:pt x="4479410" y="810303"/>
                    <a:pt x="4450386" y="839964"/>
                    <a:pt x="4414583" y="839964"/>
                  </a:cubicBezTo>
                  <a:close/>
                  <a:moveTo>
                    <a:pt x="4230691" y="839964"/>
                  </a:moveTo>
                  <a:cubicBezTo>
                    <a:pt x="4194888" y="839964"/>
                    <a:pt x="4165863" y="810303"/>
                    <a:pt x="4165863" y="773714"/>
                  </a:cubicBezTo>
                  <a:cubicBezTo>
                    <a:pt x="4165863" y="737125"/>
                    <a:pt x="4194888" y="707464"/>
                    <a:pt x="4230691" y="707464"/>
                  </a:cubicBezTo>
                  <a:cubicBezTo>
                    <a:pt x="4266495" y="707464"/>
                    <a:pt x="4295519" y="737125"/>
                    <a:pt x="4295519" y="773714"/>
                  </a:cubicBezTo>
                  <a:cubicBezTo>
                    <a:pt x="4295519" y="810303"/>
                    <a:pt x="4266495" y="839964"/>
                    <a:pt x="4230691" y="839964"/>
                  </a:cubicBezTo>
                  <a:close/>
                  <a:moveTo>
                    <a:pt x="4032071" y="839964"/>
                  </a:moveTo>
                  <a:cubicBezTo>
                    <a:pt x="3996268" y="839964"/>
                    <a:pt x="3967243" y="810303"/>
                    <a:pt x="3967243" y="773714"/>
                  </a:cubicBezTo>
                  <a:cubicBezTo>
                    <a:pt x="3967243" y="737125"/>
                    <a:pt x="3996268" y="707464"/>
                    <a:pt x="4032071" y="707464"/>
                  </a:cubicBezTo>
                  <a:cubicBezTo>
                    <a:pt x="4067874" y="707464"/>
                    <a:pt x="4096898" y="737125"/>
                    <a:pt x="4096898" y="773714"/>
                  </a:cubicBezTo>
                  <a:cubicBezTo>
                    <a:pt x="4096898" y="810303"/>
                    <a:pt x="4067874" y="839964"/>
                    <a:pt x="4032071" y="839964"/>
                  </a:cubicBezTo>
                  <a:close/>
                  <a:moveTo>
                    <a:pt x="1188874" y="842992"/>
                  </a:moveTo>
                  <a:cubicBezTo>
                    <a:pt x="1153071" y="842992"/>
                    <a:pt x="1124047" y="813331"/>
                    <a:pt x="1124047" y="776742"/>
                  </a:cubicBezTo>
                  <a:cubicBezTo>
                    <a:pt x="1124047" y="740153"/>
                    <a:pt x="1153071" y="710492"/>
                    <a:pt x="1188874" y="710492"/>
                  </a:cubicBezTo>
                  <a:cubicBezTo>
                    <a:pt x="1224678" y="710492"/>
                    <a:pt x="1253702" y="740153"/>
                    <a:pt x="1253702" y="776742"/>
                  </a:cubicBezTo>
                  <a:cubicBezTo>
                    <a:pt x="1253702" y="813331"/>
                    <a:pt x="1224678" y="842992"/>
                    <a:pt x="1188874" y="842992"/>
                  </a:cubicBezTo>
                  <a:close/>
                  <a:moveTo>
                    <a:pt x="1004983" y="842992"/>
                  </a:moveTo>
                  <a:cubicBezTo>
                    <a:pt x="969180" y="842992"/>
                    <a:pt x="940155" y="813331"/>
                    <a:pt x="940155" y="776742"/>
                  </a:cubicBezTo>
                  <a:cubicBezTo>
                    <a:pt x="940155" y="740153"/>
                    <a:pt x="969180" y="710492"/>
                    <a:pt x="1004983" y="710492"/>
                  </a:cubicBezTo>
                  <a:cubicBezTo>
                    <a:pt x="1040786" y="710492"/>
                    <a:pt x="1069811" y="740153"/>
                    <a:pt x="1069811" y="776742"/>
                  </a:cubicBezTo>
                  <a:cubicBezTo>
                    <a:pt x="1069811" y="813331"/>
                    <a:pt x="1040786" y="842992"/>
                    <a:pt x="1004983" y="842992"/>
                  </a:cubicBezTo>
                  <a:close/>
                  <a:moveTo>
                    <a:pt x="821092" y="842992"/>
                  </a:moveTo>
                  <a:cubicBezTo>
                    <a:pt x="785288" y="842992"/>
                    <a:pt x="756264" y="813331"/>
                    <a:pt x="756264" y="776742"/>
                  </a:cubicBezTo>
                  <a:cubicBezTo>
                    <a:pt x="756264" y="740153"/>
                    <a:pt x="785288" y="710492"/>
                    <a:pt x="821092" y="710492"/>
                  </a:cubicBezTo>
                  <a:cubicBezTo>
                    <a:pt x="856895" y="710492"/>
                    <a:pt x="885920" y="740153"/>
                    <a:pt x="885920" y="776742"/>
                  </a:cubicBezTo>
                  <a:cubicBezTo>
                    <a:pt x="885920" y="813331"/>
                    <a:pt x="856895" y="842992"/>
                    <a:pt x="821092" y="842992"/>
                  </a:cubicBezTo>
                  <a:close/>
                  <a:moveTo>
                    <a:pt x="637202" y="842992"/>
                  </a:moveTo>
                  <a:cubicBezTo>
                    <a:pt x="601397" y="842992"/>
                    <a:pt x="572374" y="813331"/>
                    <a:pt x="572374" y="776742"/>
                  </a:cubicBezTo>
                  <a:cubicBezTo>
                    <a:pt x="572374" y="740153"/>
                    <a:pt x="601397" y="710492"/>
                    <a:pt x="637202" y="710492"/>
                  </a:cubicBezTo>
                  <a:cubicBezTo>
                    <a:pt x="673004" y="710492"/>
                    <a:pt x="702030" y="740153"/>
                    <a:pt x="702030" y="776742"/>
                  </a:cubicBezTo>
                  <a:cubicBezTo>
                    <a:pt x="702030" y="813331"/>
                    <a:pt x="673004" y="842992"/>
                    <a:pt x="637202" y="842992"/>
                  </a:cubicBezTo>
                  <a:close/>
                  <a:moveTo>
                    <a:pt x="453308" y="842992"/>
                  </a:moveTo>
                  <a:cubicBezTo>
                    <a:pt x="417506" y="842992"/>
                    <a:pt x="388481" y="813331"/>
                    <a:pt x="388481" y="776742"/>
                  </a:cubicBezTo>
                  <a:cubicBezTo>
                    <a:pt x="388481" y="740153"/>
                    <a:pt x="417506" y="710492"/>
                    <a:pt x="453308" y="710492"/>
                  </a:cubicBezTo>
                  <a:cubicBezTo>
                    <a:pt x="489112" y="710492"/>
                    <a:pt x="518136" y="740153"/>
                    <a:pt x="518136" y="776742"/>
                  </a:cubicBezTo>
                  <a:cubicBezTo>
                    <a:pt x="518136" y="813331"/>
                    <a:pt x="489112" y="842992"/>
                    <a:pt x="453308" y="842992"/>
                  </a:cubicBezTo>
                  <a:close/>
                  <a:moveTo>
                    <a:pt x="269417" y="842992"/>
                  </a:moveTo>
                  <a:cubicBezTo>
                    <a:pt x="233614" y="842992"/>
                    <a:pt x="204589" y="813331"/>
                    <a:pt x="204589" y="776742"/>
                  </a:cubicBezTo>
                  <a:cubicBezTo>
                    <a:pt x="204589" y="740153"/>
                    <a:pt x="233614" y="710492"/>
                    <a:pt x="269417" y="710492"/>
                  </a:cubicBezTo>
                  <a:cubicBezTo>
                    <a:pt x="305220" y="710492"/>
                    <a:pt x="334245" y="740153"/>
                    <a:pt x="334245" y="776742"/>
                  </a:cubicBezTo>
                  <a:cubicBezTo>
                    <a:pt x="334245" y="813331"/>
                    <a:pt x="305220" y="842992"/>
                    <a:pt x="269417" y="842992"/>
                  </a:cubicBezTo>
                  <a:close/>
                  <a:moveTo>
                    <a:pt x="70797" y="842992"/>
                  </a:moveTo>
                  <a:cubicBezTo>
                    <a:pt x="34993" y="842992"/>
                    <a:pt x="5970" y="813331"/>
                    <a:pt x="5970" y="776742"/>
                  </a:cubicBezTo>
                  <a:cubicBezTo>
                    <a:pt x="5970" y="740153"/>
                    <a:pt x="34993" y="710492"/>
                    <a:pt x="70797" y="710492"/>
                  </a:cubicBezTo>
                  <a:cubicBezTo>
                    <a:pt x="106601" y="710492"/>
                    <a:pt x="135625" y="740153"/>
                    <a:pt x="135625" y="776742"/>
                  </a:cubicBezTo>
                  <a:cubicBezTo>
                    <a:pt x="135625" y="813331"/>
                    <a:pt x="106601" y="842992"/>
                    <a:pt x="70797" y="842992"/>
                  </a:cubicBezTo>
                  <a:close/>
                  <a:moveTo>
                    <a:pt x="6454772" y="1044076"/>
                  </a:moveTo>
                  <a:cubicBezTo>
                    <a:pt x="6418968" y="1044076"/>
                    <a:pt x="6389944" y="1014415"/>
                    <a:pt x="6389944" y="977826"/>
                  </a:cubicBezTo>
                  <a:cubicBezTo>
                    <a:pt x="6389944" y="941237"/>
                    <a:pt x="6418968" y="911576"/>
                    <a:pt x="6454772" y="911576"/>
                  </a:cubicBezTo>
                  <a:cubicBezTo>
                    <a:pt x="6490575" y="911576"/>
                    <a:pt x="6519600" y="941237"/>
                    <a:pt x="6519600" y="977826"/>
                  </a:cubicBezTo>
                  <a:cubicBezTo>
                    <a:pt x="6519600" y="1014415"/>
                    <a:pt x="6490575" y="1044076"/>
                    <a:pt x="6454772" y="1044076"/>
                  </a:cubicBezTo>
                  <a:close/>
                  <a:moveTo>
                    <a:pt x="6270880" y="1044076"/>
                  </a:moveTo>
                  <a:cubicBezTo>
                    <a:pt x="6235077" y="1044076"/>
                    <a:pt x="6206052" y="1014415"/>
                    <a:pt x="6206052" y="977826"/>
                  </a:cubicBezTo>
                  <a:cubicBezTo>
                    <a:pt x="6206052" y="941237"/>
                    <a:pt x="6235077" y="911576"/>
                    <a:pt x="6270880" y="911576"/>
                  </a:cubicBezTo>
                  <a:cubicBezTo>
                    <a:pt x="6306684" y="911576"/>
                    <a:pt x="6335708" y="941237"/>
                    <a:pt x="6335708" y="977826"/>
                  </a:cubicBezTo>
                  <a:cubicBezTo>
                    <a:pt x="6335708" y="1014415"/>
                    <a:pt x="6306684" y="1044076"/>
                    <a:pt x="6270880" y="1044076"/>
                  </a:cubicBezTo>
                  <a:close/>
                  <a:moveTo>
                    <a:pt x="6086990" y="1044076"/>
                  </a:moveTo>
                  <a:cubicBezTo>
                    <a:pt x="6051186" y="1044076"/>
                    <a:pt x="6022162" y="1014415"/>
                    <a:pt x="6022162" y="977826"/>
                  </a:cubicBezTo>
                  <a:cubicBezTo>
                    <a:pt x="6022162" y="941237"/>
                    <a:pt x="6051186" y="911576"/>
                    <a:pt x="6086990" y="911576"/>
                  </a:cubicBezTo>
                  <a:cubicBezTo>
                    <a:pt x="6122793" y="911576"/>
                    <a:pt x="6151817" y="941237"/>
                    <a:pt x="6151817" y="977826"/>
                  </a:cubicBezTo>
                  <a:cubicBezTo>
                    <a:pt x="6151817" y="1014415"/>
                    <a:pt x="6122793" y="1044076"/>
                    <a:pt x="6086990" y="1044076"/>
                  </a:cubicBezTo>
                  <a:close/>
                  <a:moveTo>
                    <a:pt x="5903098" y="1044076"/>
                  </a:moveTo>
                  <a:cubicBezTo>
                    <a:pt x="5867295" y="1044076"/>
                    <a:pt x="5838270" y="1014415"/>
                    <a:pt x="5838270" y="977826"/>
                  </a:cubicBezTo>
                  <a:cubicBezTo>
                    <a:pt x="5838270" y="941237"/>
                    <a:pt x="5867295" y="911576"/>
                    <a:pt x="5903098" y="911576"/>
                  </a:cubicBezTo>
                  <a:cubicBezTo>
                    <a:pt x="5938902" y="911576"/>
                    <a:pt x="5967926" y="941237"/>
                    <a:pt x="5967926" y="977826"/>
                  </a:cubicBezTo>
                  <a:cubicBezTo>
                    <a:pt x="5967926" y="1014415"/>
                    <a:pt x="5938902" y="1044076"/>
                    <a:pt x="5903098" y="1044076"/>
                  </a:cubicBezTo>
                  <a:close/>
                  <a:moveTo>
                    <a:pt x="5719207" y="1044076"/>
                  </a:moveTo>
                  <a:cubicBezTo>
                    <a:pt x="5683403" y="1044076"/>
                    <a:pt x="5654379" y="1014415"/>
                    <a:pt x="5654379" y="977826"/>
                  </a:cubicBezTo>
                  <a:cubicBezTo>
                    <a:pt x="5654379" y="941237"/>
                    <a:pt x="5683403" y="911576"/>
                    <a:pt x="5719207" y="911576"/>
                  </a:cubicBezTo>
                  <a:cubicBezTo>
                    <a:pt x="5755009" y="911576"/>
                    <a:pt x="5784034" y="941237"/>
                    <a:pt x="5784034" y="977826"/>
                  </a:cubicBezTo>
                  <a:cubicBezTo>
                    <a:pt x="5784034" y="1014415"/>
                    <a:pt x="5755009" y="1044076"/>
                    <a:pt x="5719207" y="1044076"/>
                  </a:cubicBezTo>
                  <a:close/>
                  <a:moveTo>
                    <a:pt x="5535315" y="1044076"/>
                  </a:moveTo>
                  <a:cubicBezTo>
                    <a:pt x="5499511" y="1044076"/>
                    <a:pt x="5470487" y="1014415"/>
                    <a:pt x="5470487" y="977826"/>
                  </a:cubicBezTo>
                  <a:cubicBezTo>
                    <a:pt x="5470487" y="941237"/>
                    <a:pt x="5499511" y="911576"/>
                    <a:pt x="5535315" y="911576"/>
                  </a:cubicBezTo>
                  <a:cubicBezTo>
                    <a:pt x="5571119" y="911576"/>
                    <a:pt x="5600143" y="941237"/>
                    <a:pt x="5600143" y="977826"/>
                  </a:cubicBezTo>
                  <a:cubicBezTo>
                    <a:pt x="5600143" y="1014415"/>
                    <a:pt x="5571119" y="1044076"/>
                    <a:pt x="5535315" y="1044076"/>
                  </a:cubicBezTo>
                  <a:close/>
                  <a:moveTo>
                    <a:pt x="5336695" y="1044076"/>
                  </a:moveTo>
                  <a:cubicBezTo>
                    <a:pt x="5300891" y="1044076"/>
                    <a:pt x="5271867" y="1014415"/>
                    <a:pt x="5271867" y="977826"/>
                  </a:cubicBezTo>
                  <a:cubicBezTo>
                    <a:pt x="5271867" y="941237"/>
                    <a:pt x="5300891" y="911576"/>
                    <a:pt x="5336695" y="911576"/>
                  </a:cubicBezTo>
                  <a:cubicBezTo>
                    <a:pt x="5372498" y="911576"/>
                    <a:pt x="5401522" y="941237"/>
                    <a:pt x="5401522" y="977826"/>
                  </a:cubicBezTo>
                  <a:cubicBezTo>
                    <a:pt x="5401522" y="1014415"/>
                    <a:pt x="5372498" y="1044076"/>
                    <a:pt x="5336695" y="1044076"/>
                  </a:cubicBezTo>
                  <a:close/>
                  <a:moveTo>
                    <a:pt x="3839600" y="1046094"/>
                  </a:moveTo>
                  <a:cubicBezTo>
                    <a:pt x="3803797" y="1046094"/>
                    <a:pt x="3774772" y="1016433"/>
                    <a:pt x="3774772" y="979844"/>
                  </a:cubicBezTo>
                  <a:cubicBezTo>
                    <a:pt x="3774772" y="943255"/>
                    <a:pt x="3803797" y="913594"/>
                    <a:pt x="3839600" y="913594"/>
                  </a:cubicBezTo>
                  <a:cubicBezTo>
                    <a:pt x="3875403" y="913594"/>
                    <a:pt x="3904427" y="943255"/>
                    <a:pt x="3904427" y="979844"/>
                  </a:cubicBezTo>
                  <a:cubicBezTo>
                    <a:pt x="3904427" y="1016433"/>
                    <a:pt x="3875403" y="1046094"/>
                    <a:pt x="3839600" y="1046094"/>
                  </a:cubicBezTo>
                  <a:close/>
                  <a:moveTo>
                    <a:pt x="3655709" y="1046094"/>
                  </a:moveTo>
                  <a:cubicBezTo>
                    <a:pt x="3619905" y="1046094"/>
                    <a:pt x="3590881" y="1016433"/>
                    <a:pt x="3590881" y="979844"/>
                  </a:cubicBezTo>
                  <a:cubicBezTo>
                    <a:pt x="3590881" y="943255"/>
                    <a:pt x="3619905" y="913594"/>
                    <a:pt x="3655709" y="913594"/>
                  </a:cubicBezTo>
                  <a:cubicBezTo>
                    <a:pt x="3691512" y="913594"/>
                    <a:pt x="3720536" y="943255"/>
                    <a:pt x="3720536" y="979844"/>
                  </a:cubicBezTo>
                  <a:cubicBezTo>
                    <a:pt x="3720536" y="1016433"/>
                    <a:pt x="3691512" y="1046094"/>
                    <a:pt x="3655709" y="1046094"/>
                  </a:cubicBezTo>
                  <a:close/>
                  <a:moveTo>
                    <a:pt x="3471818" y="1046094"/>
                  </a:moveTo>
                  <a:cubicBezTo>
                    <a:pt x="3436014" y="1046094"/>
                    <a:pt x="3406990" y="1016433"/>
                    <a:pt x="3406990" y="979844"/>
                  </a:cubicBezTo>
                  <a:cubicBezTo>
                    <a:pt x="3406990" y="943255"/>
                    <a:pt x="3436014" y="913594"/>
                    <a:pt x="3471818" y="913594"/>
                  </a:cubicBezTo>
                  <a:cubicBezTo>
                    <a:pt x="3507621" y="913594"/>
                    <a:pt x="3536645" y="943255"/>
                    <a:pt x="3536645" y="979844"/>
                  </a:cubicBezTo>
                  <a:cubicBezTo>
                    <a:pt x="3536645" y="1016433"/>
                    <a:pt x="3507621" y="1046094"/>
                    <a:pt x="3471818" y="1046094"/>
                  </a:cubicBezTo>
                  <a:close/>
                  <a:moveTo>
                    <a:pt x="3287926" y="1046094"/>
                  </a:moveTo>
                  <a:cubicBezTo>
                    <a:pt x="3252122" y="1046094"/>
                    <a:pt x="3223098" y="1016433"/>
                    <a:pt x="3223098" y="979844"/>
                  </a:cubicBezTo>
                  <a:cubicBezTo>
                    <a:pt x="3223098" y="943255"/>
                    <a:pt x="3252122" y="913594"/>
                    <a:pt x="3287926" y="913594"/>
                  </a:cubicBezTo>
                  <a:cubicBezTo>
                    <a:pt x="3323730" y="913594"/>
                    <a:pt x="3352754" y="943255"/>
                    <a:pt x="3352754" y="979844"/>
                  </a:cubicBezTo>
                  <a:cubicBezTo>
                    <a:pt x="3352754" y="1016433"/>
                    <a:pt x="3323730" y="1046094"/>
                    <a:pt x="3287926" y="1046094"/>
                  </a:cubicBezTo>
                  <a:close/>
                  <a:moveTo>
                    <a:pt x="3104034" y="1046094"/>
                  </a:moveTo>
                  <a:cubicBezTo>
                    <a:pt x="3068231" y="1046094"/>
                    <a:pt x="3039206" y="1016433"/>
                    <a:pt x="3039206" y="979844"/>
                  </a:cubicBezTo>
                  <a:cubicBezTo>
                    <a:pt x="3039206" y="943255"/>
                    <a:pt x="3068231" y="913594"/>
                    <a:pt x="3104034" y="913594"/>
                  </a:cubicBezTo>
                  <a:cubicBezTo>
                    <a:pt x="3139837" y="913594"/>
                    <a:pt x="3168861" y="943255"/>
                    <a:pt x="3168861" y="979844"/>
                  </a:cubicBezTo>
                  <a:cubicBezTo>
                    <a:pt x="3168861" y="1016433"/>
                    <a:pt x="3139837" y="1046094"/>
                    <a:pt x="3104034" y="1046094"/>
                  </a:cubicBezTo>
                  <a:close/>
                  <a:moveTo>
                    <a:pt x="2920143" y="1046094"/>
                  </a:moveTo>
                  <a:cubicBezTo>
                    <a:pt x="2884339" y="1046094"/>
                    <a:pt x="2855315" y="1016433"/>
                    <a:pt x="2855315" y="979844"/>
                  </a:cubicBezTo>
                  <a:cubicBezTo>
                    <a:pt x="2855315" y="943255"/>
                    <a:pt x="2884339" y="913594"/>
                    <a:pt x="2920143" y="913594"/>
                  </a:cubicBezTo>
                  <a:cubicBezTo>
                    <a:pt x="2955946" y="913594"/>
                    <a:pt x="2984970" y="943255"/>
                    <a:pt x="2984970" y="979844"/>
                  </a:cubicBezTo>
                  <a:cubicBezTo>
                    <a:pt x="2984970" y="1016433"/>
                    <a:pt x="2955946" y="1046094"/>
                    <a:pt x="2920143" y="1046094"/>
                  </a:cubicBezTo>
                  <a:close/>
                  <a:moveTo>
                    <a:pt x="2721523" y="1046094"/>
                  </a:moveTo>
                  <a:cubicBezTo>
                    <a:pt x="2685719" y="1046094"/>
                    <a:pt x="2656695" y="1016433"/>
                    <a:pt x="2656695" y="979844"/>
                  </a:cubicBezTo>
                  <a:cubicBezTo>
                    <a:pt x="2656695" y="943255"/>
                    <a:pt x="2685719" y="913594"/>
                    <a:pt x="2721523" y="913594"/>
                  </a:cubicBezTo>
                  <a:cubicBezTo>
                    <a:pt x="2757326" y="913594"/>
                    <a:pt x="2786350" y="943255"/>
                    <a:pt x="2786350" y="979844"/>
                  </a:cubicBezTo>
                  <a:cubicBezTo>
                    <a:pt x="2786350" y="1016433"/>
                    <a:pt x="2757326" y="1046094"/>
                    <a:pt x="2721523" y="1046094"/>
                  </a:cubicBezTo>
                  <a:close/>
                  <a:moveTo>
                    <a:pt x="2523126" y="1047103"/>
                  </a:moveTo>
                  <a:cubicBezTo>
                    <a:pt x="2487322" y="1047103"/>
                    <a:pt x="2458298" y="1017442"/>
                    <a:pt x="2458298" y="980853"/>
                  </a:cubicBezTo>
                  <a:cubicBezTo>
                    <a:pt x="2458298" y="944264"/>
                    <a:pt x="2487322" y="914603"/>
                    <a:pt x="2523126" y="914603"/>
                  </a:cubicBezTo>
                  <a:cubicBezTo>
                    <a:pt x="2558929" y="914603"/>
                    <a:pt x="2587953" y="944264"/>
                    <a:pt x="2587953" y="980853"/>
                  </a:cubicBezTo>
                  <a:cubicBezTo>
                    <a:pt x="2587953" y="1017442"/>
                    <a:pt x="2558929" y="1047103"/>
                    <a:pt x="2523126" y="1047103"/>
                  </a:cubicBezTo>
                  <a:close/>
                  <a:moveTo>
                    <a:pt x="2339234" y="1047103"/>
                  </a:moveTo>
                  <a:cubicBezTo>
                    <a:pt x="2303430" y="1047103"/>
                    <a:pt x="2274406" y="1017442"/>
                    <a:pt x="2274406" y="980853"/>
                  </a:cubicBezTo>
                  <a:cubicBezTo>
                    <a:pt x="2274406" y="944264"/>
                    <a:pt x="2303430" y="914603"/>
                    <a:pt x="2339234" y="914603"/>
                  </a:cubicBezTo>
                  <a:cubicBezTo>
                    <a:pt x="2375038" y="914603"/>
                    <a:pt x="2404062" y="944264"/>
                    <a:pt x="2404062" y="980853"/>
                  </a:cubicBezTo>
                  <a:cubicBezTo>
                    <a:pt x="2404062" y="1017442"/>
                    <a:pt x="2375038" y="1047103"/>
                    <a:pt x="2339234" y="1047103"/>
                  </a:cubicBezTo>
                  <a:close/>
                  <a:moveTo>
                    <a:pt x="2155343" y="1047103"/>
                  </a:moveTo>
                  <a:cubicBezTo>
                    <a:pt x="2119540" y="1047103"/>
                    <a:pt x="2090515" y="1017442"/>
                    <a:pt x="2090515" y="980853"/>
                  </a:cubicBezTo>
                  <a:cubicBezTo>
                    <a:pt x="2090515" y="944264"/>
                    <a:pt x="2119540" y="914603"/>
                    <a:pt x="2155343" y="914603"/>
                  </a:cubicBezTo>
                  <a:cubicBezTo>
                    <a:pt x="2191146" y="914603"/>
                    <a:pt x="2220170" y="944264"/>
                    <a:pt x="2220170" y="980853"/>
                  </a:cubicBezTo>
                  <a:cubicBezTo>
                    <a:pt x="2220170" y="1017442"/>
                    <a:pt x="2191146" y="1047103"/>
                    <a:pt x="2155343" y="1047103"/>
                  </a:cubicBezTo>
                  <a:close/>
                  <a:moveTo>
                    <a:pt x="1971452" y="1047103"/>
                  </a:moveTo>
                  <a:cubicBezTo>
                    <a:pt x="1935648" y="1047103"/>
                    <a:pt x="1906624" y="1017442"/>
                    <a:pt x="1906624" y="980853"/>
                  </a:cubicBezTo>
                  <a:cubicBezTo>
                    <a:pt x="1906624" y="944264"/>
                    <a:pt x="1935648" y="914603"/>
                    <a:pt x="1971452" y="914603"/>
                  </a:cubicBezTo>
                  <a:cubicBezTo>
                    <a:pt x="2007255" y="914603"/>
                    <a:pt x="2036280" y="944264"/>
                    <a:pt x="2036280" y="980853"/>
                  </a:cubicBezTo>
                  <a:cubicBezTo>
                    <a:pt x="2036280" y="1017442"/>
                    <a:pt x="2007255" y="1047103"/>
                    <a:pt x="1971452" y="1047103"/>
                  </a:cubicBezTo>
                  <a:close/>
                  <a:moveTo>
                    <a:pt x="1787561" y="1047103"/>
                  </a:moveTo>
                  <a:cubicBezTo>
                    <a:pt x="1751756" y="1047103"/>
                    <a:pt x="1722733" y="1017442"/>
                    <a:pt x="1722733" y="980853"/>
                  </a:cubicBezTo>
                  <a:cubicBezTo>
                    <a:pt x="1722733" y="944264"/>
                    <a:pt x="1751756" y="914603"/>
                    <a:pt x="1787561" y="914603"/>
                  </a:cubicBezTo>
                  <a:cubicBezTo>
                    <a:pt x="1823363" y="914603"/>
                    <a:pt x="1852388" y="944264"/>
                    <a:pt x="1852388" y="980853"/>
                  </a:cubicBezTo>
                  <a:cubicBezTo>
                    <a:pt x="1852388" y="1017442"/>
                    <a:pt x="1823363" y="1047103"/>
                    <a:pt x="1787561" y="1047103"/>
                  </a:cubicBezTo>
                  <a:close/>
                  <a:moveTo>
                    <a:pt x="1603668" y="1047103"/>
                  </a:moveTo>
                  <a:cubicBezTo>
                    <a:pt x="1567865" y="1047103"/>
                    <a:pt x="1538841" y="1017442"/>
                    <a:pt x="1538841" y="980853"/>
                  </a:cubicBezTo>
                  <a:cubicBezTo>
                    <a:pt x="1538841" y="944264"/>
                    <a:pt x="1567865" y="914603"/>
                    <a:pt x="1603668" y="914603"/>
                  </a:cubicBezTo>
                  <a:cubicBezTo>
                    <a:pt x="1639472" y="914603"/>
                    <a:pt x="1668496" y="944264"/>
                    <a:pt x="1668496" y="980853"/>
                  </a:cubicBezTo>
                  <a:cubicBezTo>
                    <a:pt x="1668496" y="1017442"/>
                    <a:pt x="1639472" y="1047103"/>
                    <a:pt x="1603668" y="1047103"/>
                  </a:cubicBezTo>
                  <a:close/>
                  <a:moveTo>
                    <a:pt x="1405048" y="1047103"/>
                  </a:moveTo>
                  <a:cubicBezTo>
                    <a:pt x="1369246" y="1047103"/>
                    <a:pt x="1340221" y="1017442"/>
                    <a:pt x="1340221" y="980853"/>
                  </a:cubicBezTo>
                  <a:cubicBezTo>
                    <a:pt x="1340221" y="944264"/>
                    <a:pt x="1369246" y="914603"/>
                    <a:pt x="1405048" y="914603"/>
                  </a:cubicBezTo>
                  <a:cubicBezTo>
                    <a:pt x="1440851" y="914603"/>
                    <a:pt x="1469876" y="944264"/>
                    <a:pt x="1469876" y="980853"/>
                  </a:cubicBezTo>
                  <a:cubicBezTo>
                    <a:pt x="1469876" y="1017442"/>
                    <a:pt x="1440851" y="1047103"/>
                    <a:pt x="1405048" y="1047103"/>
                  </a:cubicBezTo>
                  <a:close/>
                  <a:moveTo>
                    <a:pt x="7759394" y="1049122"/>
                  </a:moveTo>
                  <a:cubicBezTo>
                    <a:pt x="7723590" y="1049122"/>
                    <a:pt x="7694566" y="1019461"/>
                    <a:pt x="7694566" y="982872"/>
                  </a:cubicBezTo>
                  <a:cubicBezTo>
                    <a:pt x="7694566" y="946283"/>
                    <a:pt x="7723590" y="916622"/>
                    <a:pt x="7759394" y="916622"/>
                  </a:cubicBezTo>
                  <a:cubicBezTo>
                    <a:pt x="7795198" y="916622"/>
                    <a:pt x="7824222" y="946283"/>
                    <a:pt x="7824222" y="982872"/>
                  </a:cubicBezTo>
                  <a:cubicBezTo>
                    <a:pt x="7824222" y="1019461"/>
                    <a:pt x="7795198" y="1049122"/>
                    <a:pt x="7759394" y="1049122"/>
                  </a:cubicBezTo>
                  <a:close/>
                  <a:moveTo>
                    <a:pt x="7575503" y="1049122"/>
                  </a:moveTo>
                  <a:cubicBezTo>
                    <a:pt x="7539700" y="1049122"/>
                    <a:pt x="7510676" y="1019461"/>
                    <a:pt x="7510676" y="982872"/>
                  </a:cubicBezTo>
                  <a:cubicBezTo>
                    <a:pt x="7510676" y="946283"/>
                    <a:pt x="7539700" y="916622"/>
                    <a:pt x="7575503" y="916622"/>
                  </a:cubicBezTo>
                  <a:cubicBezTo>
                    <a:pt x="7611306" y="916622"/>
                    <a:pt x="7640330" y="946283"/>
                    <a:pt x="7640330" y="982872"/>
                  </a:cubicBezTo>
                  <a:cubicBezTo>
                    <a:pt x="7640330" y="1019461"/>
                    <a:pt x="7611306" y="1049122"/>
                    <a:pt x="7575503" y="1049122"/>
                  </a:cubicBezTo>
                  <a:close/>
                  <a:moveTo>
                    <a:pt x="7391612" y="1049122"/>
                  </a:moveTo>
                  <a:cubicBezTo>
                    <a:pt x="7355809" y="1049122"/>
                    <a:pt x="7326784" y="1019461"/>
                    <a:pt x="7326784" y="982872"/>
                  </a:cubicBezTo>
                  <a:cubicBezTo>
                    <a:pt x="7326784" y="946283"/>
                    <a:pt x="7355809" y="916622"/>
                    <a:pt x="7391612" y="916622"/>
                  </a:cubicBezTo>
                  <a:cubicBezTo>
                    <a:pt x="7427415" y="916622"/>
                    <a:pt x="7456440" y="946283"/>
                    <a:pt x="7456440" y="982872"/>
                  </a:cubicBezTo>
                  <a:cubicBezTo>
                    <a:pt x="7456440" y="1019461"/>
                    <a:pt x="7427415" y="1049122"/>
                    <a:pt x="7391612" y="1049122"/>
                  </a:cubicBezTo>
                  <a:close/>
                  <a:moveTo>
                    <a:pt x="7207720" y="1049122"/>
                  </a:moveTo>
                  <a:cubicBezTo>
                    <a:pt x="7171917" y="1049122"/>
                    <a:pt x="7142893" y="1019461"/>
                    <a:pt x="7142893" y="982872"/>
                  </a:cubicBezTo>
                  <a:cubicBezTo>
                    <a:pt x="7142893" y="946283"/>
                    <a:pt x="7171917" y="916622"/>
                    <a:pt x="7207720" y="916622"/>
                  </a:cubicBezTo>
                  <a:cubicBezTo>
                    <a:pt x="7243524" y="916622"/>
                    <a:pt x="7272548" y="946283"/>
                    <a:pt x="7272548" y="982872"/>
                  </a:cubicBezTo>
                  <a:cubicBezTo>
                    <a:pt x="7272548" y="1019461"/>
                    <a:pt x="7243524" y="1049122"/>
                    <a:pt x="7207720" y="1049122"/>
                  </a:cubicBezTo>
                  <a:close/>
                  <a:moveTo>
                    <a:pt x="7023828" y="1049122"/>
                  </a:moveTo>
                  <a:cubicBezTo>
                    <a:pt x="6988026" y="1049122"/>
                    <a:pt x="6959001" y="1019461"/>
                    <a:pt x="6959001" y="982872"/>
                  </a:cubicBezTo>
                  <a:cubicBezTo>
                    <a:pt x="6959001" y="946283"/>
                    <a:pt x="6988026" y="916622"/>
                    <a:pt x="7023828" y="916622"/>
                  </a:cubicBezTo>
                  <a:cubicBezTo>
                    <a:pt x="7059632" y="916622"/>
                    <a:pt x="7088656" y="946283"/>
                    <a:pt x="7088656" y="982872"/>
                  </a:cubicBezTo>
                  <a:cubicBezTo>
                    <a:pt x="7088656" y="1019461"/>
                    <a:pt x="7059632" y="1049122"/>
                    <a:pt x="7023828" y="1049122"/>
                  </a:cubicBezTo>
                  <a:close/>
                  <a:moveTo>
                    <a:pt x="6839937" y="1049122"/>
                  </a:moveTo>
                  <a:cubicBezTo>
                    <a:pt x="6804134" y="1049122"/>
                    <a:pt x="6775110" y="1019461"/>
                    <a:pt x="6775110" y="982872"/>
                  </a:cubicBezTo>
                  <a:cubicBezTo>
                    <a:pt x="6775110" y="946283"/>
                    <a:pt x="6804134" y="916622"/>
                    <a:pt x="6839937" y="916622"/>
                  </a:cubicBezTo>
                  <a:cubicBezTo>
                    <a:pt x="6875741" y="916622"/>
                    <a:pt x="6904765" y="946283"/>
                    <a:pt x="6904765" y="982872"/>
                  </a:cubicBezTo>
                  <a:cubicBezTo>
                    <a:pt x="6904765" y="1019461"/>
                    <a:pt x="6875741" y="1049122"/>
                    <a:pt x="6839937" y="1049122"/>
                  </a:cubicBezTo>
                  <a:close/>
                  <a:moveTo>
                    <a:pt x="6641318" y="1049122"/>
                  </a:moveTo>
                  <a:cubicBezTo>
                    <a:pt x="6605514" y="1049122"/>
                    <a:pt x="6576490" y="1019461"/>
                    <a:pt x="6576490" y="982872"/>
                  </a:cubicBezTo>
                  <a:cubicBezTo>
                    <a:pt x="6576490" y="946283"/>
                    <a:pt x="6605514" y="916622"/>
                    <a:pt x="6641318" y="916622"/>
                  </a:cubicBezTo>
                  <a:cubicBezTo>
                    <a:pt x="6677120" y="916622"/>
                    <a:pt x="6706144" y="946283"/>
                    <a:pt x="6706144" y="982872"/>
                  </a:cubicBezTo>
                  <a:cubicBezTo>
                    <a:pt x="6706144" y="1019461"/>
                    <a:pt x="6677120" y="1049122"/>
                    <a:pt x="6641318" y="1049122"/>
                  </a:cubicBezTo>
                  <a:close/>
                  <a:moveTo>
                    <a:pt x="5150149" y="1051140"/>
                  </a:moveTo>
                  <a:cubicBezTo>
                    <a:pt x="5114345" y="1051140"/>
                    <a:pt x="5085321" y="1021479"/>
                    <a:pt x="5085321" y="984890"/>
                  </a:cubicBezTo>
                  <a:cubicBezTo>
                    <a:pt x="5085321" y="948301"/>
                    <a:pt x="5114345" y="918640"/>
                    <a:pt x="5150149" y="918640"/>
                  </a:cubicBezTo>
                  <a:cubicBezTo>
                    <a:pt x="5185953" y="918640"/>
                    <a:pt x="5214976" y="948301"/>
                    <a:pt x="5214976" y="984890"/>
                  </a:cubicBezTo>
                  <a:cubicBezTo>
                    <a:pt x="5214976" y="1021479"/>
                    <a:pt x="5185953" y="1051140"/>
                    <a:pt x="5150149" y="1051140"/>
                  </a:cubicBezTo>
                  <a:close/>
                  <a:moveTo>
                    <a:pt x="4966257" y="1051140"/>
                  </a:moveTo>
                  <a:cubicBezTo>
                    <a:pt x="4930454" y="1051140"/>
                    <a:pt x="4901430" y="1021479"/>
                    <a:pt x="4901430" y="984890"/>
                  </a:cubicBezTo>
                  <a:cubicBezTo>
                    <a:pt x="4901430" y="948301"/>
                    <a:pt x="4930454" y="918640"/>
                    <a:pt x="4966257" y="918640"/>
                  </a:cubicBezTo>
                  <a:cubicBezTo>
                    <a:pt x="5002061" y="918640"/>
                    <a:pt x="5031085" y="948301"/>
                    <a:pt x="5031085" y="984890"/>
                  </a:cubicBezTo>
                  <a:cubicBezTo>
                    <a:pt x="5031085" y="1021479"/>
                    <a:pt x="5002061" y="1051140"/>
                    <a:pt x="4966257" y="1051140"/>
                  </a:cubicBezTo>
                  <a:close/>
                  <a:moveTo>
                    <a:pt x="4782366" y="1051140"/>
                  </a:moveTo>
                  <a:cubicBezTo>
                    <a:pt x="4746563" y="1051140"/>
                    <a:pt x="4717539" y="1021479"/>
                    <a:pt x="4717539" y="984890"/>
                  </a:cubicBezTo>
                  <a:cubicBezTo>
                    <a:pt x="4717539" y="948301"/>
                    <a:pt x="4746563" y="918640"/>
                    <a:pt x="4782366" y="918640"/>
                  </a:cubicBezTo>
                  <a:cubicBezTo>
                    <a:pt x="4818169" y="918640"/>
                    <a:pt x="4847193" y="948301"/>
                    <a:pt x="4847193" y="984890"/>
                  </a:cubicBezTo>
                  <a:cubicBezTo>
                    <a:pt x="4847193" y="1021479"/>
                    <a:pt x="4818169" y="1051140"/>
                    <a:pt x="4782366" y="1051140"/>
                  </a:cubicBezTo>
                  <a:close/>
                  <a:moveTo>
                    <a:pt x="4598475" y="1051140"/>
                  </a:moveTo>
                  <a:cubicBezTo>
                    <a:pt x="4562671" y="1051140"/>
                    <a:pt x="4533648" y="1021479"/>
                    <a:pt x="4533648" y="984890"/>
                  </a:cubicBezTo>
                  <a:cubicBezTo>
                    <a:pt x="4533648" y="948301"/>
                    <a:pt x="4562671" y="918640"/>
                    <a:pt x="4598475" y="918640"/>
                  </a:cubicBezTo>
                  <a:cubicBezTo>
                    <a:pt x="4634278" y="918640"/>
                    <a:pt x="4663303" y="948301"/>
                    <a:pt x="4663303" y="984890"/>
                  </a:cubicBezTo>
                  <a:cubicBezTo>
                    <a:pt x="4663303" y="1021479"/>
                    <a:pt x="4634278" y="1051140"/>
                    <a:pt x="4598475" y="1051140"/>
                  </a:cubicBezTo>
                  <a:close/>
                  <a:moveTo>
                    <a:pt x="4414583" y="1051140"/>
                  </a:moveTo>
                  <a:cubicBezTo>
                    <a:pt x="4378779" y="1051140"/>
                    <a:pt x="4349755" y="1021479"/>
                    <a:pt x="4349755" y="984890"/>
                  </a:cubicBezTo>
                  <a:cubicBezTo>
                    <a:pt x="4349755" y="948301"/>
                    <a:pt x="4378779" y="918640"/>
                    <a:pt x="4414583" y="918640"/>
                  </a:cubicBezTo>
                  <a:cubicBezTo>
                    <a:pt x="4450386" y="918640"/>
                    <a:pt x="4479410" y="948301"/>
                    <a:pt x="4479410" y="984890"/>
                  </a:cubicBezTo>
                  <a:cubicBezTo>
                    <a:pt x="4479410" y="1021479"/>
                    <a:pt x="4450386" y="1051140"/>
                    <a:pt x="4414583" y="1051140"/>
                  </a:cubicBezTo>
                  <a:close/>
                  <a:moveTo>
                    <a:pt x="4230691" y="1051140"/>
                  </a:moveTo>
                  <a:cubicBezTo>
                    <a:pt x="4194888" y="1051140"/>
                    <a:pt x="4165863" y="1021479"/>
                    <a:pt x="4165863" y="984890"/>
                  </a:cubicBezTo>
                  <a:cubicBezTo>
                    <a:pt x="4165863" y="948301"/>
                    <a:pt x="4194888" y="918640"/>
                    <a:pt x="4230691" y="918640"/>
                  </a:cubicBezTo>
                  <a:cubicBezTo>
                    <a:pt x="4266495" y="918640"/>
                    <a:pt x="4295519" y="948301"/>
                    <a:pt x="4295519" y="984890"/>
                  </a:cubicBezTo>
                  <a:cubicBezTo>
                    <a:pt x="4295519" y="1021479"/>
                    <a:pt x="4266495" y="1051140"/>
                    <a:pt x="4230691" y="1051140"/>
                  </a:cubicBezTo>
                  <a:close/>
                  <a:moveTo>
                    <a:pt x="4032071" y="1051140"/>
                  </a:moveTo>
                  <a:cubicBezTo>
                    <a:pt x="3996268" y="1051140"/>
                    <a:pt x="3967243" y="1021479"/>
                    <a:pt x="3967243" y="984890"/>
                  </a:cubicBezTo>
                  <a:cubicBezTo>
                    <a:pt x="3967243" y="948301"/>
                    <a:pt x="3996268" y="918640"/>
                    <a:pt x="4032071" y="918640"/>
                  </a:cubicBezTo>
                  <a:cubicBezTo>
                    <a:pt x="4067874" y="918640"/>
                    <a:pt x="4096898" y="948301"/>
                    <a:pt x="4096898" y="984890"/>
                  </a:cubicBezTo>
                  <a:cubicBezTo>
                    <a:pt x="4096898" y="1021479"/>
                    <a:pt x="4067874" y="1051140"/>
                    <a:pt x="4032071" y="1051140"/>
                  </a:cubicBezTo>
                  <a:close/>
                  <a:moveTo>
                    <a:pt x="1188874" y="1054168"/>
                  </a:moveTo>
                  <a:cubicBezTo>
                    <a:pt x="1153071" y="1054168"/>
                    <a:pt x="1124047" y="1024507"/>
                    <a:pt x="1124047" y="987918"/>
                  </a:cubicBezTo>
                  <a:cubicBezTo>
                    <a:pt x="1124047" y="951329"/>
                    <a:pt x="1153071" y="921668"/>
                    <a:pt x="1188874" y="921668"/>
                  </a:cubicBezTo>
                  <a:cubicBezTo>
                    <a:pt x="1224678" y="921668"/>
                    <a:pt x="1253702" y="951329"/>
                    <a:pt x="1253702" y="987918"/>
                  </a:cubicBezTo>
                  <a:cubicBezTo>
                    <a:pt x="1253702" y="1024507"/>
                    <a:pt x="1224678" y="1054168"/>
                    <a:pt x="1188874" y="1054168"/>
                  </a:cubicBezTo>
                  <a:close/>
                  <a:moveTo>
                    <a:pt x="1004983" y="1054168"/>
                  </a:moveTo>
                  <a:cubicBezTo>
                    <a:pt x="969180" y="1054168"/>
                    <a:pt x="940155" y="1024507"/>
                    <a:pt x="940155" y="987918"/>
                  </a:cubicBezTo>
                  <a:cubicBezTo>
                    <a:pt x="940155" y="951329"/>
                    <a:pt x="969180" y="921668"/>
                    <a:pt x="1004983" y="921668"/>
                  </a:cubicBezTo>
                  <a:cubicBezTo>
                    <a:pt x="1040786" y="921668"/>
                    <a:pt x="1069811" y="951329"/>
                    <a:pt x="1069811" y="987918"/>
                  </a:cubicBezTo>
                  <a:cubicBezTo>
                    <a:pt x="1069811" y="1024507"/>
                    <a:pt x="1040786" y="1054168"/>
                    <a:pt x="1004983" y="1054168"/>
                  </a:cubicBezTo>
                  <a:close/>
                  <a:moveTo>
                    <a:pt x="821092" y="1054168"/>
                  </a:moveTo>
                  <a:cubicBezTo>
                    <a:pt x="785288" y="1054168"/>
                    <a:pt x="756264" y="1024507"/>
                    <a:pt x="756264" y="987918"/>
                  </a:cubicBezTo>
                  <a:cubicBezTo>
                    <a:pt x="756264" y="951329"/>
                    <a:pt x="785288" y="921668"/>
                    <a:pt x="821092" y="921668"/>
                  </a:cubicBezTo>
                  <a:cubicBezTo>
                    <a:pt x="856895" y="921668"/>
                    <a:pt x="885920" y="951329"/>
                    <a:pt x="885920" y="987918"/>
                  </a:cubicBezTo>
                  <a:cubicBezTo>
                    <a:pt x="885920" y="1024507"/>
                    <a:pt x="856895" y="1054168"/>
                    <a:pt x="821092" y="1054168"/>
                  </a:cubicBezTo>
                  <a:close/>
                  <a:moveTo>
                    <a:pt x="637202" y="1054168"/>
                  </a:moveTo>
                  <a:cubicBezTo>
                    <a:pt x="601397" y="1054168"/>
                    <a:pt x="572374" y="1024507"/>
                    <a:pt x="572374" y="987918"/>
                  </a:cubicBezTo>
                  <a:cubicBezTo>
                    <a:pt x="572374" y="951329"/>
                    <a:pt x="601397" y="921668"/>
                    <a:pt x="637202" y="921668"/>
                  </a:cubicBezTo>
                  <a:cubicBezTo>
                    <a:pt x="673004" y="921668"/>
                    <a:pt x="702030" y="951329"/>
                    <a:pt x="702030" y="987918"/>
                  </a:cubicBezTo>
                  <a:cubicBezTo>
                    <a:pt x="702030" y="1024507"/>
                    <a:pt x="673004" y="1054168"/>
                    <a:pt x="637202" y="1054168"/>
                  </a:cubicBezTo>
                  <a:close/>
                  <a:moveTo>
                    <a:pt x="453308" y="1054168"/>
                  </a:moveTo>
                  <a:cubicBezTo>
                    <a:pt x="417506" y="1054168"/>
                    <a:pt x="388481" y="1024507"/>
                    <a:pt x="388481" y="987918"/>
                  </a:cubicBezTo>
                  <a:cubicBezTo>
                    <a:pt x="388481" y="951329"/>
                    <a:pt x="417506" y="921668"/>
                    <a:pt x="453308" y="921668"/>
                  </a:cubicBezTo>
                  <a:cubicBezTo>
                    <a:pt x="489112" y="921668"/>
                    <a:pt x="518136" y="951329"/>
                    <a:pt x="518136" y="987918"/>
                  </a:cubicBezTo>
                  <a:cubicBezTo>
                    <a:pt x="518136" y="1024507"/>
                    <a:pt x="489112" y="1054168"/>
                    <a:pt x="453308" y="1054168"/>
                  </a:cubicBezTo>
                  <a:close/>
                  <a:moveTo>
                    <a:pt x="269417" y="1054168"/>
                  </a:moveTo>
                  <a:cubicBezTo>
                    <a:pt x="233614" y="1054168"/>
                    <a:pt x="204589" y="1024507"/>
                    <a:pt x="204589" y="987918"/>
                  </a:cubicBezTo>
                  <a:cubicBezTo>
                    <a:pt x="204589" y="951329"/>
                    <a:pt x="233614" y="921668"/>
                    <a:pt x="269417" y="921668"/>
                  </a:cubicBezTo>
                  <a:cubicBezTo>
                    <a:pt x="305220" y="921668"/>
                    <a:pt x="334245" y="951329"/>
                    <a:pt x="334245" y="987918"/>
                  </a:cubicBezTo>
                  <a:cubicBezTo>
                    <a:pt x="334245" y="1024507"/>
                    <a:pt x="305220" y="1054168"/>
                    <a:pt x="269417" y="1054168"/>
                  </a:cubicBezTo>
                  <a:close/>
                  <a:moveTo>
                    <a:pt x="70797" y="1054168"/>
                  </a:moveTo>
                  <a:cubicBezTo>
                    <a:pt x="34993" y="1054168"/>
                    <a:pt x="5970" y="1024507"/>
                    <a:pt x="5970" y="987918"/>
                  </a:cubicBezTo>
                  <a:cubicBezTo>
                    <a:pt x="5970" y="951329"/>
                    <a:pt x="34993" y="921668"/>
                    <a:pt x="70797" y="921668"/>
                  </a:cubicBezTo>
                  <a:cubicBezTo>
                    <a:pt x="106601" y="921668"/>
                    <a:pt x="135625" y="951329"/>
                    <a:pt x="135625" y="987918"/>
                  </a:cubicBezTo>
                  <a:cubicBezTo>
                    <a:pt x="135625" y="1024507"/>
                    <a:pt x="106601" y="1054168"/>
                    <a:pt x="70797" y="1054168"/>
                  </a:cubicBezTo>
                  <a:close/>
                  <a:moveTo>
                    <a:pt x="6454772" y="1261679"/>
                  </a:moveTo>
                  <a:cubicBezTo>
                    <a:pt x="6418968" y="1261679"/>
                    <a:pt x="6389944" y="1232018"/>
                    <a:pt x="6389944" y="1195429"/>
                  </a:cubicBezTo>
                  <a:cubicBezTo>
                    <a:pt x="6389944" y="1158840"/>
                    <a:pt x="6418968" y="1129179"/>
                    <a:pt x="6454772" y="1129179"/>
                  </a:cubicBezTo>
                  <a:cubicBezTo>
                    <a:pt x="6490575" y="1129179"/>
                    <a:pt x="6519600" y="1158840"/>
                    <a:pt x="6519600" y="1195429"/>
                  </a:cubicBezTo>
                  <a:cubicBezTo>
                    <a:pt x="6519600" y="1232018"/>
                    <a:pt x="6490575" y="1261679"/>
                    <a:pt x="6454772" y="1261679"/>
                  </a:cubicBezTo>
                  <a:close/>
                  <a:moveTo>
                    <a:pt x="6270880" y="1261679"/>
                  </a:moveTo>
                  <a:cubicBezTo>
                    <a:pt x="6235077" y="1261679"/>
                    <a:pt x="6206052" y="1232018"/>
                    <a:pt x="6206052" y="1195429"/>
                  </a:cubicBezTo>
                  <a:cubicBezTo>
                    <a:pt x="6206052" y="1158840"/>
                    <a:pt x="6235077" y="1129179"/>
                    <a:pt x="6270880" y="1129179"/>
                  </a:cubicBezTo>
                  <a:cubicBezTo>
                    <a:pt x="6306684" y="1129179"/>
                    <a:pt x="6335708" y="1158840"/>
                    <a:pt x="6335708" y="1195429"/>
                  </a:cubicBezTo>
                  <a:cubicBezTo>
                    <a:pt x="6335708" y="1232018"/>
                    <a:pt x="6306684" y="1261679"/>
                    <a:pt x="6270880" y="1261679"/>
                  </a:cubicBezTo>
                  <a:close/>
                  <a:moveTo>
                    <a:pt x="6086990" y="1261679"/>
                  </a:moveTo>
                  <a:cubicBezTo>
                    <a:pt x="6051186" y="1261679"/>
                    <a:pt x="6022162" y="1232018"/>
                    <a:pt x="6022162" y="1195429"/>
                  </a:cubicBezTo>
                  <a:cubicBezTo>
                    <a:pt x="6022162" y="1158840"/>
                    <a:pt x="6051186" y="1129179"/>
                    <a:pt x="6086990" y="1129179"/>
                  </a:cubicBezTo>
                  <a:cubicBezTo>
                    <a:pt x="6122793" y="1129179"/>
                    <a:pt x="6151817" y="1158840"/>
                    <a:pt x="6151817" y="1195429"/>
                  </a:cubicBezTo>
                  <a:cubicBezTo>
                    <a:pt x="6151817" y="1232018"/>
                    <a:pt x="6122793" y="1261679"/>
                    <a:pt x="6086990" y="1261679"/>
                  </a:cubicBezTo>
                  <a:close/>
                  <a:moveTo>
                    <a:pt x="5903098" y="1261679"/>
                  </a:moveTo>
                  <a:cubicBezTo>
                    <a:pt x="5867295" y="1261679"/>
                    <a:pt x="5838270" y="1232018"/>
                    <a:pt x="5838270" y="1195429"/>
                  </a:cubicBezTo>
                  <a:cubicBezTo>
                    <a:pt x="5838270" y="1158840"/>
                    <a:pt x="5867295" y="1129179"/>
                    <a:pt x="5903098" y="1129179"/>
                  </a:cubicBezTo>
                  <a:cubicBezTo>
                    <a:pt x="5938902" y="1129179"/>
                    <a:pt x="5967926" y="1158840"/>
                    <a:pt x="5967926" y="1195429"/>
                  </a:cubicBezTo>
                  <a:cubicBezTo>
                    <a:pt x="5967926" y="1232018"/>
                    <a:pt x="5938902" y="1261679"/>
                    <a:pt x="5903098" y="1261679"/>
                  </a:cubicBezTo>
                  <a:close/>
                  <a:moveTo>
                    <a:pt x="5719207" y="1261679"/>
                  </a:moveTo>
                  <a:cubicBezTo>
                    <a:pt x="5683403" y="1261679"/>
                    <a:pt x="5654379" y="1232018"/>
                    <a:pt x="5654379" y="1195429"/>
                  </a:cubicBezTo>
                  <a:cubicBezTo>
                    <a:pt x="5654379" y="1158840"/>
                    <a:pt x="5683403" y="1129179"/>
                    <a:pt x="5719207" y="1129179"/>
                  </a:cubicBezTo>
                  <a:cubicBezTo>
                    <a:pt x="5755009" y="1129179"/>
                    <a:pt x="5784034" y="1158840"/>
                    <a:pt x="5784034" y="1195429"/>
                  </a:cubicBezTo>
                  <a:cubicBezTo>
                    <a:pt x="5784034" y="1232018"/>
                    <a:pt x="5755009" y="1261679"/>
                    <a:pt x="5719207" y="1261679"/>
                  </a:cubicBezTo>
                  <a:close/>
                  <a:moveTo>
                    <a:pt x="5535315" y="1261679"/>
                  </a:moveTo>
                  <a:cubicBezTo>
                    <a:pt x="5499511" y="1261679"/>
                    <a:pt x="5470487" y="1232018"/>
                    <a:pt x="5470487" y="1195429"/>
                  </a:cubicBezTo>
                  <a:cubicBezTo>
                    <a:pt x="5470487" y="1158840"/>
                    <a:pt x="5499511" y="1129179"/>
                    <a:pt x="5535315" y="1129179"/>
                  </a:cubicBezTo>
                  <a:cubicBezTo>
                    <a:pt x="5571119" y="1129179"/>
                    <a:pt x="5600143" y="1158840"/>
                    <a:pt x="5600143" y="1195429"/>
                  </a:cubicBezTo>
                  <a:cubicBezTo>
                    <a:pt x="5600143" y="1232018"/>
                    <a:pt x="5571119" y="1261679"/>
                    <a:pt x="5535315" y="1261679"/>
                  </a:cubicBezTo>
                  <a:close/>
                  <a:moveTo>
                    <a:pt x="5336695" y="1261679"/>
                  </a:moveTo>
                  <a:cubicBezTo>
                    <a:pt x="5300891" y="1261679"/>
                    <a:pt x="5271867" y="1232018"/>
                    <a:pt x="5271867" y="1195429"/>
                  </a:cubicBezTo>
                  <a:cubicBezTo>
                    <a:pt x="5271867" y="1158840"/>
                    <a:pt x="5300891" y="1129179"/>
                    <a:pt x="5336695" y="1129179"/>
                  </a:cubicBezTo>
                  <a:cubicBezTo>
                    <a:pt x="5372498" y="1129179"/>
                    <a:pt x="5401522" y="1158840"/>
                    <a:pt x="5401522" y="1195429"/>
                  </a:cubicBezTo>
                  <a:cubicBezTo>
                    <a:pt x="5401522" y="1232018"/>
                    <a:pt x="5372498" y="1261679"/>
                    <a:pt x="5336695" y="1261679"/>
                  </a:cubicBezTo>
                  <a:close/>
                  <a:moveTo>
                    <a:pt x="3839600" y="1263697"/>
                  </a:moveTo>
                  <a:cubicBezTo>
                    <a:pt x="3803797" y="1263697"/>
                    <a:pt x="3774772" y="1234036"/>
                    <a:pt x="3774772" y="1197447"/>
                  </a:cubicBezTo>
                  <a:cubicBezTo>
                    <a:pt x="3774772" y="1160858"/>
                    <a:pt x="3803797" y="1131197"/>
                    <a:pt x="3839600" y="1131197"/>
                  </a:cubicBezTo>
                  <a:cubicBezTo>
                    <a:pt x="3875403" y="1131197"/>
                    <a:pt x="3904427" y="1160858"/>
                    <a:pt x="3904427" y="1197447"/>
                  </a:cubicBezTo>
                  <a:cubicBezTo>
                    <a:pt x="3904427" y="1234036"/>
                    <a:pt x="3875403" y="1263697"/>
                    <a:pt x="3839600" y="1263697"/>
                  </a:cubicBezTo>
                  <a:close/>
                  <a:moveTo>
                    <a:pt x="3655709" y="1263697"/>
                  </a:moveTo>
                  <a:cubicBezTo>
                    <a:pt x="3619905" y="1263697"/>
                    <a:pt x="3590881" y="1234036"/>
                    <a:pt x="3590881" y="1197447"/>
                  </a:cubicBezTo>
                  <a:cubicBezTo>
                    <a:pt x="3590881" y="1160858"/>
                    <a:pt x="3619905" y="1131197"/>
                    <a:pt x="3655709" y="1131197"/>
                  </a:cubicBezTo>
                  <a:cubicBezTo>
                    <a:pt x="3691512" y="1131197"/>
                    <a:pt x="3720536" y="1160858"/>
                    <a:pt x="3720536" y="1197447"/>
                  </a:cubicBezTo>
                  <a:cubicBezTo>
                    <a:pt x="3720536" y="1234036"/>
                    <a:pt x="3691512" y="1263697"/>
                    <a:pt x="3655709" y="1263697"/>
                  </a:cubicBezTo>
                  <a:close/>
                  <a:moveTo>
                    <a:pt x="3471818" y="1263697"/>
                  </a:moveTo>
                  <a:cubicBezTo>
                    <a:pt x="3436014" y="1263697"/>
                    <a:pt x="3406990" y="1234036"/>
                    <a:pt x="3406990" y="1197447"/>
                  </a:cubicBezTo>
                  <a:cubicBezTo>
                    <a:pt x="3406990" y="1160858"/>
                    <a:pt x="3436014" y="1131197"/>
                    <a:pt x="3471818" y="1131197"/>
                  </a:cubicBezTo>
                  <a:cubicBezTo>
                    <a:pt x="3507621" y="1131197"/>
                    <a:pt x="3536645" y="1160858"/>
                    <a:pt x="3536645" y="1197447"/>
                  </a:cubicBezTo>
                  <a:cubicBezTo>
                    <a:pt x="3536645" y="1234036"/>
                    <a:pt x="3507621" y="1263697"/>
                    <a:pt x="3471818" y="1263697"/>
                  </a:cubicBezTo>
                  <a:close/>
                  <a:moveTo>
                    <a:pt x="3287926" y="1263697"/>
                  </a:moveTo>
                  <a:cubicBezTo>
                    <a:pt x="3252122" y="1263697"/>
                    <a:pt x="3223098" y="1234036"/>
                    <a:pt x="3223098" y="1197447"/>
                  </a:cubicBezTo>
                  <a:cubicBezTo>
                    <a:pt x="3223098" y="1160858"/>
                    <a:pt x="3252122" y="1131197"/>
                    <a:pt x="3287926" y="1131197"/>
                  </a:cubicBezTo>
                  <a:cubicBezTo>
                    <a:pt x="3323730" y="1131197"/>
                    <a:pt x="3352754" y="1160858"/>
                    <a:pt x="3352754" y="1197447"/>
                  </a:cubicBezTo>
                  <a:cubicBezTo>
                    <a:pt x="3352754" y="1234036"/>
                    <a:pt x="3323730" y="1263697"/>
                    <a:pt x="3287926" y="1263697"/>
                  </a:cubicBezTo>
                  <a:close/>
                  <a:moveTo>
                    <a:pt x="3104034" y="1263697"/>
                  </a:moveTo>
                  <a:cubicBezTo>
                    <a:pt x="3068231" y="1263697"/>
                    <a:pt x="3039206" y="1234036"/>
                    <a:pt x="3039206" y="1197447"/>
                  </a:cubicBezTo>
                  <a:cubicBezTo>
                    <a:pt x="3039206" y="1160858"/>
                    <a:pt x="3068231" y="1131197"/>
                    <a:pt x="3104034" y="1131197"/>
                  </a:cubicBezTo>
                  <a:cubicBezTo>
                    <a:pt x="3139837" y="1131197"/>
                    <a:pt x="3168861" y="1160858"/>
                    <a:pt x="3168861" y="1197447"/>
                  </a:cubicBezTo>
                  <a:cubicBezTo>
                    <a:pt x="3168861" y="1234036"/>
                    <a:pt x="3139837" y="1263697"/>
                    <a:pt x="3104034" y="1263697"/>
                  </a:cubicBezTo>
                  <a:close/>
                  <a:moveTo>
                    <a:pt x="2920143" y="1263697"/>
                  </a:moveTo>
                  <a:cubicBezTo>
                    <a:pt x="2884339" y="1263697"/>
                    <a:pt x="2855315" y="1234036"/>
                    <a:pt x="2855315" y="1197447"/>
                  </a:cubicBezTo>
                  <a:cubicBezTo>
                    <a:pt x="2855315" y="1160858"/>
                    <a:pt x="2884339" y="1131197"/>
                    <a:pt x="2920143" y="1131197"/>
                  </a:cubicBezTo>
                  <a:cubicBezTo>
                    <a:pt x="2955946" y="1131197"/>
                    <a:pt x="2984970" y="1160858"/>
                    <a:pt x="2984970" y="1197447"/>
                  </a:cubicBezTo>
                  <a:cubicBezTo>
                    <a:pt x="2984970" y="1234036"/>
                    <a:pt x="2955946" y="1263697"/>
                    <a:pt x="2920143" y="1263697"/>
                  </a:cubicBezTo>
                  <a:close/>
                  <a:moveTo>
                    <a:pt x="2721523" y="1263697"/>
                  </a:moveTo>
                  <a:cubicBezTo>
                    <a:pt x="2685719" y="1263697"/>
                    <a:pt x="2656695" y="1234036"/>
                    <a:pt x="2656695" y="1197447"/>
                  </a:cubicBezTo>
                  <a:cubicBezTo>
                    <a:pt x="2656695" y="1160858"/>
                    <a:pt x="2685719" y="1131197"/>
                    <a:pt x="2721523" y="1131197"/>
                  </a:cubicBezTo>
                  <a:cubicBezTo>
                    <a:pt x="2757326" y="1131197"/>
                    <a:pt x="2786350" y="1160858"/>
                    <a:pt x="2786350" y="1197447"/>
                  </a:cubicBezTo>
                  <a:cubicBezTo>
                    <a:pt x="2786350" y="1234036"/>
                    <a:pt x="2757326" y="1263697"/>
                    <a:pt x="2721523" y="1263697"/>
                  </a:cubicBezTo>
                  <a:close/>
                  <a:moveTo>
                    <a:pt x="2523126" y="1264706"/>
                  </a:moveTo>
                  <a:cubicBezTo>
                    <a:pt x="2487322" y="1264706"/>
                    <a:pt x="2458298" y="1235045"/>
                    <a:pt x="2458298" y="1198456"/>
                  </a:cubicBezTo>
                  <a:cubicBezTo>
                    <a:pt x="2458298" y="1161867"/>
                    <a:pt x="2487322" y="1132206"/>
                    <a:pt x="2523126" y="1132206"/>
                  </a:cubicBezTo>
                  <a:cubicBezTo>
                    <a:pt x="2558929" y="1132206"/>
                    <a:pt x="2587953" y="1161867"/>
                    <a:pt x="2587953" y="1198456"/>
                  </a:cubicBezTo>
                  <a:cubicBezTo>
                    <a:pt x="2587953" y="1235045"/>
                    <a:pt x="2558929" y="1264706"/>
                    <a:pt x="2523126" y="1264706"/>
                  </a:cubicBezTo>
                  <a:close/>
                  <a:moveTo>
                    <a:pt x="2339234" y="1264706"/>
                  </a:moveTo>
                  <a:cubicBezTo>
                    <a:pt x="2303430" y="1264706"/>
                    <a:pt x="2274406" y="1235045"/>
                    <a:pt x="2274406" y="1198456"/>
                  </a:cubicBezTo>
                  <a:cubicBezTo>
                    <a:pt x="2274406" y="1161867"/>
                    <a:pt x="2303430" y="1132206"/>
                    <a:pt x="2339234" y="1132206"/>
                  </a:cubicBezTo>
                  <a:cubicBezTo>
                    <a:pt x="2375038" y="1132206"/>
                    <a:pt x="2404062" y="1161867"/>
                    <a:pt x="2404062" y="1198456"/>
                  </a:cubicBezTo>
                  <a:cubicBezTo>
                    <a:pt x="2404062" y="1235045"/>
                    <a:pt x="2375038" y="1264706"/>
                    <a:pt x="2339234" y="1264706"/>
                  </a:cubicBezTo>
                  <a:close/>
                  <a:moveTo>
                    <a:pt x="2155343" y="1264706"/>
                  </a:moveTo>
                  <a:cubicBezTo>
                    <a:pt x="2119540" y="1264706"/>
                    <a:pt x="2090515" y="1235045"/>
                    <a:pt x="2090515" y="1198456"/>
                  </a:cubicBezTo>
                  <a:cubicBezTo>
                    <a:pt x="2090515" y="1161867"/>
                    <a:pt x="2119540" y="1132206"/>
                    <a:pt x="2155343" y="1132206"/>
                  </a:cubicBezTo>
                  <a:cubicBezTo>
                    <a:pt x="2191146" y="1132206"/>
                    <a:pt x="2220170" y="1161867"/>
                    <a:pt x="2220170" y="1198456"/>
                  </a:cubicBezTo>
                  <a:cubicBezTo>
                    <a:pt x="2220170" y="1235045"/>
                    <a:pt x="2191146" y="1264706"/>
                    <a:pt x="2155343" y="1264706"/>
                  </a:cubicBezTo>
                  <a:close/>
                  <a:moveTo>
                    <a:pt x="1971452" y="1264706"/>
                  </a:moveTo>
                  <a:cubicBezTo>
                    <a:pt x="1935648" y="1264706"/>
                    <a:pt x="1906624" y="1235045"/>
                    <a:pt x="1906624" y="1198456"/>
                  </a:cubicBezTo>
                  <a:cubicBezTo>
                    <a:pt x="1906624" y="1161867"/>
                    <a:pt x="1935648" y="1132206"/>
                    <a:pt x="1971452" y="1132206"/>
                  </a:cubicBezTo>
                  <a:cubicBezTo>
                    <a:pt x="2007255" y="1132206"/>
                    <a:pt x="2036280" y="1161867"/>
                    <a:pt x="2036280" y="1198456"/>
                  </a:cubicBezTo>
                  <a:cubicBezTo>
                    <a:pt x="2036280" y="1235045"/>
                    <a:pt x="2007255" y="1264706"/>
                    <a:pt x="1971452" y="1264706"/>
                  </a:cubicBezTo>
                  <a:close/>
                  <a:moveTo>
                    <a:pt x="1787561" y="1264706"/>
                  </a:moveTo>
                  <a:cubicBezTo>
                    <a:pt x="1751756" y="1264706"/>
                    <a:pt x="1722733" y="1235045"/>
                    <a:pt x="1722733" y="1198456"/>
                  </a:cubicBezTo>
                  <a:cubicBezTo>
                    <a:pt x="1722733" y="1161867"/>
                    <a:pt x="1751756" y="1132206"/>
                    <a:pt x="1787561" y="1132206"/>
                  </a:cubicBezTo>
                  <a:cubicBezTo>
                    <a:pt x="1823363" y="1132206"/>
                    <a:pt x="1852388" y="1161867"/>
                    <a:pt x="1852388" y="1198456"/>
                  </a:cubicBezTo>
                  <a:cubicBezTo>
                    <a:pt x="1852388" y="1235045"/>
                    <a:pt x="1823363" y="1264706"/>
                    <a:pt x="1787561" y="1264706"/>
                  </a:cubicBezTo>
                  <a:close/>
                  <a:moveTo>
                    <a:pt x="1603668" y="1264706"/>
                  </a:moveTo>
                  <a:cubicBezTo>
                    <a:pt x="1567865" y="1264706"/>
                    <a:pt x="1538841" y="1235045"/>
                    <a:pt x="1538841" y="1198456"/>
                  </a:cubicBezTo>
                  <a:cubicBezTo>
                    <a:pt x="1538841" y="1161867"/>
                    <a:pt x="1567865" y="1132206"/>
                    <a:pt x="1603668" y="1132206"/>
                  </a:cubicBezTo>
                  <a:cubicBezTo>
                    <a:pt x="1639472" y="1132206"/>
                    <a:pt x="1668496" y="1161867"/>
                    <a:pt x="1668496" y="1198456"/>
                  </a:cubicBezTo>
                  <a:cubicBezTo>
                    <a:pt x="1668496" y="1235045"/>
                    <a:pt x="1639472" y="1264706"/>
                    <a:pt x="1603668" y="1264706"/>
                  </a:cubicBezTo>
                  <a:close/>
                  <a:moveTo>
                    <a:pt x="1405048" y="1264706"/>
                  </a:moveTo>
                  <a:cubicBezTo>
                    <a:pt x="1369246" y="1264706"/>
                    <a:pt x="1340221" y="1235045"/>
                    <a:pt x="1340221" y="1198456"/>
                  </a:cubicBezTo>
                  <a:cubicBezTo>
                    <a:pt x="1340221" y="1161867"/>
                    <a:pt x="1369246" y="1132206"/>
                    <a:pt x="1405048" y="1132206"/>
                  </a:cubicBezTo>
                  <a:cubicBezTo>
                    <a:pt x="1440851" y="1132206"/>
                    <a:pt x="1469876" y="1161867"/>
                    <a:pt x="1469876" y="1198456"/>
                  </a:cubicBezTo>
                  <a:cubicBezTo>
                    <a:pt x="1469876" y="1235045"/>
                    <a:pt x="1440851" y="1264706"/>
                    <a:pt x="1405048" y="1264706"/>
                  </a:cubicBezTo>
                  <a:close/>
                  <a:moveTo>
                    <a:pt x="7759394" y="1266725"/>
                  </a:moveTo>
                  <a:cubicBezTo>
                    <a:pt x="7723590" y="1266725"/>
                    <a:pt x="7694566" y="1237064"/>
                    <a:pt x="7694566" y="1200475"/>
                  </a:cubicBezTo>
                  <a:cubicBezTo>
                    <a:pt x="7694566" y="1163886"/>
                    <a:pt x="7723590" y="1134225"/>
                    <a:pt x="7759394" y="1134225"/>
                  </a:cubicBezTo>
                  <a:cubicBezTo>
                    <a:pt x="7795198" y="1134225"/>
                    <a:pt x="7824222" y="1163886"/>
                    <a:pt x="7824222" y="1200475"/>
                  </a:cubicBezTo>
                  <a:cubicBezTo>
                    <a:pt x="7824222" y="1237064"/>
                    <a:pt x="7795198" y="1266725"/>
                    <a:pt x="7759394" y="1266725"/>
                  </a:cubicBezTo>
                  <a:close/>
                  <a:moveTo>
                    <a:pt x="7575503" y="1266725"/>
                  </a:moveTo>
                  <a:cubicBezTo>
                    <a:pt x="7539700" y="1266725"/>
                    <a:pt x="7510676" y="1237064"/>
                    <a:pt x="7510676" y="1200475"/>
                  </a:cubicBezTo>
                  <a:cubicBezTo>
                    <a:pt x="7510676" y="1163886"/>
                    <a:pt x="7539700" y="1134225"/>
                    <a:pt x="7575503" y="1134225"/>
                  </a:cubicBezTo>
                  <a:cubicBezTo>
                    <a:pt x="7611306" y="1134225"/>
                    <a:pt x="7640330" y="1163886"/>
                    <a:pt x="7640330" y="1200475"/>
                  </a:cubicBezTo>
                  <a:cubicBezTo>
                    <a:pt x="7640330" y="1237064"/>
                    <a:pt x="7611306" y="1266725"/>
                    <a:pt x="7575503" y="1266725"/>
                  </a:cubicBezTo>
                  <a:close/>
                  <a:moveTo>
                    <a:pt x="7391612" y="1266725"/>
                  </a:moveTo>
                  <a:cubicBezTo>
                    <a:pt x="7355809" y="1266725"/>
                    <a:pt x="7326784" y="1237064"/>
                    <a:pt x="7326784" y="1200475"/>
                  </a:cubicBezTo>
                  <a:cubicBezTo>
                    <a:pt x="7326784" y="1163886"/>
                    <a:pt x="7355809" y="1134225"/>
                    <a:pt x="7391612" y="1134225"/>
                  </a:cubicBezTo>
                  <a:cubicBezTo>
                    <a:pt x="7427415" y="1134225"/>
                    <a:pt x="7456440" y="1163886"/>
                    <a:pt x="7456440" y="1200475"/>
                  </a:cubicBezTo>
                  <a:cubicBezTo>
                    <a:pt x="7456440" y="1237064"/>
                    <a:pt x="7427415" y="1266725"/>
                    <a:pt x="7391612" y="1266725"/>
                  </a:cubicBezTo>
                  <a:close/>
                  <a:moveTo>
                    <a:pt x="7207720" y="1266725"/>
                  </a:moveTo>
                  <a:cubicBezTo>
                    <a:pt x="7171917" y="1266725"/>
                    <a:pt x="7142893" y="1237064"/>
                    <a:pt x="7142893" y="1200475"/>
                  </a:cubicBezTo>
                  <a:cubicBezTo>
                    <a:pt x="7142893" y="1163886"/>
                    <a:pt x="7171917" y="1134225"/>
                    <a:pt x="7207720" y="1134225"/>
                  </a:cubicBezTo>
                  <a:cubicBezTo>
                    <a:pt x="7243524" y="1134225"/>
                    <a:pt x="7272548" y="1163886"/>
                    <a:pt x="7272548" y="1200475"/>
                  </a:cubicBezTo>
                  <a:cubicBezTo>
                    <a:pt x="7272548" y="1237064"/>
                    <a:pt x="7243524" y="1266725"/>
                    <a:pt x="7207720" y="1266725"/>
                  </a:cubicBezTo>
                  <a:close/>
                  <a:moveTo>
                    <a:pt x="7023828" y="1266725"/>
                  </a:moveTo>
                  <a:cubicBezTo>
                    <a:pt x="6988026" y="1266725"/>
                    <a:pt x="6959001" y="1237064"/>
                    <a:pt x="6959001" y="1200475"/>
                  </a:cubicBezTo>
                  <a:cubicBezTo>
                    <a:pt x="6959001" y="1163886"/>
                    <a:pt x="6988026" y="1134225"/>
                    <a:pt x="7023828" y="1134225"/>
                  </a:cubicBezTo>
                  <a:cubicBezTo>
                    <a:pt x="7059632" y="1134225"/>
                    <a:pt x="7088656" y="1163886"/>
                    <a:pt x="7088656" y="1200475"/>
                  </a:cubicBezTo>
                  <a:cubicBezTo>
                    <a:pt x="7088656" y="1237064"/>
                    <a:pt x="7059632" y="1266725"/>
                    <a:pt x="7023828" y="1266725"/>
                  </a:cubicBezTo>
                  <a:close/>
                  <a:moveTo>
                    <a:pt x="6839937" y="1266725"/>
                  </a:moveTo>
                  <a:cubicBezTo>
                    <a:pt x="6804134" y="1266725"/>
                    <a:pt x="6775110" y="1237064"/>
                    <a:pt x="6775110" y="1200475"/>
                  </a:cubicBezTo>
                  <a:cubicBezTo>
                    <a:pt x="6775110" y="1163886"/>
                    <a:pt x="6804134" y="1134225"/>
                    <a:pt x="6839937" y="1134225"/>
                  </a:cubicBezTo>
                  <a:cubicBezTo>
                    <a:pt x="6875741" y="1134225"/>
                    <a:pt x="6904765" y="1163886"/>
                    <a:pt x="6904765" y="1200475"/>
                  </a:cubicBezTo>
                  <a:cubicBezTo>
                    <a:pt x="6904765" y="1237064"/>
                    <a:pt x="6875741" y="1266725"/>
                    <a:pt x="6839937" y="1266725"/>
                  </a:cubicBezTo>
                  <a:close/>
                  <a:moveTo>
                    <a:pt x="6641318" y="1266725"/>
                  </a:moveTo>
                  <a:cubicBezTo>
                    <a:pt x="6605514" y="1266725"/>
                    <a:pt x="6576490" y="1237064"/>
                    <a:pt x="6576490" y="1200475"/>
                  </a:cubicBezTo>
                  <a:cubicBezTo>
                    <a:pt x="6576490" y="1163886"/>
                    <a:pt x="6605514" y="1134225"/>
                    <a:pt x="6641318" y="1134225"/>
                  </a:cubicBezTo>
                  <a:cubicBezTo>
                    <a:pt x="6677120" y="1134225"/>
                    <a:pt x="6706144" y="1163886"/>
                    <a:pt x="6706144" y="1200475"/>
                  </a:cubicBezTo>
                  <a:cubicBezTo>
                    <a:pt x="6706144" y="1237064"/>
                    <a:pt x="6677120" y="1266725"/>
                    <a:pt x="6641318" y="1266725"/>
                  </a:cubicBezTo>
                  <a:close/>
                  <a:moveTo>
                    <a:pt x="5150149" y="1268743"/>
                  </a:moveTo>
                  <a:cubicBezTo>
                    <a:pt x="5114345" y="1268743"/>
                    <a:pt x="5085321" y="1239082"/>
                    <a:pt x="5085321" y="1202493"/>
                  </a:cubicBezTo>
                  <a:cubicBezTo>
                    <a:pt x="5085321" y="1165904"/>
                    <a:pt x="5114345" y="1136243"/>
                    <a:pt x="5150149" y="1136243"/>
                  </a:cubicBezTo>
                  <a:cubicBezTo>
                    <a:pt x="5185953" y="1136243"/>
                    <a:pt x="5214976" y="1165904"/>
                    <a:pt x="5214976" y="1202493"/>
                  </a:cubicBezTo>
                  <a:cubicBezTo>
                    <a:pt x="5214976" y="1239082"/>
                    <a:pt x="5185953" y="1268743"/>
                    <a:pt x="5150149" y="1268743"/>
                  </a:cubicBezTo>
                  <a:close/>
                  <a:moveTo>
                    <a:pt x="4966257" y="1268743"/>
                  </a:moveTo>
                  <a:cubicBezTo>
                    <a:pt x="4930454" y="1268743"/>
                    <a:pt x="4901430" y="1239082"/>
                    <a:pt x="4901430" y="1202493"/>
                  </a:cubicBezTo>
                  <a:cubicBezTo>
                    <a:pt x="4901430" y="1165904"/>
                    <a:pt x="4930454" y="1136243"/>
                    <a:pt x="4966257" y="1136243"/>
                  </a:cubicBezTo>
                  <a:cubicBezTo>
                    <a:pt x="5002061" y="1136243"/>
                    <a:pt x="5031085" y="1165904"/>
                    <a:pt x="5031085" y="1202493"/>
                  </a:cubicBezTo>
                  <a:cubicBezTo>
                    <a:pt x="5031085" y="1239082"/>
                    <a:pt x="5002061" y="1268743"/>
                    <a:pt x="4966257" y="1268743"/>
                  </a:cubicBezTo>
                  <a:close/>
                  <a:moveTo>
                    <a:pt x="4782366" y="1268743"/>
                  </a:moveTo>
                  <a:cubicBezTo>
                    <a:pt x="4746563" y="1268743"/>
                    <a:pt x="4717539" y="1239082"/>
                    <a:pt x="4717539" y="1202493"/>
                  </a:cubicBezTo>
                  <a:cubicBezTo>
                    <a:pt x="4717539" y="1165904"/>
                    <a:pt x="4746563" y="1136243"/>
                    <a:pt x="4782366" y="1136243"/>
                  </a:cubicBezTo>
                  <a:cubicBezTo>
                    <a:pt x="4818169" y="1136243"/>
                    <a:pt x="4847193" y="1165904"/>
                    <a:pt x="4847193" y="1202493"/>
                  </a:cubicBezTo>
                  <a:cubicBezTo>
                    <a:pt x="4847193" y="1239082"/>
                    <a:pt x="4818169" y="1268743"/>
                    <a:pt x="4782366" y="1268743"/>
                  </a:cubicBezTo>
                  <a:close/>
                  <a:moveTo>
                    <a:pt x="4598475" y="1268743"/>
                  </a:moveTo>
                  <a:cubicBezTo>
                    <a:pt x="4562671" y="1268743"/>
                    <a:pt x="4533648" y="1239082"/>
                    <a:pt x="4533648" y="1202493"/>
                  </a:cubicBezTo>
                  <a:cubicBezTo>
                    <a:pt x="4533648" y="1165904"/>
                    <a:pt x="4562671" y="1136243"/>
                    <a:pt x="4598475" y="1136243"/>
                  </a:cubicBezTo>
                  <a:cubicBezTo>
                    <a:pt x="4634278" y="1136243"/>
                    <a:pt x="4663303" y="1165904"/>
                    <a:pt x="4663303" y="1202493"/>
                  </a:cubicBezTo>
                  <a:cubicBezTo>
                    <a:pt x="4663303" y="1239082"/>
                    <a:pt x="4634278" y="1268743"/>
                    <a:pt x="4598475" y="1268743"/>
                  </a:cubicBezTo>
                  <a:close/>
                  <a:moveTo>
                    <a:pt x="4414583" y="1268743"/>
                  </a:moveTo>
                  <a:cubicBezTo>
                    <a:pt x="4378779" y="1268743"/>
                    <a:pt x="4349755" y="1239082"/>
                    <a:pt x="4349755" y="1202493"/>
                  </a:cubicBezTo>
                  <a:cubicBezTo>
                    <a:pt x="4349755" y="1165904"/>
                    <a:pt x="4378779" y="1136243"/>
                    <a:pt x="4414583" y="1136243"/>
                  </a:cubicBezTo>
                  <a:cubicBezTo>
                    <a:pt x="4450386" y="1136243"/>
                    <a:pt x="4479410" y="1165904"/>
                    <a:pt x="4479410" y="1202493"/>
                  </a:cubicBezTo>
                  <a:cubicBezTo>
                    <a:pt x="4479410" y="1239082"/>
                    <a:pt x="4450386" y="1268743"/>
                    <a:pt x="4414583" y="1268743"/>
                  </a:cubicBezTo>
                  <a:close/>
                  <a:moveTo>
                    <a:pt x="4230691" y="1268743"/>
                  </a:moveTo>
                  <a:cubicBezTo>
                    <a:pt x="4194888" y="1268743"/>
                    <a:pt x="4165863" y="1239082"/>
                    <a:pt x="4165863" y="1202493"/>
                  </a:cubicBezTo>
                  <a:cubicBezTo>
                    <a:pt x="4165863" y="1165904"/>
                    <a:pt x="4194888" y="1136243"/>
                    <a:pt x="4230691" y="1136243"/>
                  </a:cubicBezTo>
                  <a:cubicBezTo>
                    <a:pt x="4266495" y="1136243"/>
                    <a:pt x="4295519" y="1165904"/>
                    <a:pt x="4295519" y="1202493"/>
                  </a:cubicBezTo>
                  <a:cubicBezTo>
                    <a:pt x="4295519" y="1239082"/>
                    <a:pt x="4266495" y="1268743"/>
                    <a:pt x="4230691" y="1268743"/>
                  </a:cubicBezTo>
                  <a:close/>
                  <a:moveTo>
                    <a:pt x="4032071" y="1268743"/>
                  </a:moveTo>
                  <a:cubicBezTo>
                    <a:pt x="3996268" y="1268743"/>
                    <a:pt x="3967243" y="1239082"/>
                    <a:pt x="3967243" y="1202493"/>
                  </a:cubicBezTo>
                  <a:cubicBezTo>
                    <a:pt x="3967243" y="1165904"/>
                    <a:pt x="3996268" y="1136243"/>
                    <a:pt x="4032071" y="1136243"/>
                  </a:cubicBezTo>
                  <a:cubicBezTo>
                    <a:pt x="4067874" y="1136243"/>
                    <a:pt x="4096898" y="1165904"/>
                    <a:pt x="4096898" y="1202493"/>
                  </a:cubicBezTo>
                  <a:cubicBezTo>
                    <a:pt x="4096898" y="1239082"/>
                    <a:pt x="4067874" y="1268743"/>
                    <a:pt x="4032071" y="1268743"/>
                  </a:cubicBezTo>
                  <a:close/>
                  <a:moveTo>
                    <a:pt x="1188874" y="1271771"/>
                  </a:moveTo>
                  <a:cubicBezTo>
                    <a:pt x="1153071" y="1271771"/>
                    <a:pt x="1124047" y="1242110"/>
                    <a:pt x="1124047" y="1205521"/>
                  </a:cubicBezTo>
                  <a:cubicBezTo>
                    <a:pt x="1124047" y="1168932"/>
                    <a:pt x="1153071" y="1139271"/>
                    <a:pt x="1188874" y="1139271"/>
                  </a:cubicBezTo>
                  <a:cubicBezTo>
                    <a:pt x="1224678" y="1139271"/>
                    <a:pt x="1253702" y="1168932"/>
                    <a:pt x="1253702" y="1205521"/>
                  </a:cubicBezTo>
                  <a:cubicBezTo>
                    <a:pt x="1253702" y="1242110"/>
                    <a:pt x="1224678" y="1271771"/>
                    <a:pt x="1188874" y="1271771"/>
                  </a:cubicBezTo>
                  <a:close/>
                  <a:moveTo>
                    <a:pt x="1004983" y="1271771"/>
                  </a:moveTo>
                  <a:cubicBezTo>
                    <a:pt x="969180" y="1271771"/>
                    <a:pt x="940155" y="1242110"/>
                    <a:pt x="940155" y="1205521"/>
                  </a:cubicBezTo>
                  <a:cubicBezTo>
                    <a:pt x="940155" y="1168932"/>
                    <a:pt x="969180" y="1139271"/>
                    <a:pt x="1004983" y="1139271"/>
                  </a:cubicBezTo>
                  <a:cubicBezTo>
                    <a:pt x="1040786" y="1139271"/>
                    <a:pt x="1069811" y="1168932"/>
                    <a:pt x="1069811" y="1205521"/>
                  </a:cubicBezTo>
                  <a:cubicBezTo>
                    <a:pt x="1069811" y="1242110"/>
                    <a:pt x="1040786" y="1271771"/>
                    <a:pt x="1004983" y="1271771"/>
                  </a:cubicBezTo>
                  <a:close/>
                  <a:moveTo>
                    <a:pt x="821092" y="1271771"/>
                  </a:moveTo>
                  <a:cubicBezTo>
                    <a:pt x="785288" y="1271771"/>
                    <a:pt x="756264" y="1242110"/>
                    <a:pt x="756264" y="1205521"/>
                  </a:cubicBezTo>
                  <a:cubicBezTo>
                    <a:pt x="756264" y="1168932"/>
                    <a:pt x="785288" y="1139271"/>
                    <a:pt x="821092" y="1139271"/>
                  </a:cubicBezTo>
                  <a:cubicBezTo>
                    <a:pt x="856895" y="1139271"/>
                    <a:pt x="885920" y="1168932"/>
                    <a:pt x="885920" y="1205521"/>
                  </a:cubicBezTo>
                  <a:cubicBezTo>
                    <a:pt x="885920" y="1242110"/>
                    <a:pt x="856895" y="1271771"/>
                    <a:pt x="821092" y="1271771"/>
                  </a:cubicBezTo>
                  <a:close/>
                  <a:moveTo>
                    <a:pt x="637202" y="1271771"/>
                  </a:moveTo>
                  <a:cubicBezTo>
                    <a:pt x="601397" y="1271771"/>
                    <a:pt x="572374" y="1242110"/>
                    <a:pt x="572374" y="1205521"/>
                  </a:cubicBezTo>
                  <a:cubicBezTo>
                    <a:pt x="572374" y="1168932"/>
                    <a:pt x="601397" y="1139271"/>
                    <a:pt x="637202" y="1139271"/>
                  </a:cubicBezTo>
                  <a:cubicBezTo>
                    <a:pt x="673004" y="1139271"/>
                    <a:pt x="702030" y="1168932"/>
                    <a:pt x="702030" y="1205521"/>
                  </a:cubicBezTo>
                  <a:cubicBezTo>
                    <a:pt x="702030" y="1242110"/>
                    <a:pt x="673004" y="1271771"/>
                    <a:pt x="637202" y="1271771"/>
                  </a:cubicBezTo>
                  <a:close/>
                  <a:moveTo>
                    <a:pt x="453308" y="1271771"/>
                  </a:moveTo>
                  <a:cubicBezTo>
                    <a:pt x="417506" y="1271771"/>
                    <a:pt x="388481" y="1242110"/>
                    <a:pt x="388481" y="1205521"/>
                  </a:cubicBezTo>
                  <a:cubicBezTo>
                    <a:pt x="388481" y="1168932"/>
                    <a:pt x="417506" y="1139271"/>
                    <a:pt x="453308" y="1139271"/>
                  </a:cubicBezTo>
                  <a:cubicBezTo>
                    <a:pt x="489112" y="1139271"/>
                    <a:pt x="518136" y="1168932"/>
                    <a:pt x="518136" y="1205521"/>
                  </a:cubicBezTo>
                  <a:cubicBezTo>
                    <a:pt x="518136" y="1242110"/>
                    <a:pt x="489112" y="1271771"/>
                    <a:pt x="453308" y="1271771"/>
                  </a:cubicBezTo>
                  <a:close/>
                  <a:moveTo>
                    <a:pt x="269417" y="1271771"/>
                  </a:moveTo>
                  <a:cubicBezTo>
                    <a:pt x="233614" y="1271771"/>
                    <a:pt x="204589" y="1242110"/>
                    <a:pt x="204589" y="1205521"/>
                  </a:cubicBezTo>
                  <a:cubicBezTo>
                    <a:pt x="204589" y="1168932"/>
                    <a:pt x="233614" y="1139271"/>
                    <a:pt x="269417" y="1139271"/>
                  </a:cubicBezTo>
                  <a:cubicBezTo>
                    <a:pt x="305220" y="1139271"/>
                    <a:pt x="334245" y="1168932"/>
                    <a:pt x="334245" y="1205521"/>
                  </a:cubicBezTo>
                  <a:cubicBezTo>
                    <a:pt x="334245" y="1242110"/>
                    <a:pt x="305220" y="1271771"/>
                    <a:pt x="269417" y="1271771"/>
                  </a:cubicBezTo>
                  <a:close/>
                  <a:moveTo>
                    <a:pt x="70797" y="1271771"/>
                  </a:moveTo>
                  <a:cubicBezTo>
                    <a:pt x="34993" y="1271771"/>
                    <a:pt x="5970" y="1242110"/>
                    <a:pt x="5970" y="1205521"/>
                  </a:cubicBezTo>
                  <a:cubicBezTo>
                    <a:pt x="5970" y="1168932"/>
                    <a:pt x="34993" y="1139271"/>
                    <a:pt x="70797" y="1139271"/>
                  </a:cubicBezTo>
                  <a:cubicBezTo>
                    <a:pt x="106601" y="1139271"/>
                    <a:pt x="135625" y="1168932"/>
                    <a:pt x="135625" y="1205521"/>
                  </a:cubicBezTo>
                  <a:cubicBezTo>
                    <a:pt x="135625" y="1242110"/>
                    <a:pt x="106601" y="1271771"/>
                    <a:pt x="70797" y="1271771"/>
                  </a:cubicBezTo>
                  <a:close/>
                  <a:moveTo>
                    <a:pt x="6454772" y="1479281"/>
                  </a:moveTo>
                  <a:cubicBezTo>
                    <a:pt x="6418968" y="1479281"/>
                    <a:pt x="6389944" y="1449620"/>
                    <a:pt x="6389944" y="1413031"/>
                  </a:cubicBezTo>
                  <a:cubicBezTo>
                    <a:pt x="6389944" y="1376442"/>
                    <a:pt x="6418968" y="1346781"/>
                    <a:pt x="6454772" y="1346781"/>
                  </a:cubicBezTo>
                  <a:cubicBezTo>
                    <a:pt x="6490575" y="1346781"/>
                    <a:pt x="6519600" y="1376442"/>
                    <a:pt x="6519600" y="1413031"/>
                  </a:cubicBezTo>
                  <a:cubicBezTo>
                    <a:pt x="6519600" y="1449620"/>
                    <a:pt x="6490575" y="1479281"/>
                    <a:pt x="6454772" y="1479281"/>
                  </a:cubicBezTo>
                  <a:close/>
                  <a:moveTo>
                    <a:pt x="6270880" y="1479281"/>
                  </a:moveTo>
                  <a:cubicBezTo>
                    <a:pt x="6235077" y="1479281"/>
                    <a:pt x="6206052" y="1449620"/>
                    <a:pt x="6206052" y="1413031"/>
                  </a:cubicBezTo>
                  <a:cubicBezTo>
                    <a:pt x="6206052" y="1376442"/>
                    <a:pt x="6235077" y="1346781"/>
                    <a:pt x="6270880" y="1346781"/>
                  </a:cubicBezTo>
                  <a:cubicBezTo>
                    <a:pt x="6306684" y="1346781"/>
                    <a:pt x="6335708" y="1376442"/>
                    <a:pt x="6335708" y="1413031"/>
                  </a:cubicBezTo>
                  <a:cubicBezTo>
                    <a:pt x="6335708" y="1449620"/>
                    <a:pt x="6306684" y="1479281"/>
                    <a:pt x="6270880" y="1479281"/>
                  </a:cubicBezTo>
                  <a:close/>
                  <a:moveTo>
                    <a:pt x="6086990" y="1479281"/>
                  </a:moveTo>
                  <a:cubicBezTo>
                    <a:pt x="6051186" y="1479281"/>
                    <a:pt x="6022162" y="1449620"/>
                    <a:pt x="6022162" y="1413031"/>
                  </a:cubicBezTo>
                  <a:cubicBezTo>
                    <a:pt x="6022162" y="1376442"/>
                    <a:pt x="6051186" y="1346781"/>
                    <a:pt x="6086990" y="1346781"/>
                  </a:cubicBezTo>
                  <a:cubicBezTo>
                    <a:pt x="6122793" y="1346781"/>
                    <a:pt x="6151817" y="1376442"/>
                    <a:pt x="6151817" y="1413031"/>
                  </a:cubicBezTo>
                  <a:cubicBezTo>
                    <a:pt x="6151817" y="1449620"/>
                    <a:pt x="6122793" y="1479281"/>
                    <a:pt x="6086990" y="1479281"/>
                  </a:cubicBezTo>
                  <a:close/>
                  <a:moveTo>
                    <a:pt x="5903098" y="1479281"/>
                  </a:moveTo>
                  <a:cubicBezTo>
                    <a:pt x="5867295" y="1479281"/>
                    <a:pt x="5838270" y="1449620"/>
                    <a:pt x="5838270" y="1413031"/>
                  </a:cubicBezTo>
                  <a:cubicBezTo>
                    <a:pt x="5838270" y="1376442"/>
                    <a:pt x="5867295" y="1346781"/>
                    <a:pt x="5903098" y="1346781"/>
                  </a:cubicBezTo>
                  <a:cubicBezTo>
                    <a:pt x="5938902" y="1346781"/>
                    <a:pt x="5967926" y="1376442"/>
                    <a:pt x="5967926" y="1413031"/>
                  </a:cubicBezTo>
                  <a:cubicBezTo>
                    <a:pt x="5967926" y="1449620"/>
                    <a:pt x="5938902" y="1479281"/>
                    <a:pt x="5903098" y="1479281"/>
                  </a:cubicBezTo>
                  <a:close/>
                  <a:moveTo>
                    <a:pt x="5719207" y="1479281"/>
                  </a:moveTo>
                  <a:cubicBezTo>
                    <a:pt x="5683403" y="1479281"/>
                    <a:pt x="5654379" y="1449620"/>
                    <a:pt x="5654379" y="1413031"/>
                  </a:cubicBezTo>
                  <a:cubicBezTo>
                    <a:pt x="5654379" y="1376442"/>
                    <a:pt x="5683403" y="1346781"/>
                    <a:pt x="5719207" y="1346781"/>
                  </a:cubicBezTo>
                  <a:cubicBezTo>
                    <a:pt x="5755009" y="1346781"/>
                    <a:pt x="5784034" y="1376442"/>
                    <a:pt x="5784034" y="1413031"/>
                  </a:cubicBezTo>
                  <a:cubicBezTo>
                    <a:pt x="5784034" y="1449620"/>
                    <a:pt x="5755009" y="1479281"/>
                    <a:pt x="5719207" y="1479281"/>
                  </a:cubicBezTo>
                  <a:close/>
                  <a:moveTo>
                    <a:pt x="5535315" y="1479281"/>
                  </a:moveTo>
                  <a:cubicBezTo>
                    <a:pt x="5499511" y="1479281"/>
                    <a:pt x="5470487" y="1449620"/>
                    <a:pt x="5470487" y="1413031"/>
                  </a:cubicBezTo>
                  <a:cubicBezTo>
                    <a:pt x="5470487" y="1376442"/>
                    <a:pt x="5499511" y="1346781"/>
                    <a:pt x="5535315" y="1346781"/>
                  </a:cubicBezTo>
                  <a:cubicBezTo>
                    <a:pt x="5571119" y="1346781"/>
                    <a:pt x="5600143" y="1376442"/>
                    <a:pt x="5600143" y="1413031"/>
                  </a:cubicBezTo>
                  <a:cubicBezTo>
                    <a:pt x="5600143" y="1449620"/>
                    <a:pt x="5571119" y="1479281"/>
                    <a:pt x="5535315" y="1479281"/>
                  </a:cubicBezTo>
                  <a:close/>
                  <a:moveTo>
                    <a:pt x="5336695" y="1479281"/>
                  </a:moveTo>
                  <a:cubicBezTo>
                    <a:pt x="5300891" y="1479281"/>
                    <a:pt x="5271867" y="1449620"/>
                    <a:pt x="5271867" y="1413031"/>
                  </a:cubicBezTo>
                  <a:cubicBezTo>
                    <a:pt x="5271867" y="1376442"/>
                    <a:pt x="5300891" y="1346781"/>
                    <a:pt x="5336695" y="1346781"/>
                  </a:cubicBezTo>
                  <a:cubicBezTo>
                    <a:pt x="5372498" y="1346781"/>
                    <a:pt x="5401522" y="1376442"/>
                    <a:pt x="5401522" y="1413031"/>
                  </a:cubicBezTo>
                  <a:cubicBezTo>
                    <a:pt x="5401522" y="1449620"/>
                    <a:pt x="5372498" y="1479281"/>
                    <a:pt x="5336695" y="1479281"/>
                  </a:cubicBezTo>
                  <a:close/>
                  <a:moveTo>
                    <a:pt x="3839600" y="1481299"/>
                  </a:moveTo>
                  <a:cubicBezTo>
                    <a:pt x="3803797" y="1481299"/>
                    <a:pt x="3774772" y="1451638"/>
                    <a:pt x="3774772" y="1415049"/>
                  </a:cubicBezTo>
                  <a:cubicBezTo>
                    <a:pt x="3774772" y="1378460"/>
                    <a:pt x="3803797" y="1348799"/>
                    <a:pt x="3839600" y="1348799"/>
                  </a:cubicBezTo>
                  <a:cubicBezTo>
                    <a:pt x="3875403" y="1348799"/>
                    <a:pt x="3904427" y="1378460"/>
                    <a:pt x="3904427" y="1415049"/>
                  </a:cubicBezTo>
                  <a:cubicBezTo>
                    <a:pt x="3904427" y="1451638"/>
                    <a:pt x="3875403" y="1481299"/>
                    <a:pt x="3839600" y="1481299"/>
                  </a:cubicBezTo>
                  <a:close/>
                  <a:moveTo>
                    <a:pt x="3655709" y="1481299"/>
                  </a:moveTo>
                  <a:cubicBezTo>
                    <a:pt x="3619905" y="1481299"/>
                    <a:pt x="3590881" y="1451638"/>
                    <a:pt x="3590881" y="1415049"/>
                  </a:cubicBezTo>
                  <a:cubicBezTo>
                    <a:pt x="3590881" y="1378460"/>
                    <a:pt x="3619905" y="1348799"/>
                    <a:pt x="3655709" y="1348799"/>
                  </a:cubicBezTo>
                  <a:cubicBezTo>
                    <a:pt x="3691512" y="1348799"/>
                    <a:pt x="3720536" y="1378460"/>
                    <a:pt x="3720536" y="1415049"/>
                  </a:cubicBezTo>
                  <a:cubicBezTo>
                    <a:pt x="3720536" y="1451638"/>
                    <a:pt x="3691512" y="1481299"/>
                    <a:pt x="3655709" y="1481299"/>
                  </a:cubicBezTo>
                  <a:close/>
                  <a:moveTo>
                    <a:pt x="3471818" y="1481299"/>
                  </a:moveTo>
                  <a:cubicBezTo>
                    <a:pt x="3436014" y="1481299"/>
                    <a:pt x="3406990" y="1451638"/>
                    <a:pt x="3406990" y="1415049"/>
                  </a:cubicBezTo>
                  <a:cubicBezTo>
                    <a:pt x="3406990" y="1378460"/>
                    <a:pt x="3436014" y="1348799"/>
                    <a:pt x="3471818" y="1348799"/>
                  </a:cubicBezTo>
                  <a:cubicBezTo>
                    <a:pt x="3507621" y="1348799"/>
                    <a:pt x="3536645" y="1378460"/>
                    <a:pt x="3536645" y="1415049"/>
                  </a:cubicBezTo>
                  <a:cubicBezTo>
                    <a:pt x="3536645" y="1451638"/>
                    <a:pt x="3507621" y="1481299"/>
                    <a:pt x="3471818" y="1481299"/>
                  </a:cubicBezTo>
                  <a:close/>
                  <a:moveTo>
                    <a:pt x="3287926" y="1481299"/>
                  </a:moveTo>
                  <a:cubicBezTo>
                    <a:pt x="3252122" y="1481299"/>
                    <a:pt x="3223098" y="1451638"/>
                    <a:pt x="3223098" y="1415049"/>
                  </a:cubicBezTo>
                  <a:cubicBezTo>
                    <a:pt x="3223098" y="1378460"/>
                    <a:pt x="3252122" y="1348799"/>
                    <a:pt x="3287926" y="1348799"/>
                  </a:cubicBezTo>
                  <a:cubicBezTo>
                    <a:pt x="3323730" y="1348799"/>
                    <a:pt x="3352754" y="1378460"/>
                    <a:pt x="3352754" y="1415049"/>
                  </a:cubicBezTo>
                  <a:cubicBezTo>
                    <a:pt x="3352754" y="1451638"/>
                    <a:pt x="3323730" y="1481299"/>
                    <a:pt x="3287926" y="1481299"/>
                  </a:cubicBezTo>
                  <a:close/>
                  <a:moveTo>
                    <a:pt x="3104034" y="1481299"/>
                  </a:moveTo>
                  <a:cubicBezTo>
                    <a:pt x="3068231" y="1481299"/>
                    <a:pt x="3039206" y="1451638"/>
                    <a:pt x="3039206" y="1415049"/>
                  </a:cubicBezTo>
                  <a:cubicBezTo>
                    <a:pt x="3039206" y="1378460"/>
                    <a:pt x="3068231" y="1348799"/>
                    <a:pt x="3104034" y="1348799"/>
                  </a:cubicBezTo>
                  <a:cubicBezTo>
                    <a:pt x="3139837" y="1348799"/>
                    <a:pt x="3168861" y="1378460"/>
                    <a:pt x="3168861" y="1415049"/>
                  </a:cubicBezTo>
                  <a:cubicBezTo>
                    <a:pt x="3168861" y="1451638"/>
                    <a:pt x="3139837" y="1481299"/>
                    <a:pt x="3104034" y="1481299"/>
                  </a:cubicBezTo>
                  <a:close/>
                  <a:moveTo>
                    <a:pt x="2920143" y="1481299"/>
                  </a:moveTo>
                  <a:cubicBezTo>
                    <a:pt x="2884339" y="1481299"/>
                    <a:pt x="2855315" y="1451638"/>
                    <a:pt x="2855315" y="1415049"/>
                  </a:cubicBezTo>
                  <a:cubicBezTo>
                    <a:pt x="2855315" y="1378460"/>
                    <a:pt x="2884339" y="1348799"/>
                    <a:pt x="2920143" y="1348799"/>
                  </a:cubicBezTo>
                  <a:cubicBezTo>
                    <a:pt x="2955946" y="1348799"/>
                    <a:pt x="2984970" y="1378460"/>
                    <a:pt x="2984970" y="1415049"/>
                  </a:cubicBezTo>
                  <a:cubicBezTo>
                    <a:pt x="2984970" y="1451638"/>
                    <a:pt x="2955946" y="1481299"/>
                    <a:pt x="2920143" y="1481299"/>
                  </a:cubicBezTo>
                  <a:close/>
                  <a:moveTo>
                    <a:pt x="2721523" y="1481299"/>
                  </a:moveTo>
                  <a:cubicBezTo>
                    <a:pt x="2685719" y="1481299"/>
                    <a:pt x="2656695" y="1451638"/>
                    <a:pt x="2656695" y="1415049"/>
                  </a:cubicBezTo>
                  <a:cubicBezTo>
                    <a:pt x="2656695" y="1378460"/>
                    <a:pt x="2685719" y="1348799"/>
                    <a:pt x="2721523" y="1348799"/>
                  </a:cubicBezTo>
                  <a:cubicBezTo>
                    <a:pt x="2757326" y="1348799"/>
                    <a:pt x="2786350" y="1378460"/>
                    <a:pt x="2786350" y="1415049"/>
                  </a:cubicBezTo>
                  <a:cubicBezTo>
                    <a:pt x="2786350" y="1451638"/>
                    <a:pt x="2757326" y="1481299"/>
                    <a:pt x="2721523" y="1481299"/>
                  </a:cubicBezTo>
                  <a:close/>
                  <a:moveTo>
                    <a:pt x="2523126" y="1482308"/>
                  </a:moveTo>
                  <a:cubicBezTo>
                    <a:pt x="2487322" y="1482308"/>
                    <a:pt x="2458298" y="1452647"/>
                    <a:pt x="2458298" y="1416058"/>
                  </a:cubicBezTo>
                  <a:cubicBezTo>
                    <a:pt x="2458298" y="1379469"/>
                    <a:pt x="2487322" y="1349808"/>
                    <a:pt x="2523126" y="1349808"/>
                  </a:cubicBezTo>
                  <a:cubicBezTo>
                    <a:pt x="2558929" y="1349808"/>
                    <a:pt x="2587953" y="1379469"/>
                    <a:pt x="2587953" y="1416058"/>
                  </a:cubicBezTo>
                  <a:cubicBezTo>
                    <a:pt x="2587953" y="1452647"/>
                    <a:pt x="2558929" y="1482308"/>
                    <a:pt x="2523126" y="1482308"/>
                  </a:cubicBezTo>
                  <a:close/>
                  <a:moveTo>
                    <a:pt x="2339234" y="1482308"/>
                  </a:moveTo>
                  <a:cubicBezTo>
                    <a:pt x="2303430" y="1482308"/>
                    <a:pt x="2274406" y="1452647"/>
                    <a:pt x="2274406" y="1416058"/>
                  </a:cubicBezTo>
                  <a:cubicBezTo>
                    <a:pt x="2274406" y="1379469"/>
                    <a:pt x="2303430" y="1349808"/>
                    <a:pt x="2339234" y="1349808"/>
                  </a:cubicBezTo>
                  <a:cubicBezTo>
                    <a:pt x="2375038" y="1349808"/>
                    <a:pt x="2404062" y="1379469"/>
                    <a:pt x="2404062" y="1416058"/>
                  </a:cubicBezTo>
                  <a:cubicBezTo>
                    <a:pt x="2404062" y="1452647"/>
                    <a:pt x="2375038" y="1482308"/>
                    <a:pt x="2339234" y="1482308"/>
                  </a:cubicBezTo>
                  <a:close/>
                  <a:moveTo>
                    <a:pt x="2155343" y="1482308"/>
                  </a:moveTo>
                  <a:cubicBezTo>
                    <a:pt x="2119540" y="1482308"/>
                    <a:pt x="2090515" y="1452647"/>
                    <a:pt x="2090515" y="1416058"/>
                  </a:cubicBezTo>
                  <a:cubicBezTo>
                    <a:pt x="2090515" y="1379469"/>
                    <a:pt x="2119540" y="1349808"/>
                    <a:pt x="2155343" y="1349808"/>
                  </a:cubicBezTo>
                  <a:cubicBezTo>
                    <a:pt x="2191146" y="1349808"/>
                    <a:pt x="2220170" y="1379469"/>
                    <a:pt x="2220170" y="1416058"/>
                  </a:cubicBezTo>
                  <a:cubicBezTo>
                    <a:pt x="2220170" y="1452647"/>
                    <a:pt x="2191146" y="1482308"/>
                    <a:pt x="2155343" y="1482308"/>
                  </a:cubicBezTo>
                  <a:close/>
                  <a:moveTo>
                    <a:pt x="1971452" y="1482308"/>
                  </a:moveTo>
                  <a:cubicBezTo>
                    <a:pt x="1935648" y="1482308"/>
                    <a:pt x="1906624" y="1452647"/>
                    <a:pt x="1906624" y="1416058"/>
                  </a:cubicBezTo>
                  <a:cubicBezTo>
                    <a:pt x="1906624" y="1379469"/>
                    <a:pt x="1935648" y="1349808"/>
                    <a:pt x="1971452" y="1349808"/>
                  </a:cubicBezTo>
                  <a:cubicBezTo>
                    <a:pt x="2007255" y="1349808"/>
                    <a:pt x="2036280" y="1379469"/>
                    <a:pt x="2036280" y="1416058"/>
                  </a:cubicBezTo>
                  <a:cubicBezTo>
                    <a:pt x="2036280" y="1452647"/>
                    <a:pt x="2007255" y="1482308"/>
                    <a:pt x="1971452" y="1482308"/>
                  </a:cubicBezTo>
                  <a:close/>
                  <a:moveTo>
                    <a:pt x="1787561" y="1482308"/>
                  </a:moveTo>
                  <a:cubicBezTo>
                    <a:pt x="1751756" y="1482308"/>
                    <a:pt x="1722733" y="1452647"/>
                    <a:pt x="1722733" y="1416058"/>
                  </a:cubicBezTo>
                  <a:cubicBezTo>
                    <a:pt x="1722733" y="1379469"/>
                    <a:pt x="1751756" y="1349808"/>
                    <a:pt x="1787561" y="1349808"/>
                  </a:cubicBezTo>
                  <a:cubicBezTo>
                    <a:pt x="1823363" y="1349808"/>
                    <a:pt x="1852388" y="1379469"/>
                    <a:pt x="1852388" y="1416058"/>
                  </a:cubicBezTo>
                  <a:cubicBezTo>
                    <a:pt x="1852388" y="1452647"/>
                    <a:pt x="1823363" y="1482308"/>
                    <a:pt x="1787561" y="1482308"/>
                  </a:cubicBezTo>
                  <a:close/>
                  <a:moveTo>
                    <a:pt x="1603668" y="1482308"/>
                  </a:moveTo>
                  <a:cubicBezTo>
                    <a:pt x="1567865" y="1482308"/>
                    <a:pt x="1538841" y="1452647"/>
                    <a:pt x="1538841" y="1416058"/>
                  </a:cubicBezTo>
                  <a:cubicBezTo>
                    <a:pt x="1538841" y="1379469"/>
                    <a:pt x="1567865" y="1349808"/>
                    <a:pt x="1603668" y="1349808"/>
                  </a:cubicBezTo>
                  <a:cubicBezTo>
                    <a:pt x="1639472" y="1349808"/>
                    <a:pt x="1668496" y="1379469"/>
                    <a:pt x="1668496" y="1416058"/>
                  </a:cubicBezTo>
                  <a:cubicBezTo>
                    <a:pt x="1668496" y="1452647"/>
                    <a:pt x="1639472" y="1482308"/>
                    <a:pt x="1603668" y="1482308"/>
                  </a:cubicBezTo>
                  <a:close/>
                  <a:moveTo>
                    <a:pt x="1405048" y="1482308"/>
                  </a:moveTo>
                  <a:cubicBezTo>
                    <a:pt x="1369246" y="1482308"/>
                    <a:pt x="1340221" y="1452647"/>
                    <a:pt x="1340221" y="1416058"/>
                  </a:cubicBezTo>
                  <a:cubicBezTo>
                    <a:pt x="1340221" y="1379469"/>
                    <a:pt x="1369246" y="1349808"/>
                    <a:pt x="1405048" y="1349808"/>
                  </a:cubicBezTo>
                  <a:cubicBezTo>
                    <a:pt x="1440851" y="1349808"/>
                    <a:pt x="1469876" y="1379469"/>
                    <a:pt x="1469876" y="1416058"/>
                  </a:cubicBezTo>
                  <a:cubicBezTo>
                    <a:pt x="1469876" y="1452647"/>
                    <a:pt x="1440851" y="1482308"/>
                    <a:pt x="1405048" y="1482308"/>
                  </a:cubicBezTo>
                  <a:close/>
                  <a:moveTo>
                    <a:pt x="7759394" y="1484327"/>
                  </a:moveTo>
                  <a:cubicBezTo>
                    <a:pt x="7723590" y="1484327"/>
                    <a:pt x="7694566" y="1454666"/>
                    <a:pt x="7694566" y="1418077"/>
                  </a:cubicBezTo>
                  <a:cubicBezTo>
                    <a:pt x="7694566" y="1381488"/>
                    <a:pt x="7723590" y="1351827"/>
                    <a:pt x="7759394" y="1351827"/>
                  </a:cubicBezTo>
                  <a:cubicBezTo>
                    <a:pt x="7795198" y="1351827"/>
                    <a:pt x="7824222" y="1381488"/>
                    <a:pt x="7824222" y="1418077"/>
                  </a:cubicBezTo>
                  <a:cubicBezTo>
                    <a:pt x="7824222" y="1454666"/>
                    <a:pt x="7795198" y="1484327"/>
                    <a:pt x="7759394" y="1484327"/>
                  </a:cubicBezTo>
                  <a:close/>
                  <a:moveTo>
                    <a:pt x="7575503" y="1484327"/>
                  </a:moveTo>
                  <a:cubicBezTo>
                    <a:pt x="7539700" y="1484327"/>
                    <a:pt x="7510676" y="1454666"/>
                    <a:pt x="7510676" y="1418077"/>
                  </a:cubicBezTo>
                  <a:cubicBezTo>
                    <a:pt x="7510676" y="1381488"/>
                    <a:pt x="7539700" y="1351827"/>
                    <a:pt x="7575503" y="1351827"/>
                  </a:cubicBezTo>
                  <a:cubicBezTo>
                    <a:pt x="7611306" y="1351827"/>
                    <a:pt x="7640330" y="1381488"/>
                    <a:pt x="7640330" y="1418077"/>
                  </a:cubicBezTo>
                  <a:cubicBezTo>
                    <a:pt x="7640330" y="1454666"/>
                    <a:pt x="7611306" y="1484327"/>
                    <a:pt x="7575503" y="1484327"/>
                  </a:cubicBezTo>
                  <a:close/>
                  <a:moveTo>
                    <a:pt x="7391612" y="1484327"/>
                  </a:moveTo>
                  <a:cubicBezTo>
                    <a:pt x="7355809" y="1484327"/>
                    <a:pt x="7326784" y="1454666"/>
                    <a:pt x="7326784" y="1418077"/>
                  </a:cubicBezTo>
                  <a:cubicBezTo>
                    <a:pt x="7326784" y="1381488"/>
                    <a:pt x="7355809" y="1351827"/>
                    <a:pt x="7391612" y="1351827"/>
                  </a:cubicBezTo>
                  <a:cubicBezTo>
                    <a:pt x="7427415" y="1351827"/>
                    <a:pt x="7456440" y="1381488"/>
                    <a:pt x="7456440" y="1418077"/>
                  </a:cubicBezTo>
                  <a:cubicBezTo>
                    <a:pt x="7456440" y="1454666"/>
                    <a:pt x="7427415" y="1484327"/>
                    <a:pt x="7391612" y="1484327"/>
                  </a:cubicBezTo>
                  <a:close/>
                  <a:moveTo>
                    <a:pt x="7207720" y="1484327"/>
                  </a:moveTo>
                  <a:cubicBezTo>
                    <a:pt x="7171917" y="1484327"/>
                    <a:pt x="7142893" y="1454666"/>
                    <a:pt x="7142893" y="1418077"/>
                  </a:cubicBezTo>
                  <a:cubicBezTo>
                    <a:pt x="7142893" y="1381488"/>
                    <a:pt x="7171917" y="1351827"/>
                    <a:pt x="7207720" y="1351827"/>
                  </a:cubicBezTo>
                  <a:cubicBezTo>
                    <a:pt x="7243524" y="1351827"/>
                    <a:pt x="7272548" y="1381488"/>
                    <a:pt x="7272548" y="1418077"/>
                  </a:cubicBezTo>
                  <a:cubicBezTo>
                    <a:pt x="7272548" y="1454666"/>
                    <a:pt x="7243524" y="1484327"/>
                    <a:pt x="7207720" y="1484327"/>
                  </a:cubicBezTo>
                  <a:close/>
                  <a:moveTo>
                    <a:pt x="7023828" y="1484327"/>
                  </a:moveTo>
                  <a:cubicBezTo>
                    <a:pt x="6988026" y="1484327"/>
                    <a:pt x="6959001" y="1454666"/>
                    <a:pt x="6959001" y="1418077"/>
                  </a:cubicBezTo>
                  <a:cubicBezTo>
                    <a:pt x="6959001" y="1381488"/>
                    <a:pt x="6988026" y="1351827"/>
                    <a:pt x="7023828" y="1351827"/>
                  </a:cubicBezTo>
                  <a:cubicBezTo>
                    <a:pt x="7059632" y="1351827"/>
                    <a:pt x="7088656" y="1381488"/>
                    <a:pt x="7088656" y="1418077"/>
                  </a:cubicBezTo>
                  <a:cubicBezTo>
                    <a:pt x="7088656" y="1454666"/>
                    <a:pt x="7059632" y="1484327"/>
                    <a:pt x="7023828" y="1484327"/>
                  </a:cubicBezTo>
                  <a:close/>
                  <a:moveTo>
                    <a:pt x="6839937" y="1484327"/>
                  </a:moveTo>
                  <a:cubicBezTo>
                    <a:pt x="6804134" y="1484327"/>
                    <a:pt x="6775110" y="1454666"/>
                    <a:pt x="6775110" y="1418077"/>
                  </a:cubicBezTo>
                  <a:cubicBezTo>
                    <a:pt x="6775110" y="1381488"/>
                    <a:pt x="6804134" y="1351827"/>
                    <a:pt x="6839937" y="1351827"/>
                  </a:cubicBezTo>
                  <a:cubicBezTo>
                    <a:pt x="6875741" y="1351827"/>
                    <a:pt x="6904765" y="1381488"/>
                    <a:pt x="6904765" y="1418077"/>
                  </a:cubicBezTo>
                  <a:cubicBezTo>
                    <a:pt x="6904765" y="1454666"/>
                    <a:pt x="6875741" y="1484327"/>
                    <a:pt x="6839937" y="1484327"/>
                  </a:cubicBezTo>
                  <a:close/>
                  <a:moveTo>
                    <a:pt x="6641318" y="1484327"/>
                  </a:moveTo>
                  <a:cubicBezTo>
                    <a:pt x="6605514" y="1484327"/>
                    <a:pt x="6576490" y="1454666"/>
                    <a:pt x="6576490" y="1418077"/>
                  </a:cubicBezTo>
                  <a:cubicBezTo>
                    <a:pt x="6576490" y="1381488"/>
                    <a:pt x="6605514" y="1351827"/>
                    <a:pt x="6641318" y="1351827"/>
                  </a:cubicBezTo>
                  <a:cubicBezTo>
                    <a:pt x="6677120" y="1351827"/>
                    <a:pt x="6706144" y="1381488"/>
                    <a:pt x="6706144" y="1418077"/>
                  </a:cubicBezTo>
                  <a:cubicBezTo>
                    <a:pt x="6706144" y="1454666"/>
                    <a:pt x="6677120" y="1484327"/>
                    <a:pt x="6641318" y="1484327"/>
                  </a:cubicBezTo>
                  <a:close/>
                  <a:moveTo>
                    <a:pt x="5150149" y="1486345"/>
                  </a:moveTo>
                  <a:cubicBezTo>
                    <a:pt x="5114345" y="1486345"/>
                    <a:pt x="5085321" y="1456684"/>
                    <a:pt x="5085321" y="1420095"/>
                  </a:cubicBezTo>
                  <a:cubicBezTo>
                    <a:pt x="5085321" y="1383506"/>
                    <a:pt x="5114345" y="1353845"/>
                    <a:pt x="5150149" y="1353845"/>
                  </a:cubicBezTo>
                  <a:cubicBezTo>
                    <a:pt x="5185953" y="1353845"/>
                    <a:pt x="5214976" y="1383506"/>
                    <a:pt x="5214976" y="1420095"/>
                  </a:cubicBezTo>
                  <a:cubicBezTo>
                    <a:pt x="5214976" y="1456684"/>
                    <a:pt x="5185953" y="1486345"/>
                    <a:pt x="5150149" y="1486345"/>
                  </a:cubicBezTo>
                  <a:close/>
                  <a:moveTo>
                    <a:pt x="4966257" y="1486345"/>
                  </a:moveTo>
                  <a:cubicBezTo>
                    <a:pt x="4930454" y="1486345"/>
                    <a:pt x="4901430" y="1456684"/>
                    <a:pt x="4901430" y="1420095"/>
                  </a:cubicBezTo>
                  <a:cubicBezTo>
                    <a:pt x="4901430" y="1383506"/>
                    <a:pt x="4930454" y="1353845"/>
                    <a:pt x="4966257" y="1353845"/>
                  </a:cubicBezTo>
                  <a:cubicBezTo>
                    <a:pt x="5002061" y="1353845"/>
                    <a:pt x="5031085" y="1383506"/>
                    <a:pt x="5031085" y="1420095"/>
                  </a:cubicBezTo>
                  <a:cubicBezTo>
                    <a:pt x="5031085" y="1456684"/>
                    <a:pt x="5002061" y="1486345"/>
                    <a:pt x="4966257" y="1486345"/>
                  </a:cubicBezTo>
                  <a:close/>
                  <a:moveTo>
                    <a:pt x="4782366" y="1486345"/>
                  </a:moveTo>
                  <a:cubicBezTo>
                    <a:pt x="4746563" y="1486345"/>
                    <a:pt x="4717539" y="1456684"/>
                    <a:pt x="4717539" y="1420095"/>
                  </a:cubicBezTo>
                  <a:cubicBezTo>
                    <a:pt x="4717539" y="1383506"/>
                    <a:pt x="4746563" y="1353845"/>
                    <a:pt x="4782366" y="1353845"/>
                  </a:cubicBezTo>
                  <a:cubicBezTo>
                    <a:pt x="4818169" y="1353845"/>
                    <a:pt x="4847193" y="1383506"/>
                    <a:pt x="4847193" y="1420095"/>
                  </a:cubicBezTo>
                  <a:cubicBezTo>
                    <a:pt x="4847193" y="1456684"/>
                    <a:pt x="4818169" y="1486345"/>
                    <a:pt x="4782366" y="1486345"/>
                  </a:cubicBezTo>
                  <a:close/>
                  <a:moveTo>
                    <a:pt x="4598475" y="1486345"/>
                  </a:moveTo>
                  <a:cubicBezTo>
                    <a:pt x="4562671" y="1486345"/>
                    <a:pt x="4533648" y="1456684"/>
                    <a:pt x="4533648" y="1420095"/>
                  </a:cubicBezTo>
                  <a:cubicBezTo>
                    <a:pt x="4533648" y="1383506"/>
                    <a:pt x="4562671" y="1353845"/>
                    <a:pt x="4598475" y="1353845"/>
                  </a:cubicBezTo>
                  <a:cubicBezTo>
                    <a:pt x="4634278" y="1353845"/>
                    <a:pt x="4663303" y="1383506"/>
                    <a:pt x="4663303" y="1420095"/>
                  </a:cubicBezTo>
                  <a:cubicBezTo>
                    <a:pt x="4663303" y="1456684"/>
                    <a:pt x="4634278" y="1486345"/>
                    <a:pt x="4598475" y="1486345"/>
                  </a:cubicBezTo>
                  <a:close/>
                  <a:moveTo>
                    <a:pt x="4414583" y="1486345"/>
                  </a:moveTo>
                  <a:cubicBezTo>
                    <a:pt x="4378779" y="1486345"/>
                    <a:pt x="4349755" y="1456684"/>
                    <a:pt x="4349755" y="1420095"/>
                  </a:cubicBezTo>
                  <a:cubicBezTo>
                    <a:pt x="4349755" y="1383506"/>
                    <a:pt x="4378779" y="1353845"/>
                    <a:pt x="4414583" y="1353845"/>
                  </a:cubicBezTo>
                  <a:cubicBezTo>
                    <a:pt x="4450386" y="1353845"/>
                    <a:pt x="4479410" y="1383506"/>
                    <a:pt x="4479410" y="1420095"/>
                  </a:cubicBezTo>
                  <a:cubicBezTo>
                    <a:pt x="4479410" y="1456684"/>
                    <a:pt x="4450386" y="1486345"/>
                    <a:pt x="4414583" y="1486345"/>
                  </a:cubicBezTo>
                  <a:close/>
                  <a:moveTo>
                    <a:pt x="4230691" y="1486345"/>
                  </a:moveTo>
                  <a:cubicBezTo>
                    <a:pt x="4194888" y="1486345"/>
                    <a:pt x="4165863" y="1456684"/>
                    <a:pt x="4165863" y="1420095"/>
                  </a:cubicBezTo>
                  <a:cubicBezTo>
                    <a:pt x="4165863" y="1383506"/>
                    <a:pt x="4194888" y="1353845"/>
                    <a:pt x="4230691" y="1353845"/>
                  </a:cubicBezTo>
                  <a:cubicBezTo>
                    <a:pt x="4266495" y="1353845"/>
                    <a:pt x="4295519" y="1383506"/>
                    <a:pt x="4295519" y="1420095"/>
                  </a:cubicBezTo>
                  <a:cubicBezTo>
                    <a:pt x="4295519" y="1456684"/>
                    <a:pt x="4266495" y="1486345"/>
                    <a:pt x="4230691" y="1486345"/>
                  </a:cubicBezTo>
                  <a:close/>
                  <a:moveTo>
                    <a:pt x="4032071" y="1486345"/>
                  </a:moveTo>
                  <a:cubicBezTo>
                    <a:pt x="3996268" y="1486345"/>
                    <a:pt x="3967243" y="1456684"/>
                    <a:pt x="3967243" y="1420095"/>
                  </a:cubicBezTo>
                  <a:cubicBezTo>
                    <a:pt x="3967243" y="1383506"/>
                    <a:pt x="3996268" y="1353845"/>
                    <a:pt x="4032071" y="1353845"/>
                  </a:cubicBezTo>
                  <a:cubicBezTo>
                    <a:pt x="4067874" y="1353845"/>
                    <a:pt x="4096898" y="1383506"/>
                    <a:pt x="4096898" y="1420095"/>
                  </a:cubicBezTo>
                  <a:cubicBezTo>
                    <a:pt x="4096898" y="1456684"/>
                    <a:pt x="4067874" y="1486345"/>
                    <a:pt x="4032071" y="1486345"/>
                  </a:cubicBezTo>
                  <a:close/>
                  <a:moveTo>
                    <a:pt x="1188874" y="1489373"/>
                  </a:moveTo>
                  <a:cubicBezTo>
                    <a:pt x="1153071" y="1489373"/>
                    <a:pt x="1124047" y="1459712"/>
                    <a:pt x="1124047" y="1423123"/>
                  </a:cubicBezTo>
                  <a:cubicBezTo>
                    <a:pt x="1124047" y="1386534"/>
                    <a:pt x="1153071" y="1356873"/>
                    <a:pt x="1188874" y="1356873"/>
                  </a:cubicBezTo>
                  <a:cubicBezTo>
                    <a:pt x="1224678" y="1356873"/>
                    <a:pt x="1253702" y="1386534"/>
                    <a:pt x="1253702" y="1423123"/>
                  </a:cubicBezTo>
                  <a:cubicBezTo>
                    <a:pt x="1253702" y="1459712"/>
                    <a:pt x="1224678" y="1489373"/>
                    <a:pt x="1188874" y="1489373"/>
                  </a:cubicBezTo>
                  <a:close/>
                  <a:moveTo>
                    <a:pt x="1004983" y="1489373"/>
                  </a:moveTo>
                  <a:cubicBezTo>
                    <a:pt x="969180" y="1489373"/>
                    <a:pt x="940155" y="1459712"/>
                    <a:pt x="940155" y="1423123"/>
                  </a:cubicBezTo>
                  <a:cubicBezTo>
                    <a:pt x="940155" y="1386534"/>
                    <a:pt x="969180" y="1356873"/>
                    <a:pt x="1004983" y="1356873"/>
                  </a:cubicBezTo>
                  <a:cubicBezTo>
                    <a:pt x="1040786" y="1356873"/>
                    <a:pt x="1069811" y="1386534"/>
                    <a:pt x="1069811" y="1423123"/>
                  </a:cubicBezTo>
                  <a:cubicBezTo>
                    <a:pt x="1069811" y="1459712"/>
                    <a:pt x="1040786" y="1489373"/>
                    <a:pt x="1004983" y="1489373"/>
                  </a:cubicBezTo>
                  <a:close/>
                  <a:moveTo>
                    <a:pt x="821092" y="1489373"/>
                  </a:moveTo>
                  <a:cubicBezTo>
                    <a:pt x="785288" y="1489373"/>
                    <a:pt x="756264" y="1459712"/>
                    <a:pt x="756264" y="1423123"/>
                  </a:cubicBezTo>
                  <a:cubicBezTo>
                    <a:pt x="756264" y="1386534"/>
                    <a:pt x="785288" y="1356873"/>
                    <a:pt x="821092" y="1356873"/>
                  </a:cubicBezTo>
                  <a:cubicBezTo>
                    <a:pt x="856895" y="1356873"/>
                    <a:pt x="885920" y="1386534"/>
                    <a:pt x="885920" y="1423123"/>
                  </a:cubicBezTo>
                  <a:cubicBezTo>
                    <a:pt x="885920" y="1459712"/>
                    <a:pt x="856895" y="1489373"/>
                    <a:pt x="821092" y="1489373"/>
                  </a:cubicBezTo>
                  <a:close/>
                  <a:moveTo>
                    <a:pt x="637202" y="1489373"/>
                  </a:moveTo>
                  <a:cubicBezTo>
                    <a:pt x="601397" y="1489373"/>
                    <a:pt x="572374" y="1459712"/>
                    <a:pt x="572374" y="1423123"/>
                  </a:cubicBezTo>
                  <a:cubicBezTo>
                    <a:pt x="572374" y="1386534"/>
                    <a:pt x="601397" y="1356873"/>
                    <a:pt x="637202" y="1356873"/>
                  </a:cubicBezTo>
                  <a:cubicBezTo>
                    <a:pt x="673004" y="1356873"/>
                    <a:pt x="702030" y="1386534"/>
                    <a:pt x="702030" y="1423123"/>
                  </a:cubicBezTo>
                  <a:cubicBezTo>
                    <a:pt x="702030" y="1459712"/>
                    <a:pt x="673004" y="1489373"/>
                    <a:pt x="637202" y="1489373"/>
                  </a:cubicBezTo>
                  <a:close/>
                  <a:moveTo>
                    <a:pt x="453308" y="1489373"/>
                  </a:moveTo>
                  <a:cubicBezTo>
                    <a:pt x="417506" y="1489373"/>
                    <a:pt x="388481" y="1459712"/>
                    <a:pt x="388481" y="1423123"/>
                  </a:cubicBezTo>
                  <a:cubicBezTo>
                    <a:pt x="388481" y="1386534"/>
                    <a:pt x="417506" y="1356873"/>
                    <a:pt x="453308" y="1356873"/>
                  </a:cubicBezTo>
                  <a:cubicBezTo>
                    <a:pt x="489112" y="1356873"/>
                    <a:pt x="518136" y="1386534"/>
                    <a:pt x="518136" y="1423123"/>
                  </a:cubicBezTo>
                  <a:cubicBezTo>
                    <a:pt x="518136" y="1459712"/>
                    <a:pt x="489112" y="1489373"/>
                    <a:pt x="453308" y="1489373"/>
                  </a:cubicBezTo>
                  <a:close/>
                  <a:moveTo>
                    <a:pt x="269417" y="1489373"/>
                  </a:moveTo>
                  <a:cubicBezTo>
                    <a:pt x="233614" y="1489373"/>
                    <a:pt x="204589" y="1459712"/>
                    <a:pt x="204589" y="1423123"/>
                  </a:cubicBezTo>
                  <a:cubicBezTo>
                    <a:pt x="204589" y="1386534"/>
                    <a:pt x="233614" y="1356873"/>
                    <a:pt x="269417" y="1356873"/>
                  </a:cubicBezTo>
                  <a:cubicBezTo>
                    <a:pt x="305220" y="1356873"/>
                    <a:pt x="334245" y="1386534"/>
                    <a:pt x="334245" y="1423123"/>
                  </a:cubicBezTo>
                  <a:cubicBezTo>
                    <a:pt x="334245" y="1459712"/>
                    <a:pt x="305220" y="1489373"/>
                    <a:pt x="269417" y="1489373"/>
                  </a:cubicBezTo>
                  <a:close/>
                  <a:moveTo>
                    <a:pt x="70797" y="1489373"/>
                  </a:moveTo>
                  <a:cubicBezTo>
                    <a:pt x="34993" y="1489373"/>
                    <a:pt x="5970" y="1459712"/>
                    <a:pt x="5970" y="1423123"/>
                  </a:cubicBezTo>
                  <a:cubicBezTo>
                    <a:pt x="5970" y="1386534"/>
                    <a:pt x="34993" y="1356873"/>
                    <a:pt x="70797" y="1356873"/>
                  </a:cubicBezTo>
                  <a:cubicBezTo>
                    <a:pt x="106601" y="1356873"/>
                    <a:pt x="135625" y="1386534"/>
                    <a:pt x="135625" y="1423123"/>
                  </a:cubicBezTo>
                  <a:cubicBezTo>
                    <a:pt x="135625" y="1459712"/>
                    <a:pt x="106601" y="1489373"/>
                    <a:pt x="70797" y="1489373"/>
                  </a:cubicBezTo>
                  <a:close/>
                  <a:moveTo>
                    <a:pt x="6454772" y="1696883"/>
                  </a:moveTo>
                  <a:cubicBezTo>
                    <a:pt x="6418968" y="1696883"/>
                    <a:pt x="6389944" y="1667222"/>
                    <a:pt x="6389944" y="1630633"/>
                  </a:cubicBezTo>
                  <a:cubicBezTo>
                    <a:pt x="6389944" y="1594044"/>
                    <a:pt x="6418968" y="1564383"/>
                    <a:pt x="6454772" y="1564383"/>
                  </a:cubicBezTo>
                  <a:cubicBezTo>
                    <a:pt x="6490575" y="1564383"/>
                    <a:pt x="6519600" y="1594044"/>
                    <a:pt x="6519600" y="1630633"/>
                  </a:cubicBezTo>
                  <a:cubicBezTo>
                    <a:pt x="6519600" y="1667222"/>
                    <a:pt x="6490575" y="1696883"/>
                    <a:pt x="6454772" y="1696883"/>
                  </a:cubicBezTo>
                  <a:close/>
                  <a:moveTo>
                    <a:pt x="6270880" y="1696883"/>
                  </a:moveTo>
                  <a:cubicBezTo>
                    <a:pt x="6235077" y="1696883"/>
                    <a:pt x="6206052" y="1667222"/>
                    <a:pt x="6206052" y="1630633"/>
                  </a:cubicBezTo>
                  <a:cubicBezTo>
                    <a:pt x="6206052" y="1594044"/>
                    <a:pt x="6235077" y="1564383"/>
                    <a:pt x="6270880" y="1564383"/>
                  </a:cubicBezTo>
                  <a:cubicBezTo>
                    <a:pt x="6306684" y="1564383"/>
                    <a:pt x="6335708" y="1594044"/>
                    <a:pt x="6335708" y="1630633"/>
                  </a:cubicBezTo>
                  <a:cubicBezTo>
                    <a:pt x="6335708" y="1667222"/>
                    <a:pt x="6306684" y="1696883"/>
                    <a:pt x="6270880" y="1696883"/>
                  </a:cubicBezTo>
                  <a:close/>
                  <a:moveTo>
                    <a:pt x="6086990" y="1696883"/>
                  </a:moveTo>
                  <a:cubicBezTo>
                    <a:pt x="6051186" y="1696883"/>
                    <a:pt x="6022162" y="1667222"/>
                    <a:pt x="6022162" y="1630633"/>
                  </a:cubicBezTo>
                  <a:cubicBezTo>
                    <a:pt x="6022162" y="1594044"/>
                    <a:pt x="6051186" y="1564383"/>
                    <a:pt x="6086990" y="1564383"/>
                  </a:cubicBezTo>
                  <a:cubicBezTo>
                    <a:pt x="6122793" y="1564383"/>
                    <a:pt x="6151817" y="1594044"/>
                    <a:pt x="6151817" y="1630633"/>
                  </a:cubicBezTo>
                  <a:cubicBezTo>
                    <a:pt x="6151817" y="1667222"/>
                    <a:pt x="6122793" y="1696883"/>
                    <a:pt x="6086990" y="1696883"/>
                  </a:cubicBezTo>
                  <a:close/>
                  <a:moveTo>
                    <a:pt x="5903098" y="1696883"/>
                  </a:moveTo>
                  <a:cubicBezTo>
                    <a:pt x="5867295" y="1696883"/>
                    <a:pt x="5838270" y="1667222"/>
                    <a:pt x="5838270" y="1630633"/>
                  </a:cubicBezTo>
                  <a:cubicBezTo>
                    <a:pt x="5838270" y="1594044"/>
                    <a:pt x="5867295" y="1564383"/>
                    <a:pt x="5903098" y="1564383"/>
                  </a:cubicBezTo>
                  <a:cubicBezTo>
                    <a:pt x="5938902" y="1564383"/>
                    <a:pt x="5967926" y="1594044"/>
                    <a:pt x="5967926" y="1630633"/>
                  </a:cubicBezTo>
                  <a:cubicBezTo>
                    <a:pt x="5967926" y="1667222"/>
                    <a:pt x="5938902" y="1696883"/>
                    <a:pt x="5903098" y="1696883"/>
                  </a:cubicBezTo>
                  <a:close/>
                  <a:moveTo>
                    <a:pt x="5719207" y="1696883"/>
                  </a:moveTo>
                  <a:cubicBezTo>
                    <a:pt x="5683403" y="1696883"/>
                    <a:pt x="5654379" y="1667222"/>
                    <a:pt x="5654379" y="1630633"/>
                  </a:cubicBezTo>
                  <a:cubicBezTo>
                    <a:pt x="5654379" y="1594044"/>
                    <a:pt x="5683403" y="1564383"/>
                    <a:pt x="5719207" y="1564383"/>
                  </a:cubicBezTo>
                  <a:cubicBezTo>
                    <a:pt x="5755009" y="1564383"/>
                    <a:pt x="5784034" y="1594044"/>
                    <a:pt x="5784034" y="1630633"/>
                  </a:cubicBezTo>
                  <a:cubicBezTo>
                    <a:pt x="5784034" y="1667222"/>
                    <a:pt x="5755009" y="1696883"/>
                    <a:pt x="5719207" y="1696883"/>
                  </a:cubicBezTo>
                  <a:close/>
                  <a:moveTo>
                    <a:pt x="5535315" y="1696883"/>
                  </a:moveTo>
                  <a:cubicBezTo>
                    <a:pt x="5499511" y="1696883"/>
                    <a:pt x="5470487" y="1667222"/>
                    <a:pt x="5470487" y="1630633"/>
                  </a:cubicBezTo>
                  <a:cubicBezTo>
                    <a:pt x="5470487" y="1594044"/>
                    <a:pt x="5499511" y="1564383"/>
                    <a:pt x="5535315" y="1564383"/>
                  </a:cubicBezTo>
                  <a:cubicBezTo>
                    <a:pt x="5571119" y="1564383"/>
                    <a:pt x="5600143" y="1594044"/>
                    <a:pt x="5600143" y="1630633"/>
                  </a:cubicBezTo>
                  <a:cubicBezTo>
                    <a:pt x="5600143" y="1667222"/>
                    <a:pt x="5571119" y="1696883"/>
                    <a:pt x="5535315" y="1696883"/>
                  </a:cubicBezTo>
                  <a:close/>
                  <a:moveTo>
                    <a:pt x="5336695" y="1696883"/>
                  </a:moveTo>
                  <a:cubicBezTo>
                    <a:pt x="5300891" y="1696883"/>
                    <a:pt x="5271867" y="1667222"/>
                    <a:pt x="5271867" y="1630633"/>
                  </a:cubicBezTo>
                  <a:cubicBezTo>
                    <a:pt x="5271867" y="1594044"/>
                    <a:pt x="5300891" y="1564383"/>
                    <a:pt x="5336695" y="1564383"/>
                  </a:cubicBezTo>
                  <a:cubicBezTo>
                    <a:pt x="5372498" y="1564383"/>
                    <a:pt x="5401522" y="1594044"/>
                    <a:pt x="5401522" y="1630633"/>
                  </a:cubicBezTo>
                  <a:cubicBezTo>
                    <a:pt x="5401522" y="1667222"/>
                    <a:pt x="5372498" y="1696883"/>
                    <a:pt x="5336695" y="1696883"/>
                  </a:cubicBezTo>
                  <a:close/>
                  <a:moveTo>
                    <a:pt x="3839600" y="1698901"/>
                  </a:moveTo>
                  <a:cubicBezTo>
                    <a:pt x="3803797" y="1698901"/>
                    <a:pt x="3774772" y="1669240"/>
                    <a:pt x="3774772" y="1632651"/>
                  </a:cubicBezTo>
                  <a:cubicBezTo>
                    <a:pt x="3774772" y="1596062"/>
                    <a:pt x="3803797" y="1566401"/>
                    <a:pt x="3839600" y="1566401"/>
                  </a:cubicBezTo>
                  <a:cubicBezTo>
                    <a:pt x="3875403" y="1566401"/>
                    <a:pt x="3904427" y="1596062"/>
                    <a:pt x="3904427" y="1632651"/>
                  </a:cubicBezTo>
                  <a:cubicBezTo>
                    <a:pt x="3904427" y="1669240"/>
                    <a:pt x="3875403" y="1698901"/>
                    <a:pt x="3839600" y="1698901"/>
                  </a:cubicBezTo>
                  <a:close/>
                  <a:moveTo>
                    <a:pt x="3655709" y="1698901"/>
                  </a:moveTo>
                  <a:cubicBezTo>
                    <a:pt x="3619905" y="1698901"/>
                    <a:pt x="3590881" y="1669240"/>
                    <a:pt x="3590881" y="1632651"/>
                  </a:cubicBezTo>
                  <a:cubicBezTo>
                    <a:pt x="3590881" y="1596062"/>
                    <a:pt x="3619905" y="1566401"/>
                    <a:pt x="3655709" y="1566401"/>
                  </a:cubicBezTo>
                  <a:cubicBezTo>
                    <a:pt x="3691512" y="1566401"/>
                    <a:pt x="3720536" y="1596062"/>
                    <a:pt x="3720536" y="1632651"/>
                  </a:cubicBezTo>
                  <a:cubicBezTo>
                    <a:pt x="3720536" y="1669240"/>
                    <a:pt x="3691512" y="1698901"/>
                    <a:pt x="3655709" y="1698901"/>
                  </a:cubicBezTo>
                  <a:close/>
                  <a:moveTo>
                    <a:pt x="3471818" y="1698901"/>
                  </a:moveTo>
                  <a:cubicBezTo>
                    <a:pt x="3436014" y="1698901"/>
                    <a:pt x="3406990" y="1669240"/>
                    <a:pt x="3406990" y="1632651"/>
                  </a:cubicBezTo>
                  <a:cubicBezTo>
                    <a:pt x="3406990" y="1596062"/>
                    <a:pt x="3436014" y="1566401"/>
                    <a:pt x="3471818" y="1566401"/>
                  </a:cubicBezTo>
                  <a:cubicBezTo>
                    <a:pt x="3507621" y="1566401"/>
                    <a:pt x="3536645" y="1596062"/>
                    <a:pt x="3536645" y="1632651"/>
                  </a:cubicBezTo>
                  <a:cubicBezTo>
                    <a:pt x="3536645" y="1669240"/>
                    <a:pt x="3507621" y="1698901"/>
                    <a:pt x="3471818" y="1698901"/>
                  </a:cubicBezTo>
                  <a:close/>
                  <a:moveTo>
                    <a:pt x="3287926" y="1698901"/>
                  </a:moveTo>
                  <a:cubicBezTo>
                    <a:pt x="3252122" y="1698901"/>
                    <a:pt x="3223098" y="1669240"/>
                    <a:pt x="3223098" y="1632651"/>
                  </a:cubicBezTo>
                  <a:cubicBezTo>
                    <a:pt x="3223098" y="1596062"/>
                    <a:pt x="3252122" y="1566401"/>
                    <a:pt x="3287926" y="1566401"/>
                  </a:cubicBezTo>
                  <a:cubicBezTo>
                    <a:pt x="3323730" y="1566401"/>
                    <a:pt x="3352754" y="1596062"/>
                    <a:pt x="3352754" y="1632651"/>
                  </a:cubicBezTo>
                  <a:cubicBezTo>
                    <a:pt x="3352754" y="1669240"/>
                    <a:pt x="3323730" y="1698901"/>
                    <a:pt x="3287926" y="1698901"/>
                  </a:cubicBezTo>
                  <a:close/>
                  <a:moveTo>
                    <a:pt x="3104034" y="1698901"/>
                  </a:moveTo>
                  <a:cubicBezTo>
                    <a:pt x="3068231" y="1698901"/>
                    <a:pt x="3039206" y="1669240"/>
                    <a:pt x="3039206" y="1632651"/>
                  </a:cubicBezTo>
                  <a:cubicBezTo>
                    <a:pt x="3039206" y="1596062"/>
                    <a:pt x="3068231" y="1566401"/>
                    <a:pt x="3104034" y="1566401"/>
                  </a:cubicBezTo>
                  <a:cubicBezTo>
                    <a:pt x="3139837" y="1566401"/>
                    <a:pt x="3168861" y="1596062"/>
                    <a:pt x="3168861" y="1632651"/>
                  </a:cubicBezTo>
                  <a:cubicBezTo>
                    <a:pt x="3168861" y="1669240"/>
                    <a:pt x="3139837" y="1698901"/>
                    <a:pt x="3104034" y="1698901"/>
                  </a:cubicBezTo>
                  <a:close/>
                  <a:moveTo>
                    <a:pt x="2920143" y="1698901"/>
                  </a:moveTo>
                  <a:cubicBezTo>
                    <a:pt x="2884339" y="1698901"/>
                    <a:pt x="2855315" y="1669240"/>
                    <a:pt x="2855315" y="1632651"/>
                  </a:cubicBezTo>
                  <a:cubicBezTo>
                    <a:pt x="2855315" y="1596062"/>
                    <a:pt x="2884339" y="1566401"/>
                    <a:pt x="2920143" y="1566401"/>
                  </a:cubicBezTo>
                  <a:cubicBezTo>
                    <a:pt x="2955946" y="1566401"/>
                    <a:pt x="2984970" y="1596062"/>
                    <a:pt x="2984970" y="1632651"/>
                  </a:cubicBezTo>
                  <a:cubicBezTo>
                    <a:pt x="2984970" y="1669240"/>
                    <a:pt x="2955946" y="1698901"/>
                    <a:pt x="2920143" y="1698901"/>
                  </a:cubicBezTo>
                  <a:close/>
                  <a:moveTo>
                    <a:pt x="2721523" y="1698901"/>
                  </a:moveTo>
                  <a:cubicBezTo>
                    <a:pt x="2685719" y="1698901"/>
                    <a:pt x="2656695" y="1669240"/>
                    <a:pt x="2656695" y="1632651"/>
                  </a:cubicBezTo>
                  <a:cubicBezTo>
                    <a:pt x="2656695" y="1596062"/>
                    <a:pt x="2685719" y="1566401"/>
                    <a:pt x="2721523" y="1566401"/>
                  </a:cubicBezTo>
                  <a:cubicBezTo>
                    <a:pt x="2757326" y="1566401"/>
                    <a:pt x="2786350" y="1596062"/>
                    <a:pt x="2786350" y="1632651"/>
                  </a:cubicBezTo>
                  <a:cubicBezTo>
                    <a:pt x="2786350" y="1669240"/>
                    <a:pt x="2757326" y="1698901"/>
                    <a:pt x="2721523" y="1698901"/>
                  </a:cubicBezTo>
                  <a:close/>
                  <a:moveTo>
                    <a:pt x="2523126" y="1699910"/>
                  </a:moveTo>
                  <a:cubicBezTo>
                    <a:pt x="2487322" y="1699910"/>
                    <a:pt x="2458298" y="1670249"/>
                    <a:pt x="2458298" y="1633660"/>
                  </a:cubicBezTo>
                  <a:cubicBezTo>
                    <a:pt x="2458298" y="1597071"/>
                    <a:pt x="2487322" y="1567410"/>
                    <a:pt x="2523126" y="1567410"/>
                  </a:cubicBezTo>
                  <a:cubicBezTo>
                    <a:pt x="2558929" y="1567410"/>
                    <a:pt x="2587953" y="1597071"/>
                    <a:pt x="2587953" y="1633660"/>
                  </a:cubicBezTo>
                  <a:cubicBezTo>
                    <a:pt x="2587953" y="1670249"/>
                    <a:pt x="2558929" y="1699910"/>
                    <a:pt x="2523126" y="1699910"/>
                  </a:cubicBezTo>
                  <a:close/>
                  <a:moveTo>
                    <a:pt x="2339234" y="1699910"/>
                  </a:moveTo>
                  <a:cubicBezTo>
                    <a:pt x="2303430" y="1699910"/>
                    <a:pt x="2274406" y="1670249"/>
                    <a:pt x="2274406" y="1633660"/>
                  </a:cubicBezTo>
                  <a:cubicBezTo>
                    <a:pt x="2274406" y="1597071"/>
                    <a:pt x="2303430" y="1567410"/>
                    <a:pt x="2339234" y="1567410"/>
                  </a:cubicBezTo>
                  <a:cubicBezTo>
                    <a:pt x="2375038" y="1567410"/>
                    <a:pt x="2404062" y="1597071"/>
                    <a:pt x="2404062" y="1633660"/>
                  </a:cubicBezTo>
                  <a:cubicBezTo>
                    <a:pt x="2404062" y="1670249"/>
                    <a:pt x="2375038" y="1699910"/>
                    <a:pt x="2339234" y="1699910"/>
                  </a:cubicBezTo>
                  <a:close/>
                  <a:moveTo>
                    <a:pt x="2155343" y="1699910"/>
                  </a:moveTo>
                  <a:cubicBezTo>
                    <a:pt x="2119540" y="1699910"/>
                    <a:pt x="2090515" y="1670249"/>
                    <a:pt x="2090515" y="1633660"/>
                  </a:cubicBezTo>
                  <a:cubicBezTo>
                    <a:pt x="2090515" y="1597071"/>
                    <a:pt x="2119540" y="1567410"/>
                    <a:pt x="2155343" y="1567410"/>
                  </a:cubicBezTo>
                  <a:cubicBezTo>
                    <a:pt x="2191146" y="1567410"/>
                    <a:pt x="2220170" y="1597071"/>
                    <a:pt x="2220170" y="1633660"/>
                  </a:cubicBezTo>
                  <a:cubicBezTo>
                    <a:pt x="2220170" y="1670249"/>
                    <a:pt x="2191146" y="1699910"/>
                    <a:pt x="2155343" y="1699910"/>
                  </a:cubicBezTo>
                  <a:close/>
                  <a:moveTo>
                    <a:pt x="1971452" y="1699910"/>
                  </a:moveTo>
                  <a:cubicBezTo>
                    <a:pt x="1935648" y="1699910"/>
                    <a:pt x="1906624" y="1670249"/>
                    <a:pt x="1906624" y="1633660"/>
                  </a:cubicBezTo>
                  <a:cubicBezTo>
                    <a:pt x="1906624" y="1597071"/>
                    <a:pt x="1935648" y="1567410"/>
                    <a:pt x="1971452" y="1567410"/>
                  </a:cubicBezTo>
                  <a:cubicBezTo>
                    <a:pt x="2007255" y="1567410"/>
                    <a:pt x="2036280" y="1597071"/>
                    <a:pt x="2036280" y="1633660"/>
                  </a:cubicBezTo>
                  <a:cubicBezTo>
                    <a:pt x="2036280" y="1670249"/>
                    <a:pt x="2007255" y="1699910"/>
                    <a:pt x="1971452" y="1699910"/>
                  </a:cubicBezTo>
                  <a:close/>
                  <a:moveTo>
                    <a:pt x="1787561" y="1699910"/>
                  </a:moveTo>
                  <a:cubicBezTo>
                    <a:pt x="1751756" y="1699910"/>
                    <a:pt x="1722733" y="1670249"/>
                    <a:pt x="1722733" y="1633660"/>
                  </a:cubicBezTo>
                  <a:cubicBezTo>
                    <a:pt x="1722733" y="1597071"/>
                    <a:pt x="1751756" y="1567410"/>
                    <a:pt x="1787561" y="1567410"/>
                  </a:cubicBezTo>
                  <a:cubicBezTo>
                    <a:pt x="1823363" y="1567410"/>
                    <a:pt x="1852388" y="1597071"/>
                    <a:pt x="1852388" y="1633660"/>
                  </a:cubicBezTo>
                  <a:cubicBezTo>
                    <a:pt x="1852388" y="1670249"/>
                    <a:pt x="1823363" y="1699910"/>
                    <a:pt x="1787561" y="1699910"/>
                  </a:cubicBezTo>
                  <a:close/>
                  <a:moveTo>
                    <a:pt x="1603668" y="1699910"/>
                  </a:moveTo>
                  <a:cubicBezTo>
                    <a:pt x="1567865" y="1699910"/>
                    <a:pt x="1538841" y="1670249"/>
                    <a:pt x="1538841" y="1633660"/>
                  </a:cubicBezTo>
                  <a:cubicBezTo>
                    <a:pt x="1538841" y="1597071"/>
                    <a:pt x="1567865" y="1567410"/>
                    <a:pt x="1603668" y="1567410"/>
                  </a:cubicBezTo>
                  <a:cubicBezTo>
                    <a:pt x="1639472" y="1567410"/>
                    <a:pt x="1668496" y="1597071"/>
                    <a:pt x="1668496" y="1633660"/>
                  </a:cubicBezTo>
                  <a:cubicBezTo>
                    <a:pt x="1668496" y="1670249"/>
                    <a:pt x="1639472" y="1699910"/>
                    <a:pt x="1603668" y="1699910"/>
                  </a:cubicBezTo>
                  <a:close/>
                  <a:moveTo>
                    <a:pt x="1405048" y="1699910"/>
                  </a:moveTo>
                  <a:cubicBezTo>
                    <a:pt x="1369246" y="1699910"/>
                    <a:pt x="1340221" y="1670249"/>
                    <a:pt x="1340221" y="1633660"/>
                  </a:cubicBezTo>
                  <a:cubicBezTo>
                    <a:pt x="1340221" y="1597071"/>
                    <a:pt x="1369246" y="1567410"/>
                    <a:pt x="1405048" y="1567410"/>
                  </a:cubicBezTo>
                  <a:cubicBezTo>
                    <a:pt x="1440851" y="1567410"/>
                    <a:pt x="1469876" y="1597071"/>
                    <a:pt x="1469876" y="1633660"/>
                  </a:cubicBezTo>
                  <a:cubicBezTo>
                    <a:pt x="1469876" y="1670249"/>
                    <a:pt x="1440851" y="1699910"/>
                    <a:pt x="1405048" y="1699910"/>
                  </a:cubicBezTo>
                  <a:close/>
                  <a:moveTo>
                    <a:pt x="7759394" y="1701929"/>
                  </a:moveTo>
                  <a:cubicBezTo>
                    <a:pt x="7723590" y="1701929"/>
                    <a:pt x="7694566" y="1672268"/>
                    <a:pt x="7694566" y="1635679"/>
                  </a:cubicBezTo>
                  <a:cubicBezTo>
                    <a:pt x="7694566" y="1599090"/>
                    <a:pt x="7723590" y="1569429"/>
                    <a:pt x="7759394" y="1569429"/>
                  </a:cubicBezTo>
                  <a:cubicBezTo>
                    <a:pt x="7795198" y="1569429"/>
                    <a:pt x="7824222" y="1599090"/>
                    <a:pt x="7824222" y="1635679"/>
                  </a:cubicBezTo>
                  <a:cubicBezTo>
                    <a:pt x="7824222" y="1672268"/>
                    <a:pt x="7795198" y="1701929"/>
                    <a:pt x="7759394" y="1701929"/>
                  </a:cubicBezTo>
                  <a:close/>
                  <a:moveTo>
                    <a:pt x="7575503" y="1701929"/>
                  </a:moveTo>
                  <a:cubicBezTo>
                    <a:pt x="7539700" y="1701929"/>
                    <a:pt x="7510676" y="1672268"/>
                    <a:pt x="7510676" y="1635679"/>
                  </a:cubicBezTo>
                  <a:cubicBezTo>
                    <a:pt x="7510676" y="1599090"/>
                    <a:pt x="7539700" y="1569429"/>
                    <a:pt x="7575503" y="1569429"/>
                  </a:cubicBezTo>
                  <a:cubicBezTo>
                    <a:pt x="7611306" y="1569429"/>
                    <a:pt x="7640330" y="1599090"/>
                    <a:pt x="7640330" y="1635679"/>
                  </a:cubicBezTo>
                  <a:cubicBezTo>
                    <a:pt x="7640330" y="1672268"/>
                    <a:pt x="7611306" y="1701929"/>
                    <a:pt x="7575503" y="1701929"/>
                  </a:cubicBezTo>
                  <a:close/>
                  <a:moveTo>
                    <a:pt x="7391612" y="1701929"/>
                  </a:moveTo>
                  <a:cubicBezTo>
                    <a:pt x="7355809" y="1701929"/>
                    <a:pt x="7326784" y="1672268"/>
                    <a:pt x="7326784" y="1635679"/>
                  </a:cubicBezTo>
                  <a:cubicBezTo>
                    <a:pt x="7326784" y="1599090"/>
                    <a:pt x="7355809" y="1569429"/>
                    <a:pt x="7391612" y="1569429"/>
                  </a:cubicBezTo>
                  <a:cubicBezTo>
                    <a:pt x="7427415" y="1569429"/>
                    <a:pt x="7456440" y="1599090"/>
                    <a:pt x="7456440" y="1635679"/>
                  </a:cubicBezTo>
                  <a:cubicBezTo>
                    <a:pt x="7456440" y="1672268"/>
                    <a:pt x="7427415" y="1701929"/>
                    <a:pt x="7391612" y="1701929"/>
                  </a:cubicBezTo>
                  <a:close/>
                  <a:moveTo>
                    <a:pt x="7207720" y="1701929"/>
                  </a:moveTo>
                  <a:cubicBezTo>
                    <a:pt x="7171917" y="1701929"/>
                    <a:pt x="7142893" y="1672268"/>
                    <a:pt x="7142893" y="1635679"/>
                  </a:cubicBezTo>
                  <a:cubicBezTo>
                    <a:pt x="7142893" y="1599090"/>
                    <a:pt x="7171917" y="1569429"/>
                    <a:pt x="7207720" y="1569429"/>
                  </a:cubicBezTo>
                  <a:cubicBezTo>
                    <a:pt x="7243524" y="1569429"/>
                    <a:pt x="7272548" y="1599090"/>
                    <a:pt x="7272548" y="1635679"/>
                  </a:cubicBezTo>
                  <a:cubicBezTo>
                    <a:pt x="7272548" y="1672268"/>
                    <a:pt x="7243524" y="1701929"/>
                    <a:pt x="7207720" y="1701929"/>
                  </a:cubicBezTo>
                  <a:close/>
                  <a:moveTo>
                    <a:pt x="7023828" y="1701929"/>
                  </a:moveTo>
                  <a:cubicBezTo>
                    <a:pt x="6988026" y="1701929"/>
                    <a:pt x="6959001" y="1672268"/>
                    <a:pt x="6959001" y="1635679"/>
                  </a:cubicBezTo>
                  <a:cubicBezTo>
                    <a:pt x="6959001" y="1599090"/>
                    <a:pt x="6988026" y="1569429"/>
                    <a:pt x="7023828" y="1569429"/>
                  </a:cubicBezTo>
                  <a:cubicBezTo>
                    <a:pt x="7059632" y="1569429"/>
                    <a:pt x="7088656" y="1599090"/>
                    <a:pt x="7088656" y="1635679"/>
                  </a:cubicBezTo>
                  <a:cubicBezTo>
                    <a:pt x="7088656" y="1672268"/>
                    <a:pt x="7059632" y="1701929"/>
                    <a:pt x="7023828" y="1701929"/>
                  </a:cubicBezTo>
                  <a:close/>
                  <a:moveTo>
                    <a:pt x="6839937" y="1701929"/>
                  </a:moveTo>
                  <a:cubicBezTo>
                    <a:pt x="6804134" y="1701929"/>
                    <a:pt x="6775110" y="1672268"/>
                    <a:pt x="6775110" y="1635679"/>
                  </a:cubicBezTo>
                  <a:cubicBezTo>
                    <a:pt x="6775110" y="1599090"/>
                    <a:pt x="6804134" y="1569429"/>
                    <a:pt x="6839937" y="1569429"/>
                  </a:cubicBezTo>
                  <a:cubicBezTo>
                    <a:pt x="6875741" y="1569429"/>
                    <a:pt x="6904765" y="1599090"/>
                    <a:pt x="6904765" y="1635679"/>
                  </a:cubicBezTo>
                  <a:cubicBezTo>
                    <a:pt x="6904765" y="1672268"/>
                    <a:pt x="6875741" y="1701929"/>
                    <a:pt x="6839937" y="1701929"/>
                  </a:cubicBezTo>
                  <a:close/>
                  <a:moveTo>
                    <a:pt x="6641318" y="1701929"/>
                  </a:moveTo>
                  <a:cubicBezTo>
                    <a:pt x="6605514" y="1701929"/>
                    <a:pt x="6576490" y="1672268"/>
                    <a:pt x="6576490" y="1635679"/>
                  </a:cubicBezTo>
                  <a:cubicBezTo>
                    <a:pt x="6576490" y="1599090"/>
                    <a:pt x="6605514" y="1569429"/>
                    <a:pt x="6641318" y="1569429"/>
                  </a:cubicBezTo>
                  <a:cubicBezTo>
                    <a:pt x="6677120" y="1569429"/>
                    <a:pt x="6706144" y="1599090"/>
                    <a:pt x="6706144" y="1635679"/>
                  </a:cubicBezTo>
                  <a:cubicBezTo>
                    <a:pt x="6706144" y="1672268"/>
                    <a:pt x="6677120" y="1701929"/>
                    <a:pt x="6641318" y="1701929"/>
                  </a:cubicBezTo>
                  <a:close/>
                  <a:moveTo>
                    <a:pt x="5150149" y="1703947"/>
                  </a:moveTo>
                  <a:cubicBezTo>
                    <a:pt x="5114345" y="1703947"/>
                    <a:pt x="5085321" y="1674286"/>
                    <a:pt x="5085321" y="1637697"/>
                  </a:cubicBezTo>
                  <a:cubicBezTo>
                    <a:pt x="5085321" y="1601108"/>
                    <a:pt x="5114345" y="1571447"/>
                    <a:pt x="5150149" y="1571447"/>
                  </a:cubicBezTo>
                  <a:cubicBezTo>
                    <a:pt x="5185953" y="1571447"/>
                    <a:pt x="5214976" y="1601108"/>
                    <a:pt x="5214976" y="1637697"/>
                  </a:cubicBezTo>
                  <a:cubicBezTo>
                    <a:pt x="5214976" y="1674286"/>
                    <a:pt x="5185953" y="1703947"/>
                    <a:pt x="5150149" y="1703947"/>
                  </a:cubicBezTo>
                  <a:close/>
                  <a:moveTo>
                    <a:pt x="4966257" y="1703947"/>
                  </a:moveTo>
                  <a:cubicBezTo>
                    <a:pt x="4930454" y="1703947"/>
                    <a:pt x="4901430" y="1674286"/>
                    <a:pt x="4901430" y="1637697"/>
                  </a:cubicBezTo>
                  <a:cubicBezTo>
                    <a:pt x="4901430" y="1601108"/>
                    <a:pt x="4930454" y="1571447"/>
                    <a:pt x="4966257" y="1571447"/>
                  </a:cubicBezTo>
                  <a:cubicBezTo>
                    <a:pt x="5002061" y="1571447"/>
                    <a:pt x="5031085" y="1601108"/>
                    <a:pt x="5031085" y="1637697"/>
                  </a:cubicBezTo>
                  <a:cubicBezTo>
                    <a:pt x="5031085" y="1674286"/>
                    <a:pt x="5002061" y="1703947"/>
                    <a:pt x="4966257" y="1703947"/>
                  </a:cubicBezTo>
                  <a:close/>
                  <a:moveTo>
                    <a:pt x="4782366" y="1703947"/>
                  </a:moveTo>
                  <a:cubicBezTo>
                    <a:pt x="4746563" y="1703947"/>
                    <a:pt x="4717539" y="1674286"/>
                    <a:pt x="4717539" y="1637697"/>
                  </a:cubicBezTo>
                  <a:cubicBezTo>
                    <a:pt x="4717539" y="1601108"/>
                    <a:pt x="4746563" y="1571447"/>
                    <a:pt x="4782366" y="1571447"/>
                  </a:cubicBezTo>
                  <a:cubicBezTo>
                    <a:pt x="4818169" y="1571447"/>
                    <a:pt x="4847193" y="1601108"/>
                    <a:pt x="4847193" y="1637697"/>
                  </a:cubicBezTo>
                  <a:cubicBezTo>
                    <a:pt x="4847193" y="1674286"/>
                    <a:pt x="4818169" y="1703947"/>
                    <a:pt x="4782366" y="1703947"/>
                  </a:cubicBezTo>
                  <a:close/>
                  <a:moveTo>
                    <a:pt x="4598475" y="1703947"/>
                  </a:moveTo>
                  <a:cubicBezTo>
                    <a:pt x="4562671" y="1703947"/>
                    <a:pt x="4533648" y="1674286"/>
                    <a:pt x="4533648" y="1637697"/>
                  </a:cubicBezTo>
                  <a:cubicBezTo>
                    <a:pt x="4533648" y="1601108"/>
                    <a:pt x="4562671" y="1571447"/>
                    <a:pt x="4598475" y="1571447"/>
                  </a:cubicBezTo>
                  <a:cubicBezTo>
                    <a:pt x="4634278" y="1571447"/>
                    <a:pt x="4663303" y="1601108"/>
                    <a:pt x="4663303" y="1637697"/>
                  </a:cubicBezTo>
                  <a:cubicBezTo>
                    <a:pt x="4663303" y="1674286"/>
                    <a:pt x="4634278" y="1703947"/>
                    <a:pt x="4598475" y="1703947"/>
                  </a:cubicBezTo>
                  <a:close/>
                  <a:moveTo>
                    <a:pt x="4414583" y="1703947"/>
                  </a:moveTo>
                  <a:cubicBezTo>
                    <a:pt x="4378779" y="1703947"/>
                    <a:pt x="4349755" y="1674286"/>
                    <a:pt x="4349755" y="1637697"/>
                  </a:cubicBezTo>
                  <a:cubicBezTo>
                    <a:pt x="4349755" y="1601108"/>
                    <a:pt x="4378779" y="1571447"/>
                    <a:pt x="4414583" y="1571447"/>
                  </a:cubicBezTo>
                  <a:cubicBezTo>
                    <a:pt x="4450386" y="1571447"/>
                    <a:pt x="4479410" y="1601108"/>
                    <a:pt x="4479410" y="1637697"/>
                  </a:cubicBezTo>
                  <a:cubicBezTo>
                    <a:pt x="4479410" y="1674286"/>
                    <a:pt x="4450386" y="1703947"/>
                    <a:pt x="4414583" y="1703947"/>
                  </a:cubicBezTo>
                  <a:close/>
                  <a:moveTo>
                    <a:pt x="4230691" y="1703947"/>
                  </a:moveTo>
                  <a:cubicBezTo>
                    <a:pt x="4194888" y="1703947"/>
                    <a:pt x="4165863" y="1674286"/>
                    <a:pt x="4165863" y="1637697"/>
                  </a:cubicBezTo>
                  <a:cubicBezTo>
                    <a:pt x="4165863" y="1601108"/>
                    <a:pt x="4194888" y="1571447"/>
                    <a:pt x="4230691" y="1571447"/>
                  </a:cubicBezTo>
                  <a:cubicBezTo>
                    <a:pt x="4266495" y="1571447"/>
                    <a:pt x="4295519" y="1601108"/>
                    <a:pt x="4295519" y="1637697"/>
                  </a:cubicBezTo>
                  <a:cubicBezTo>
                    <a:pt x="4295519" y="1674286"/>
                    <a:pt x="4266495" y="1703947"/>
                    <a:pt x="4230691" y="1703947"/>
                  </a:cubicBezTo>
                  <a:close/>
                  <a:moveTo>
                    <a:pt x="4032071" y="1703947"/>
                  </a:moveTo>
                  <a:cubicBezTo>
                    <a:pt x="3996268" y="1703947"/>
                    <a:pt x="3967243" y="1674286"/>
                    <a:pt x="3967243" y="1637697"/>
                  </a:cubicBezTo>
                  <a:cubicBezTo>
                    <a:pt x="3967243" y="1601108"/>
                    <a:pt x="3996268" y="1571447"/>
                    <a:pt x="4032071" y="1571447"/>
                  </a:cubicBezTo>
                  <a:cubicBezTo>
                    <a:pt x="4067874" y="1571447"/>
                    <a:pt x="4096898" y="1601108"/>
                    <a:pt x="4096898" y="1637697"/>
                  </a:cubicBezTo>
                  <a:cubicBezTo>
                    <a:pt x="4096898" y="1674286"/>
                    <a:pt x="4067874" y="1703947"/>
                    <a:pt x="4032071" y="1703947"/>
                  </a:cubicBezTo>
                  <a:close/>
                  <a:moveTo>
                    <a:pt x="1188874" y="1706975"/>
                  </a:moveTo>
                  <a:cubicBezTo>
                    <a:pt x="1153071" y="1706975"/>
                    <a:pt x="1124047" y="1677314"/>
                    <a:pt x="1124047" y="1640725"/>
                  </a:cubicBezTo>
                  <a:cubicBezTo>
                    <a:pt x="1124047" y="1604136"/>
                    <a:pt x="1153071" y="1574475"/>
                    <a:pt x="1188874" y="1574475"/>
                  </a:cubicBezTo>
                  <a:cubicBezTo>
                    <a:pt x="1224678" y="1574475"/>
                    <a:pt x="1253702" y="1604136"/>
                    <a:pt x="1253702" y="1640725"/>
                  </a:cubicBezTo>
                  <a:cubicBezTo>
                    <a:pt x="1253702" y="1677314"/>
                    <a:pt x="1224678" y="1706975"/>
                    <a:pt x="1188874" y="1706975"/>
                  </a:cubicBezTo>
                  <a:close/>
                  <a:moveTo>
                    <a:pt x="1004983" y="1706975"/>
                  </a:moveTo>
                  <a:cubicBezTo>
                    <a:pt x="969180" y="1706975"/>
                    <a:pt x="940155" y="1677314"/>
                    <a:pt x="940155" y="1640725"/>
                  </a:cubicBezTo>
                  <a:cubicBezTo>
                    <a:pt x="940155" y="1604136"/>
                    <a:pt x="969180" y="1574475"/>
                    <a:pt x="1004983" y="1574475"/>
                  </a:cubicBezTo>
                  <a:cubicBezTo>
                    <a:pt x="1040786" y="1574475"/>
                    <a:pt x="1069811" y="1604136"/>
                    <a:pt x="1069811" y="1640725"/>
                  </a:cubicBezTo>
                  <a:cubicBezTo>
                    <a:pt x="1069811" y="1677314"/>
                    <a:pt x="1040786" y="1706975"/>
                    <a:pt x="1004983" y="1706975"/>
                  </a:cubicBezTo>
                  <a:close/>
                  <a:moveTo>
                    <a:pt x="821092" y="1706975"/>
                  </a:moveTo>
                  <a:cubicBezTo>
                    <a:pt x="785288" y="1706975"/>
                    <a:pt x="756264" y="1677314"/>
                    <a:pt x="756264" y="1640725"/>
                  </a:cubicBezTo>
                  <a:cubicBezTo>
                    <a:pt x="756264" y="1604136"/>
                    <a:pt x="785288" y="1574475"/>
                    <a:pt x="821092" y="1574475"/>
                  </a:cubicBezTo>
                  <a:cubicBezTo>
                    <a:pt x="856895" y="1574475"/>
                    <a:pt x="885920" y="1604136"/>
                    <a:pt x="885920" y="1640725"/>
                  </a:cubicBezTo>
                  <a:cubicBezTo>
                    <a:pt x="885920" y="1677314"/>
                    <a:pt x="856895" y="1706975"/>
                    <a:pt x="821092" y="1706975"/>
                  </a:cubicBezTo>
                  <a:close/>
                  <a:moveTo>
                    <a:pt x="637202" y="1706975"/>
                  </a:moveTo>
                  <a:cubicBezTo>
                    <a:pt x="601397" y="1706975"/>
                    <a:pt x="572374" y="1677314"/>
                    <a:pt x="572374" y="1640725"/>
                  </a:cubicBezTo>
                  <a:cubicBezTo>
                    <a:pt x="572374" y="1604136"/>
                    <a:pt x="601397" y="1574475"/>
                    <a:pt x="637202" y="1574475"/>
                  </a:cubicBezTo>
                  <a:cubicBezTo>
                    <a:pt x="673004" y="1574475"/>
                    <a:pt x="702030" y="1604136"/>
                    <a:pt x="702030" y="1640725"/>
                  </a:cubicBezTo>
                  <a:cubicBezTo>
                    <a:pt x="702030" y="1677314"/>
                    <a:pt x="673004" y="1706975"/>
                    <a:pt x="637202" y="1706975"/>
                  </a:cubicBezTo>
                  <a:close/>
                  <a:moveTo>
                    <a:pt x="453308" y="1706975"/>
                  </a:moveTo>
                  <a:cubicBezTo>
                    <a:pt x="417506" y="1706975"/>
                    <a:pt x="388481" y="1677314"/>
                    <a:pt x="388481" y="1640725"/>
                  </a:cubicBezTo>
                  <a:cubicBezTo>
                    <a:pt x="388481" y="1604136"/>
                    <a:pt x="417506" y="1574475"/>
                    <a:pt x="453308" y="1574475"/>
                  </a:cubicBezTo>
                  <a:cubicBezTo>
                    <a:pt x="489112" y="1574475"/>
                    <a:pt x="518136" y="1604136"/>
                    <a:pt x="518136" y="1640725"/>
                  </a:cubicBezTo>
                  <a:cubicBezTo>
                    <a:pt x="518136" y="1677314"/>
                    <a:pt x="489112" y="1706975"/>
                    <a:pt x="453308" y="1706975"/>
                  </a:cubicBezTo>
                  <a:close/>
                  <a:moveTo>
                    <a:pt x="269417" y="1706975"/>
                  </a:moveTo>
                  <a:cubicBezTo>
                    <a:pt x="233614" y="1706975"/>
                    <a:pt x="204589" y="1677314"/>
                    <a:pt x="204589" y="1640725"/>
                  </a:cubicBezTo>
                  <a:cubicBezTo>
                    <a:pt x="204589" y="1604136"/>
                    <a:pt x="233614" y="1574475"/>
                    <a:pt x="269417" y="1574475"/>
                  </a:cubicBezTo>
                  <a:cubicBezTo>
                    <a:pt x="305220" y="1574475"/>
                    <a:pt x="334245" y="1604136"/>
                    <a:pt x="334245" y="1640725"/>
                  </a:cubicBezTo>
                  <a:cubicBezTo>
                    <a:pt x="334245" y="1677314"/>
                    <a:pt x="305220" y="1706975"/>
                    <a:pt x="269417" y="1706975"/>
                  </a:cubicBezTo>
                  <a:close/>
                  <a:moveTo>
                    <a:pt x="70797" y="1706975"/>
                  </a:moveTo>
                  <a:cubicBezTo>
                    <a:pt x="34993" y="1706975"/>
                    <a:pt x="5970" y="1677314"/>
                    <a:pt x="5970" y="1640725"/>
                  </a:cubicBezTo>
                  <a:cubicBezTo>
                    <a:pt x="5970" y="1604136"/>
                    <a:pt x="34993" y="1574475"/>
                    <a:pt x="70797" y="1574475"/>
                  </a:cubicBezTo>
                  <a:cubicBezTo>
                    <a:pt x="106601" y="1574475"/>
                    <a:pt x="135625" y="1604136"/>
                    <a:pt x="135625" y="1640725"/>
                  </a:cubicBezTo>
                  <a:cubicBezTo>
                    <a:pt x="135625" y="1677314"/>
                    <a:pt x="106601" y="1706975"/>
                    <a:pt x="70797" y="1706975"/>
                  </a:cubicBezTo>
                  <a:close/>
                  <a:moveTo>
                    <a:pt x="6454772" y="1908059"/>
                  </a:moveTo>
                  <a:cubicBezTo>
                    <a:pt x="6418968" y="1908059"/>
                    <a:pt x="6389944" y="1878398"/>
                    <a:pt x="6389944" y="1841809"/>
                  </a:cubicBezTo>
                  <a:cubicBezTo>
                    <a:pt x="6389944" y="1805220"/>
                    <a:pt x="6418968" y="1775559"/>
                    <a:pt x="6454772" y="1775559"/>
                  </a:cubicBezTo>
                  <a:cubicBezTo>
                    <a:pt x="6490575" y="1775559"/>
                    <a:pt x="6519600" y="1805220"/>
                    <a:pt x="6519600" y="1841809"/>
                  </a:cubicBezTo>
                  <a:cubicBezTo>
                    <a:pt x="6519600" y="1878398"/>
                    <a:pt x="6490575" y="1908059"/>
                    <a:pt x="6454772" y="1908059"/>
                  </a:cubicBezTo>
                  <a:close/>
                  <a:moveTo>
                    <a:pt x="6270880" y="1908059"/>
                  </a:moveTo>
                  <a:cubicBezTo>
                    <a:pt x="6235077" y="1908059"/>
                    <a:pt x="6206052" y="1878398"/>
                    <a:pt x="6206052" y="1841809"/>
                  </a:cubicBezTo>
                  <a:cubicBezTo>
                    <a:pt x="6206052" y="1805220"/>
                    <a:pt x="6235077" y="1775559"/>
                    <a:pt x="6270880" y="1775559"/>
                  </a:cubicBezTo>
                  <a:cubicBezTo>
                    <a:pt x="6306684" y="1775559"/>
                    <a:pt x="6335708" y="1805220"/>
                    <a:pt x="6335708" y="1841809"/>
                  </a:cubicBezTo>
                  <a:cubicBezTo>
                    <a:pt x="6335708" y="1878398"/>
                    <a:pt x="6306684" y="1908059"/>
                    <a:pt x="6270880" y="1908059"/>
                  </a:cubicBezTo>
                  <a:close/>
                  <a:moveTo>
                    <a:pt x="6086990" y="1908059"/>
                  </a:moveTo>
                  <a:cubicBezTo>
                    <a:pt x="6051186" y="1908059"/>
                    <a:pt x="6022162" y="1878398"/>
                    <a:pt x="6022162" y="1841809"/>
                  </a:cubicBezTo>
                  <a:cubicBezTo>
                    <a:pt x="6022162" y="1805220"/>
                    <a:pt x="6051186" y="1775559"/>
                    <a:pt x="6086990" y="1775559"/>
                  </a:cubicBezTo>
                  <a:cubicBezTo>
                    <a:pt x="6122793" y="1775559"/>
                    <a:pt x="6151817" y="1805220"/>
                    <a:pt x="6151817" y="1841809"/>
                  </a:cubicBezTo>
                  <a:cubicBezTo>
                    <a:pt x="6151817" y="1878398"/>
                    <a:pt x="6122793" y="1908059"/>
                    <a:pt x="6086990" y="1908059"/>
                  </a:cubicBezTo>
                  <a:close/>
                  <a:moveTo>
                    <a:pt x="5903098" y="1908059"/>
                  </a:moveTo>
                  <a:cubicBezTo>
                    <a:pt x="5867295" y="1908059"/>
                    <a:pt x="5838270" y="1878398"/>
                    <a:pt x="5838270" y="1841809"/>
                  </a:cubicBezTo>
                  <a:cubicBezTo>
                    <a:pt x="5838270" y="1805220"/>
                    <a:pt x="5867295" y="1775559"/>
                    <a:pt x="5903098" y="1775559"/>
                  </a:cubicBezTo>
                  <a:cubicBezTo>
                    <a:pt x="5938902" y="1775559"/>
                    <a:pt x="5967926" y="1805220"/>
                    <a:pt x="5967926" y="1841809"/>
                  </a:cubicBezTo>
                  <a:cubicBezTo>
                    <a:pt x="5967926" y="1878398"/>
                    <a:pt x="5938902" y="1908059"/>
                    <a:pt x="5903098" y="1908059"/>
                  </a:cubicBezTo>
                  <a:close/>
                  <a:moveTo>
                    <a:pt x="5719207" y="1908059"/>
                  </a:moveTo>
                  <a:cubicBezTo>
                    <a:pt x="5683403" y="1908059"/>
                    <a:pt x="5654379" y="1878398"/>
                    <a:pt x="5654379" y="1841809"/>
                  </a:cubicBezTo>
                  <a:cubicBezTo>
                    <a:pt x="5654379" y="1805220"/>
                    <a:pt x="5683403" y="1775559"/>
                    <a:pt x="5719207" y="1775559"/>
                  </a:cubicBezTo>
                  <a:cubicBezTo>
                    <a:pt x="5755009" y="1775559"/>
                    <a:pt x="5784034" y="1805220"/>
                    <a:pt x="5784034" y="1841809"/>
                  </a:cubicBezTo>
                  <a:cubicBezTo>
                    <a:pt x="5784034" y="1878398"/>
                    <a:pt x="5755009" y="1908059"/>
                    <a:pt x="5719207" y="1908059"/>
                  </a:cubicBezTo>
                  <a:close/>
                  <a:moveTo>
                    <a:pt x="5535315" y="1908059"/>
                  </a:moveTo>
                  <a:cubicBezTo>
                    <a:pt x="5499511" y="1908059"/>
                    <a:pt x="5470487" y="1878398"/>
                    <a:pt x="5470487" y="1841809"/>
                  </a:cubicBezTo>
                  <a:cubicBezTo>
                    <a:pt x="5470487" y="1805220"/>
                    <a:pt x="5499511" y="1775559"/>
                    <a:pt x="5535315" y="1775559"/>
                  </a:cubicBezTo>
                  <a:cubicBezTo>
                    <a:pt x="5571119" y="1775559"/>
                    <a:pt x="5600143" y="1805220"/>
                    <a:pt x="5600143" y="1841809"/>
                  </a:cubicBezTo>
                  <a:cubicBezTo>
                    <a:pt x="5600143" y="1878398"/>
                    <a:pt x="5571119" y="1908059"/>
                    <a:pt x="5535315" y="1908059"/>
                  </a:cubicBezTo>
                  <a:close/>
                  <a:moveTo>
                    <a:pt x="5336695" y="1908059"/>
                  </a:moveTo>
                  <a:cubicBezTo>
                    <a:pt x="5300891" y="1908059"/>
                    <a:pt x="5271867" y="1878398"/>
                    <a:pt x="5271867" y="1841809"/>
                  </a:cubicBezTo>
                  <a:cubicBezTo>
                    <a:pt x="5271867" y="1805220"/>
                    <a:pt x="5300891" y="1775559"/>
                    <a:pt x="5336695" y="1775559"/>
                  </a:cubicBezTo>
                  <a:cubicBezTo>
                    <a:pt x="5372498" y="1775559"/>
                    <a:pt x="5401522" y="1805220"/>
                    <a:pt x="5401522" y="1841809"/>
                  </a:cubicBezTo>
                  <a:cubicBezTo>
                    <a:pt x="5401522" y="1878398"/>
                    <a:pt x="5372498" y="1908059"/>
                    <a:pt x="5336695" y="1908059"/>
                  </a:cubicBezTo>
                  <a:close/>
                  <a:moveTo>
                    <a:pt x="3839600" y="1910077"/>
                  </a:moveTo>
                  <a:cubicBezTo>
                    <a:pt x="3803797" y="1910077"/>
                    <a:pt x="3774772" y="1880416"/>
                    <a:pt x="3774772" y="1843827"/>
                  </a:cubicBezTo>
                  <a:cubicBezTo>
                    <a:pt x="3774772" y="1807238"/>
                    <a:pt x="3803797" y="1777577"/>
                    <a:pt x="3839600" y="1777577"/>
                  </a:cubicBezTo>
                  <a:cubicBezTo>
                    <a:pt x="3875403" y="1777577"/>
                    <a:pt x="3904427" y="1807238"/>
                    <a:pt x="3904427" y="1843827"/>
                  </a:cubicBezTo>
                  <a:cubicBezTo>
                    <a:pt x="3904427" y="1880416"/>
                    <a:pt x="3875403" y="1910077"/>
                    <a:pt x="3839600" y="1910077"/>
                  </a:cubicBezTo>
                  <a:close/>
                  <a:moveTo>
                    <a:pt x="3655709" y="1910077"/>
                  </a:moveTo>
                  <a:cubicBezTo>
                    <a:pt x="3619905" y="1910077"/>
                    <a:pt x="3590881" y="1880416"/>
                    <a:pt x="3590881" y="1843827"/>
                  </a:cubicBezTo>
                  <a:cubicBezTo>
                    <a:pt x="3590881" y="1807238"/>
                    <a:pt x="3619905" y="1777577"/>
                    <a:pt x="3655709" y="1777577"/>
                  </a:cubicBezTo>
                  <a:cubicBezTo>
                    <a:pt x="3691512" y="1777577"/>
                    <a:pt x="3720536" y="1807238"/>
                    <a:pt x="3720536" y="1843827"/>
                  </a:cubicBezTo>
                  <a:cubicBezTo>
                    <a:pt x="3720536" y="1880416"/>
                    <a:pt x="3691512" y="1910077"/>
                    <a:pt x="3655709" y="1910077"/>
                  </a:cubicBezTo>
                  <a:close/>
                  <a:moveTo>
                    <a:pt x="3471818" y="1910077"/>
                  </a:moveTo>
                  <a:cubicBezTo>
                    <a:pt x="3436014" y="1910077"/>
                    <a:pt x="3406990" y="1880416"/>
                    <a:pt x="3406990" y="1843827"/>
                  </a:cubicBezTo>
                  <a:cubicBezTo>
                    <a:pt x="3406990" y="1807238"/>
                    <a:pt x="3436014" y="1777577"/>
                    <a:pt x="3471818" y="1777577"/>
                  </a:cubicBezTo>
                  <a:cubicBezTo>
                    <a:pt x="3507621" y="1777577"/>
                    <a:pt x="3536645" y="1807238"/>
                    <a:pt x="3536645" y="1843827"/>
                  </a:cubicBezTo>
                  <a:cubicBezTo>
                    <a:pt x="3536645" y="1880416"/>
                    <a:pt x="3507621" y="1910077"/>
                    <a:pt x="3471818" y="1910077"/>
                  </a:cubicBezTo>
                  <a:close/>
                  <a:moveTo>
                    <a:pt x="3287926" y="1910077"/>
                  </a:moveTo>
                  <a:cubicBezTo>
                    <a:pt x="3252122" y="1910077"/>
                    <a:pt x="3223098" y="1880416"/>
                    <a:pt x="3223098" y="1843827"/>
                  </a:cubicBezTo>
                  <a:cubicBezTo>
                    <a:pt x="3223098" y="1807238"/>
                    <a:pt x="3252122" y="1777577"/>
                    <a:pt x="3287926" y="1777577"/>
                  </a:cubicBezTo>
                  <a:cubicBezTo>
                    <a:pt x="3323730" y="1777577"/>
                    <a:pt x="3352754" y="1807238"/>
                    <a:pt x="3352754" y="1843827"/>
                  </a:cubicBezTo>
                  <a:cubicBezTo>
                    <a:pt x="3352754" y="1880416"/>
                    <a:pt x="3323730" y="1910077"/>
                    <a:pt x="3287926" y="1910077"/>
                  </a:cubicBezTo>
                  <a:close/>
                  <a:moveTo>
                    <a:pt x="3104034" y="1910077"/>
                  </a:moveTo>
                  <a:cubicBezTo>
                    <a:pt x="3068231" y="1910077"/>
                    <a:pt x="3039206" y="1880416"/>
                    <a:pt x="3039206" y="1843827"/>
                  </a:cubicBezTo>
                  <a:cubicBezTo>
                    <a:pt x="3039206" y="1807238"/>
                    <a:pt x="3068231" y="1777577"/>
                    <a:pt x="3104034" y="1777577"/>
                  </a:cubicBezTo>
                  <a:cubicBezTo>
                    <a:pt x="3139837" y="1777577"/>
                    <a:pt x="3168861" y="1807238"/>
                    <a:pt x="3168861" y="1843827"/>
                  </a:cubicBezTo>
                  <a:cubicBezTo>
                    <a:pt x="3168861" y="1880416"/>
                    <a:pt x="3139837" y="1910077"/>
                    <a:pt x="3104034" y="1910077"/>
                  </a:cubicBezTo>
                  <a:close/>
                  <a:moveTo>
                    <a:pt x="2920143" y="1910077"/>
                  </a:moveTo>
                  <a:cubicBezTo>
                    <a:pt x="2884339" y="1910077"/>
                    <a:pt x="2855315" y="1880416"/>
                    <a:pt x="2855315" y="1843827"/>
                  </a:cubicBezTo>
                  <a:cubicBezTo>
                    <a:pt x="2855315" y="1807238"/>
                    <a:pt x="2884339" y="1777577"/>
                    <a:pt x="2920143" y="1777577"/>
                  </a:cubicBezTo>
                  <a:cubicBezTo>
                    <a:pt x="2955946" y="1777577"/>
                    <a:pt x="2984970" y="1807238"/>
                    <a:pt x="2984970" y="1843827"/>
                  </a:cubicBezTo>
                  <a:cubicBezTo>
                    <a:pt x="2984970" y="1880416"/>
                    <a:pt x="2955946" y="1910077"/>
                    <a:pt x="2920143" y="1910077"/>
                  </a:cubicBezTo>
                  <a:close/>
                  <a:moveTo>
                    <a:pt x="2721523" y="1910077"/>
                  </a:moveTo>
                  <a:cubicBezTo>
                    <a:pt x="2685719" y="1910077"/>
                    <a:pt x="2656695" y="1880416"/>
                    <a:pt x="2656695" y="1843827"/>
                  </a:cubicBezTo>
                  <a:cubicBezTo>
                    <a:pt x="2656695" y="1807238"/>
                    <a:pt x="2685719" y="1777577"/>
                    <a:pt x="2721523" y="1777577"/>
                  </a:cubicBezTo>
                  <a:cubicBezTo>
                    <a:pt x="2757326" y="1777577"/>
                    <a:pt x="2786350" y="1807238"/>
                    <a:pt x="2786350" y="1843827"/>
                  </a:cubicBezTo>
                  <a:cubicBezTo>
                    <a:pt x="2786350" y="1880416"/>
                    <a:pt x="2757326" y="1910077"/>
                    <a:pt x="2721523" y="1910077"/>
                  </a:cubicBezTo>
                  <a:close/>
                  <a:moveTo>
                    <a:pt x="2523126" y="1911086"/>
                  </a:moveTo>
                  <a:cubicBezTo>
                    <a:pt x="2487322" y="1911086"/>
                    <a:pt x="2458298" y="1881425"/>
                    <a:pt x="2458298" y="1844836"/>
                  </a:cubicBezTo>
                  <a:cubicBezTo>
                    <a:pt x="2458298" y="1808247"/>
                    <a:pt x="2487322" y="1778586"/>
                    <a:pt x="2523126" y="1778586"/>
                  </a:cubicBezTo>
                  <a:cubicBezTo>
                    <a:pt x="2558929" y="1778586"/>
                    <a:pt x="2587953" y="1808247"/>
                    <a:pt x="2587953" y="1844836"/>
                  </a:cubicBezTo>
                  <a:cubicBezTo>
                    <a:pt x="2587953" y="1881425"/>
                    <a:pt x="2558929" y="1911086"/>
                    <a:pt x="2523126" y="1911086"/>
                  </a:cubicBezTo>
                  <a:close/>
                  <a:moveTo>
                    <a:pt x="2339234" y="1911086"/>
                  </a:moveTo>
                  <a:cubicBezTo>
                    <a:pt x="2303430" y="1911086"/>
                    <a:pt x="2274406" y="1881425"/>
                    <a:pt x="2274406" y="1844836"/>
                  </a:cubicBezTo>
                  <a:cubicBezTo>
                    <a:pt x="2274406" y="1808247"/>
                    <a:pt x="2303430" y="1778586"/>
                    <a:pt x="2339234" y="1778586"/>
                  </a:cubicBezTo>
                  <a:cubicBezTo>
                    <a:pt x="2375038" y="1778586"/>
                    <a:pt x="2404062" y="1808247"/>
                    <a:pt x="2404062" y="1844836"/>
                  </a:cubicBezTo>
                  <a:cubicBezTo>
                    <a:pt x="2404062" y="1881425"/>
                    <a:pt x="2375038" y="1911086"/>
                    <a:pt x="2339234" y="1911086"/>
                  </a:cubicBezTo>
                  <a:close/>
                  <a:moveTo>
                    <a:pt x="2155343" y="1911086"/>
                  </a:moveTo>
                  <a:cubicBezTo>
                    <a:pt x="2119540" y="1911086"/>
                    <a:pt x="2090515" y="1881425"/>
                    <a:pt x="2090515" y="1844836"/>
                  </a:cubicBezTo>
                  <a:cubicBezTo>
                    <a:pt x="2090515" y="1808247"/>
                    <a:pt x="2119540" y="1778586"/>
                    <a:pt x="2155343" y="1778586"/>
                  </a:cubicBezTo>
                  <a:cubicBezTo>
                    <a:pt x="2191146" y="1778586"/>
                    <a:pt x="2220170" y="1808247"/>
                    <a:pt x="2220170" y="1844836"/>
                  </a:cubicBezTo>
                  <a:cubicBezTo>
                    <a:pt x="2220170" y="1881425"/>
                    <a:pt x="2191146" y="1911086"/>
                    <a:pt x="2155343" y="1911086"/>
                  </a:cubicBezTo>
                  <a:close/>
                  <a:moveTo>
                    <a:pt x="1971452" y="1911086"/>
                  </a:moveTo>
                  <a:cubicBezTo>
                    <a:pt x="1935648" y="1911086"/>
                    <a:pt x="1906624" y="1881425"/>
                    <a:pt x="1906624" y="1844836"/>
                  </a:cubicBezTo>
                  <a:cubicBezTo>
                    <a:pt x="1906624" y="1808247"/>
                    <a:pt x="1935648" y="1778586"/>
                    <a:pt x="1971452" y="1778586"/>
                  </a:cubicBezTo>
                  <a:cubicBezTo>
                    <a:pt x="2007255" y="1778586"/>
                    <a:pt x="2036280" y="1808247"/>
                    <a:pt x="2036280" y="1844836"/>
                  </a:cubicBezTo>
                  <a:cubicBezTo>
                    <a:pt x="2036280" y="1881425"/>
                    <a:pt x="2007255" y="1911086"/>
                    <a:pt x="1971452" y="1911086"/>
                  </a:cubicBezTo>
                  <a:close/>
                  <a:moveTo>
                    <a:pt x="1787561" y="1911086"/>
                  </a:moveTo>
                  <a:cubicBezTo>
                    <a:pt x="1751756" y="1911086"/>
                    <a:pt x="1722733" y="1881425"/>
                    <a:pt x="1722733" y="1844836"/>
                  </a:cubicBezTo>
                  <a:cubicBezTo>
                    <a:pt x="1722733" y="1808247"/>
                    <a:pt x="1751756" y="1778586"/>
                    <a:pt x="1787561" y="1778586"/>
                  </a:cubicBezTo>
                  <a:cubicBezTo>
                    <a:pt x="1823363" y="1778586"/>
                    <a:pt x="1852388" y="1808247"/>
                    <a:pt x="1852388" y="1844836"/>
                  </a:cubicBezTo>
                  <a:cubicBezTo>
                    <a:pt x="1852388" y="1881425"/>
                    <a:pt x="1823363" y="1911086"/>
                    <a:pt x="1787561" y="1911086"/>
                  </a:cubicBezTo>
                  <a:close/>
                  <a:moveTo>
                    <a:pt x="1603668" y="1911086"/>
                  </a:moveTo>
                  <a:cubicBezTo>
                    <a:pt x="1567865" y="1911086"/>
                    <a:pt x="1538841" y="1881425"/>
                    <a:pt x="1538841" y="1844836"/>
                  </a:cubicBezTo>
                  <a:cubicBezTo>
                    <a:pt x="1538841" y="1808247"/>
                    <a:pt x="1567865" y="1778586"/>
                    <a:pt x="1603668" y="1778586"/>
                  </a:cubicBezTo>
                  <a:cubicBezTo>
                    <a:pt x="1639472" y="1778586"/>
                    <a:pt x="1668496" y="1808247"/>
                    <a:pt x="1668496" y="1844836"/>
                  </a:cubicBezTo>
                  <a:cubicBezTo>
                    <a:pt x="1668496" y="1881425"/>
                    <a:pt x="1639472" y="1911086"/>
                    <a:pt x="1603668" y="1911086"/>
                  </a:cubicBezTo>
                  <a:close/>
                  <a:moveTo>
                    <a:pt x="1405048" y="1911086"/>
                  </a:moveTo>
                  <a:cubicBezTo>
                    <a:pt x="1369246" y="1911086"/>
                    <a:pt x="1340221" y="1881425"/>
                    <a:pt x="1340221" y="1844836"/>
                  </a:cubicBezTo>
                  <a:cubicBezTo>
                    <a:pt x="1340221" y="1808247"/>
                    <a:pt x="1369246" y="1778586"/>
                    <a:pt x="1405048" y="1778586"/>
                  </a:cubicBezTo>
                  <a:cubicBezTo>
                    <a:pt x="1440851" y="1778586"/>
                    <a:pt x="1469876" y="1808247"/>
                    <a:pt x="1469876" y="1844836"/>
                  </a:cubicBezTo>
                  <a:cubicBezTo>
                    <a:pt x="1469876" y="1881425"/>
                    <a:pt x="1440851" y="1911086"/>
                    <a:pt x="1405048" y="1911086"/>
                  </a:cubicBezTo>
                  <a:close/>
                  <a:moveTo>
                    <a:pt x="7759394" y="1913105"/>
                  </a:moveTo>
                  <a:cubicBezTo>
                    <a:pt x="7723590" y="1913105"/>
                    <a:pt x="7694566" y="1883444"/>
                    <a:pt x="7694566" y="1846855"/>
                  </a:cubicBezTo>
                  <a:cubicBezTo>
                    <a:pt x="7694566" y="1810266"/>
                    <a:pt x="7723590" y="1780605"/>
                    <a:pt x="7759394" y="1780605"/>
                  </a:cubicBezTo>
                  <a:cubicBezTo>
                    <a:pt x="7795198" y="1780605"/>
                    <a:pt x="7824222" y="1810266"/>
                    <a:pt x="7824222" y="1846855"/>
                  </a:cubicBezTo>
                  <a:cubicBezTo>
                    <a:pt x="7824222" y="1883444"/>
                    <a:pt x="7795198" y="1913105"/>
                    <a:pt x="7759394" y="1913105"/>
                  </a:cubicBezTo>
                  <a:close/>
                  <a:moveTo>
                    <a:pt x="7575503" y="1913105"/>
                  </a:moveTo>
                  <a:cubicBezTo>
                    <a:pt x="7539700" y="1913105"/>
                    <a:pt x="7510676" y="1883444"/>
                    <a:pt x="7510676" y="1846855"/>
                  </a:cubicBezTo>
                  <a:cubicBezTo>
                    <a:pt x="7510676" y="1810266"/>
                    <a:pt x="7539700" y="1780605"/>
                    <a:pt x="7575503" y="1780605"/>
                  </a:cubicBezTo>
                  <a:cubicBezTo>
                    <a:pt x="7611306" y="1780605"/>
                    <a:pt x="7640330" y="1810266"/>
                    <a:pt x="7640330" y="1846855"/>
                  </a:cubicBezTo>
                  <a:cubicBezTo>
                    <a:pt x="7640330" y="1883444"/>
                    <a:pt x="7611306" y="1913105"/>
                    <a:pt x="7575503" y="1913105"/>
                  </a:cubicBezTo>
                  <a:close/>
                  <a:moveTo>
                    <a:pt x="7391612" y="1913105"/>
                  </a:moveTo>
                  <a:cubicBezTo>
                    <a:pt x="7355809" y="1913105"/>
                    <a:pt x="7326784" y="1883444"/>
                    <a:pt x="7326784" y="1846855"/>
                  </a:cubicBezTo>
                  <a:cubicBezTo>
                    <a:pt x="7326784" y="1810266"/>
                    <a:pt x="7355809" y="1780605"/>
                    <a:pt x="7391612" y="1780605"/>
                  </a:cubicBezTo>
                  <a:cubicBezTo>
                    <a:pt x="7427415" y="1780605"/>
                    <a:pt x="7456440" y="1810266"/>
                    <a:pt x="7456440" y="1846855"/>
                  </a:cubicBezTo>
                  <a:cubicBezTo>
                    <a:pt x="7456440" y="1883444"/>
                    <a:pt x="7427415" y="1913105"/>
                    <a:pt x="7391612" y="1913105"/>
                  </a:cubicBezTo>
                  <a:close/>
                  <a:moveTo>
                    <a:pt x="7207720" y="1913105"/>
                  </a:moveTo>
                  <a:cubicBezTo>
                    <a:pt x="7171917" y="1913105"/>
                    <a:pt x="7142893" y="1883444"/>
                    <a:pt x="7142893" y="1846855"/>
                  </a:cubicBezTo>
                  <a:cubicBezTo>
                    <a:pt x="7142893" y="1810266"/>
                    <a:pt x="7171917" y="1780605"/>
                    <a:pt x="7207720" y="1780605"/>
                  </a:cubicBezTo>
                  <a:cubicBezTo>
                    <a:pt x="7243524" y="1780605"/>
                    <a:pt x="7272548" y="1810266"/>
                    <a:pt x="7272548" y="1846855"/>
                  </a:cubicBezTo>
                  <a:cubicBezTo>
                    <a:pt x="7272548" y="1883444"/>
                    <a:pt x="7243524" y="1913105"/>
                    <a:pt x="7207720" y="1913105"/>
                  </a:cubicBezTo>
                  <a:close/>
                  <a:moveTo>
                    <a:pt x="7023828" y="1913105"/>
                  </a:moveTo>
                  <a:cubicBezTo>
                    <a:pt x="6988026" y="1913105"/>
                    <a:pt x="6959001" y="1883444"/>
                    <a:pt x="6959001" y="1846855"/>
                  </a:cubicBezTo>
                  <a:cubicBezTo>
                    <a:pt x="6959001" y="1810266"/>
                    <a:pt x="6988026" y="1780605"/>
                    <a:pt x="7023828" y="1780605"/>
                  </a:cubicBezTo>
                  <a:cubicBezTo>
                    <a:pt x="7059632" y="1780605"/>
                    <a:pt x="7088656" y="1810266"/>
                    <a:pt x="7088656" y="1846855"/>
                  </a:cubicBezTo>
                  <a:cubicBezTo>
                    <a:pt x="7088656" y="1883444"/>
                    <a:pt x="7059632" y="1913105"/>
                    <a:pt x="7023828" y="1913105"/>
                  </a:cubicBezTo>
                  <a:close/>
                  <a:moveTo>
                    <a:pt x="6839937" y="1913105"/>
                  </a:moveTo>
                  <a:cubicBezTo>
                    <a:pt x="6804134" y="1913105"/>
                    <a:pt x="6775110" y="1883444"/>
                    <a:pt x="6775110" y="1846855"/>
                  </a:cubicBezTo>
                  <a:cubicBezTo>
                    <a:pt x="6775110" y="1810266"/>
                    <a:pt x="6804134" y="1780605"/>
                    <a:pt x="6839937" y="1780605"/>
                  </a:cubicBezTo>
                  <a:cubicBezTo>
                    <a:pt x="6875741" y="1780605"/>
                    <a:pt x="6904765" y="1810266"/>
                    <a:pt x="6904765" y="1846855"/>
                  </a:cubicBezTo>
                  <a:cubicBezTo>
                    <a:pt x="6904765" y="1883444"/>
                    <a:pt x="6875741" y="1913105"/>
                    <a:pt x="6839937" y="1913105"/>
                  </a:cubicBezTo>
                  <a:close/>
                  <a:moveTo>
                    <a:pt x="6641318" y="1913105"/>
                  </a:moveTo>
                  <a:cubicBezTo>
                    <a:pt x="6605514" y="1913105"/>
                    <a:pt x="6576490" y="1883444"/>
                    <a:pt x="6576490" y="1846855"/>
                  </a:cubicBezTo>
                  <a:cubicBezTo>
                    <a:pt x="6576490" y="1810266"/>
                    <a:pt x="6605514" y="1780605"/>
                    <a:pt x="6641318" y="1780605"/>
                  </a:cubicBezTo>
                  <a:cubicBezTo>
                    <a:pt x="6677120" y="1780605"/>
                    <a:pt x="6706144" y="1810266"/>
                    <a:pt x="6706144" y="1846855"/>
                  </a:cubicBezTo>
                  <a:cubicBezTo>
                    <a:pt x="6706144" y="1883444"/>
                    <a:pt x="6677120" y="1913105"/>
                    <a:pt x="6641318" y="1913105"/>
                  </a:cubicBezTo>
                  <a:close/>
                  <a:moveTo>
                    <a:pt x="5150149" y="1915123"/>
                  </a:moveTo>
                  <a:cubicBezTo>
                    <a:pt x="5114345" y="1915123"/>
                    <a:pt x="5085321" y="1885462"/>
                    <a:pt x="5085321" y="1848873"/>
                  </a:cubicBezTo>
                  <a:cubicBezTo>
                    <a:pt x="5085321" y="1812284"/>
                    <a:pt x="5114345" y="1782623"/>
                    <a:pt x="5150149" y="1782623"/>
                  </a:cubicBezTo>
                  <a:cubicBezTo>
                    <a:pt x="5185953" y="1782623"/>
                    <a:pt x="5214976" y="1812284"/>
                    <a:pt x="5214976" y="1848873"/>
                  </a:cubicBezTo>
                  <a:cubicBezTo>
                    <a:pt x="5214976" y="1885462"/>
                    <a:pt x="5185953" y="1915123"/>
                    <a:pt x="5150149" y="1915123"/>
                  </a:cubicBezTo>
                  <a:close/>
                  <a:moveTo>
                    <a:pt x="4966257" y="1915123"/>
                  </a:moveTo>
                  <a:cubicBezTo>
                    <a:pt x="4930454" y="1915123"/>
                    <a:pt x="4901430" y="1885462"/>
                    <a:pt x="4901430" y="1848873"/>
                  </a:cubicBezTo>
                  <a:cubicBezTo>
                    <a:pt x="4901430" y="1812284"/>
                    <a:pt x="4930454" y="1782623"/>
                    <a:pt x="4966257" y="1782623"/>
                  </a:cubicBezTo>
                  <a:cubicBezTo>
                    <a:pt x="5002061" y="1782623"/>
                    <a:pt x="5031085" y="1812284"/>
                    <a:pt x="5031085" y="1848873"/>
                  </a:cubicBezTo>
                  <a:cubicBezTo>
                    <a:pt x="5031085" y="1885462"/>
                    <a:pt x="5002061" y="1915123"/>
                    <a:pt x="4966257" y="1915123"/>
                  </a:cubicBezTo>
                  <a:close/>
                  <a:moveTo>
                    <a:pt x="4782366" y="1915123"/>
                  </a:moveTo>
                  <a:cubicBezTo>
                    <a:pt x="4746563" y="1915123"/>
                    <a:pt x="4717539" y="1885462"/>
                    <a:pt x="4717539" y="1848873"/>
                  </a:cubicBezTo>
                  <a:cubicBezTo>
                    <a:pt x="4717539" y="1812284"/>
                    <a:pt x="4746563" y="1782623"/>
                    <a:pt x="4782366" y="1782623"/>
                  </a:cubicBezTo>
                  <a:cubicBezTo>
                    <a:pt x="4818169" y="1782623"/>
                    <a:pt x="4847193" y="1812284"/>
                    <a:pt x="4847193" y="1848873"/>
                  </a:cubicBezTo>
                  <a:cubicBezTo>
                    <a:pt x="4847193" y="1885462"/>
                    <a:pt x="4818169" y="1915123"/>
                    <a:pt x="4782366" y="1915123"/>
                  </a:cubicBezTo>
                  <a:close/>
                  <a:moveTo>
                    <a:pt x="4598475" y="1915123"/>
                  </a:moveTo>
                  <a:cubicBezTo>
                    <a:pt x="4562671" y="1915123"/>
                    <a:pt x="4533648" y="1885462"/>
                    <a:pt x="4533648" y="1848873"/>
                  </a:cubicBezTo>
                  <a:cubicBezTo>
                    <a:pt x="4533648" y="1812284"/>
                    <a:pt x="4562671" y="1782623"/>
                    <a:pt x="4598475" y="1782623"/>
                  </a:cubicBezTo>
                  <a:cubicBezTo>
                    <a:pt x="4634278" y="1782623"/>
                    <a:pt x="4663303" y="1812284"/>
                    <a:pt x="4663303" y="1848873"/>
                  </a:cubicBezTo>
                  <a:cubicBezTo>
                    <a:pt x="4663303" y="1885462"/>
                    <a:pt x="4634278" y="1915123"/>
                    <a:pt x="4598475" y="1915123"/>
                  </a:cubicBezTo>
                  <a:close/>
                  <a:moveTo>
                    <a:pt x="4414583" y="1915123"/>
                  </a:moveTo>
                  <a:cubicBezTo>
                    <a:pt x="4378779" y="1915123"/>
                    <a:pt x="4349755" y="1885462"/>
                    <a:pt x="4349755" y="1848873"/>
                  </a:cubicBezTo>
                  <a:cubicBezTo>
                    <a:pt x="4349755" y="1812284"/>
                    <a:pt x="4378779" y="1782623"/>
                    <a:pt x="4414583" y="1782623"/>
                  </a:cubicBezTo>
                  <a:cubicBezTo>
                    <a:pt x="4450386" y="1782623"/>
                    <a:pt x="4479410" y="1812284"/>
                    <a:pt x="4479410" y="1848873"/>
                  </a:cubicBezTo>
                  <a:cubicBezTo>
                    <a:pt x="4479410" y="1885462"/>
                    <a:pt x="4450386" y="1915123"/>
                    <a:pt x="4414583" y="1915123"/>
                  </a:cubicBezTo>
                  <a:close/>
                  <a:moveTo>
                    <a:pt x="4230691" y="1915123"/>
                  </a:moveTo>
                  <a:cubicBezTo>
                    <a:pt x="4194888" y="1915123"/>
                    <a:pt x="4165863" y="1885462"/>
                    <a:pt x="4165863" y="1848873"/>
                  </a:cubicBezTo>
                  <a:cubicBezTo>
                    <a:pt x="4165863" y="1812284"/>
                    <a:pt x="4194888" y="1782623"/>
                    <a:pt x="4230691" y="1782623"/>
                  </a:cubicBezTo>
                  <a:cubicBezTo>
                    <a:pt x="4266495" y="1782623"/>
                    <a:pt x="4295519" y="1812284"/>
                    <a:pt x="4295519" y="1848873"/>
                  </a:cubicBezTo>
                  <a:cubicBezTo>
                    <a:pt x="4295519" y="1885462"/>
                    <a:pt x="4266495" y="1915123"/>
                    <a:pt x="4230691" y="1915123"/>
                  </a:cubicBezTo>
                  <a:close/>
                  <a:moveTo>
                    <a:pt x="4032071" y="1915123"/>
                  </a:moveTo>
                  <a:cubicBezTo>
                    <a:pt x="3996268" y="1915123"/>
                    <a:pt x="3967243" y="1885462"/>
                    <a:pt x="3967243" y="1848873"/>
                  </a:cubicBezTo>
                  <a:cubicBezTo>
                    <a:pt x="3967243" y="1812284"/>
                    <a:pt x="3996268" y="1782623"/>
                    <a:pt x="4032071" y="1782623"/>
                  </a:cubicBezTo>
                  <a:cubicBezTo>
                    <a:pt x="4067874" y="1782623"/>
                    <a:pt x="4096898" y="1812284"/>
                    <a:pt x="4096898" y="1848873"/>
                  </a:cubicBezTo>
                  <a:cubicBezTo>
                    <a:pt x="4096898" y="1885462"/>
                    <a:pt x="4067874" y="1915123"/>
                    <a:pt x="4032071" y="1915123"/>
                  </a:cubicBezTo>
                  <a:close/>
                  <a:moveTo>
                    <a:pt x="1188874" y="1918151"/>
                  </a:moveTo>
                  <a:cubicBezTo>
                    <a:pt x="1153071" y="1918151"/>
                    <a:pt x="1124047" y="1888490"/>
                    <a:pt x="1124047" y="1851901"/>
                  </a:cubicBezTo>
                  <a:cubicBezTo>
                    <a:pt x="1124047" y="1815312"/>
                    <a:pt x="1153071" y="1785651"/>
                    <a:pt x="1188874" y="1785651"/>
                  </a:cubicBezTo>
                  <a:cubicBezTo>
                    <a:pt x="1224678" y="1785651"/>
                    <a:pt x="1253702" y="1815312"/>
                    <a:pt x="1253702" y="1851901"/>
                  </a:cubicBezTo>
                  <a:cubicBezTo>
                    <a:pt x="1253702" y="1888490"/>
                    <a:pt x="1224678" y="1918151"/>
                    <a:pt x="1188874" y="1918151"/>
                  </a:cubicBezTo>
                  <a:close/>
                  <a:moveTo>
                    <a:pt x="1004983" y="1918151"/>
                  </a:moveTo>
                  <a:cubicBezTo>
                    <a:pt x="969180" y="1918151"/>
                    <a:pt x="940155" y="1888490"/>
                    <a:pt x="940155" y="1851901"/>
                  </a:cubicBezTo>
                  <a:cubicBezTo>
                    <a:pt x="940155" y="1815312"/>
                    <a:pt x="969180" y="1785651"/>
                    <a:pt x="1004983" y="1785651"/>
                  </a:cubicBezTo>
                  <a:cubicBezTo>
                    <a:pt x="1040786" y="1785651"/>
                    <a:pt x="1069811" y="1815312"/>
                    <a:pt x="1069811" y="1851901"/>
                  </a:cubicBezTo>
                  <a:cubicBezTo>
                    <a:pt x="1069811" y="1888490"/>
                    <a:pt x="1040786" y="1918151"/>
                    <a:pt x="1004983" y="1918151"/>
                  </a:cubicBezTo>
                  <a:close/>
                  <a:moveTo>
                    <a:pt x="821092" y="1918151"/>
                  </a:moveTo>
                  <a:cubicBezTo>
                    <a:pt x="785288" y="1918151"/>
                    <a:pt x="756264" y="1888490"/>
                    <a:pt x="756264" y="1851901"/>
                  </a:cubicBezTo>
                  <a:cubicBezTo>
                    <a:pt x="756264" y="1815312"/>
                    <a:pt x="785288" y="1785651"/>
                    <a:pt x="821092" y="1785651"/>
                  </a:cubicBezTo>
                  <a:cubicBezTo>
                    <a:pt x="856895" y="1785651"/>
                    <a:pt x="885920" y="1815312"/>
                    <a:pt x="885920" y="1851901"/>
                  </a:cubicBezTo>
                  <a:cubicBezTo>
                    <a:pt x="885920" y="1888490"/>
                    <a:pt x="856895" y="1918151"/>
                    <a:pt x="821092" y="1918151"/>
                  </a:cubicBezTo>
                  <a:close/>
                  <a:moveTo>
                    <a:pt x="637202" y="1918151"/>
                  </a:moveTo>
                  <a:cubicBezTo>
                    <a:pt x="601397" y="1918151"/>
                    <a:pt x="572374" y="1888490"/>
                    <a:pt x="572374" y="1851901"/>
                  </a:cubicBezTo>
                  <a:cubicBezTo>
                    <a:pt x="572374" y="1815312"/>
                    <a:pt x="601397" y="1785651"/>
                    <a:pt x="637202" y="1785651"/>
                  </a:cubicBezTo>
                  <a:cubicBezTo>
                    <a:pt x="673004" y="1785651"/>
                    <a:pt x="702030" y="1815312"/>
                    <a:pt x="702030" y="1851901"/>
                  </a:cubicBezTo>
                  <a:cubicBezTo>
                    <a:pt x="702030" y="1888490"/>
                    <a:pt x="673004" y="1918151"/>
                    <a:pt x="637202" y="1918151"/>
                  </a:cubicBezTo>
                  <a:close/>
                  <a:moveTo>
                    <a:pt x="453308" y="1918151"/>
                  </a:moveTo>
                  <a:cubicBezTo>
                    <a:pt x="417506" y="1918151"/>
                    <a:pt x="388481" y="1888490"/>
                    <a:pt x="388481" y="1851901"/>
                  </a:cubicBezTo>
                  <a:cubicBezTo>
                    <a:pt x="388481" y="1815312"/>
                    <a:pt x="417506" y="1785651"/>
                    <a:pt x="453308" y="1785651"/>
                  </a:cubicBezTo>
                  <a:cubicBezTo>
                    <a:pt x="489112" y="1785651"/>
                    <a:pt x="518136" y="1815312"/>
                    <a:pt x="518136" y="1851901"/>
                  </a:cubicBezTo>
                  <a:cubicBezTo>
                    <a:pt x="518136" y="1888490"/>
                    <a:pt x="489112" y="1918151"/>
                    <a:pt x="453308" y="1918151"/>
                  </a:cubicBezTo>
                  <a:close/>
                  <a:moveTo>
                    <a:pt x="269417" y="1918151"/>
                  </a:moveTo>
                  <a:cubicBezTo>
                    <a:pt x="233614" y="1918151"/>
                    <a:pt x="204589" y="1888490"/>
                    <a:pt x="204589" y="1851901"/>
                  </a:cubicBezTo>
                  <a:cubicBezTo>
                    <a:pt x="204589" y="1815312"/>
                    <a:pt x="233614" y="1785651"/>
                    <a:pt x="269417" y="1785651"/>
                  </a:cubicBezTo>
                  <a:cubicBezTo>
                    <a:pt x="305220" y="1785651"/>
                    <a:pt x="334245" y="1815312"/>
                    <a:pt x="334245" y="1851901"/>
                  </a:cubicBezTo>
                  <a:cubicBezTo>
                    <a:pt x="334245" y="1888490"/>
                    <a:pt x="305220" y="1918151"/>
                    <a:pt x="269417" y="1918151"/>
                  </a:cubicBezTo>
                  <a:close/>
                  <a:moveTo>
                    <a:pt x="6454772" y="2125662"/>
                  </a:moveTo>
                  <a:cubicBezTo>
                    <a:pt x="6418968" y="2125662"/>
                    <a:pt x="6389944" y="2096001"/>
                    <a:pt x="6389944" y="2059412"/>
                  </a:cubicBezTo>
                  <a:cubicBezTo>
                    <a:pt x="6389944" y="2022823"/>
                    <a:pt x="6418968" y="1993162"/>
                    <a:pt x="6454772" y="1993162"/>
                  </a:cubicBezTo>
                  <a:cubicBezTo>
                    <a:pt x="6490575" y="1993162"/>
                    <a:pt x="6519600" y="2022823"/>
                    <a:pt x="6519600" y="2059412"/>
                  </a:cubicBezTo>
                  <a:cubicBezTo>
                    <a:pt x="6519600" y="2096001"/>
                    <a:pt x="6490575" y="2125662"/>
                    <a:pt x="6454772" y="2125662"/>
                  </a:cubicBezTo>
                  <a:close/>
                  <a:moveTo>
                    <a:pt x="6270880" y="2125662"/>
                  </a:moveTo>
                  <a:cubicBezTo>
                    <a:pt x="6235077" y="2125662"/>
                    <a:pt x="6206052" y="2096001"/>
                    <a:pt x="6206052" y="2059412"/>
                  </a:cubicBezTo>
                  <a:cubicBezTo>
                    <a:pt x="6206052" y="2022823"/>
                    <a:pt x="6235077" y="1993162"/>
                    <a:pt x="6270880" y="1993162"/>
                  </a:cubicBezTo>
                  <a:cubicBezTo>
                    <a:pt x="6306684" y="1993162"/>
                    <a:pt x="6335708" y="2022823"/>
                    <a:pt x="6335708" y="2059412"/>
                  </a:cubicBezTo>
                  <a:cubicBezTo>
                    <a:pt x="6335708" y="2096001"/>
                    <a:pt x="6306684" y="2125662"/>
                    <a:pt x="6270880" y="2125662"/>
                  </a:cubicBezTo>
                  <a:close/>
                  <a:moveTo>
                    <a:pt x="6086990" y="2125662"/>
                  </a:moveTo>
                  <a:cubicBezTo>
                    <a:pt x="6051186" y="2125662"/>
                    <a:pt x="6022162" y="2096001"/>
                    <a:pt x="6022162" y="2059412"/>
                  </a:cubicBezTo>
                  <a:cubicBezTo>
                    <a:pt x="6022162" y="2022823"/>
                    <a:pt x="6051186" y="1993162"/>
                    <a:pt x="6086990" y="1993162"/>
                  </a:cubicBezTo>
                  <a:cubicBezTo>
                    <a:pt x="6122793" y="1993162"/>
                    <a:pt x="6151817" y="2022823"/>
                    <a:pt x="6151817" y="2059412"/>
                  </a:cubicBezTo>
                  <a:cubicBezTo>
                    <a:pt x="6151817" y="2096001"/>
                    <a:pt x="6122793" y="2125662"/>
                    <a:pt x="6086990" y="2125662"/>
                  </a:cubicBezTo>
                  <a:close/>
                  <a:moveTo>
                    <a:pt x="5903098" y="2125662"/>
                  </a:moveTo>
                  <a:cubicBezTo>
                    <a:pt x="5867295" y="2125662"/>
                    <a:pt x="5838270" y="2096001"/>
                    <a:pt x="5838270" y="2059412"/>
                  </a:cubicBezTo>
                  <a:cubicBezTo>
                    <a:pt x="5838270" y="2022823"/>
                    <a:pt x="5867295" y="1993162"/>
                    <a:pt x="5903098" y="1993162"/>
                  </a:cubicBezTo>
                  <a:cubicBezTo>
                    <a:pt x="5938902" y="1993162"/>
                    <a:pt x="5967926" y="2022823"/>
                    <a:pt x="5967926" y="2059412"/>
                  </a:cubicBezTo>
                  <a:cubicBezTo>
                    <a:pt x="5967926" y="2096001"/>
                    <a:pt x="5938902" y="2125662"/>
                    <a:pt x="5903098" y="2125662"/>
                  </a:cubicBezTo>
                  <a:close/>
                  <a:moveTo>
                    <a:pt x="5719207" y="2125662"/>
                  </a:moveTo>
                  <a:cubicBezTo>
                    <a:pt x="5683403" y="2125662"/>
                    <a:pt x="5654379" y="2096001"/>
                    <a:pt x="5654379" y="2059412"/>
                  </a:cubicBezTo>
                  <a:cubicBezTo>
                    <a:pt x="5654379" y="2022823"/>
                    <a:pt x="5683403" y="1993162"/>
                    <a:pt x="5719207" y="1993162"/>
                  </a:cubicBezTo>
                  <a:cubicBezTo>
                    <a:pt x="5755009" y="1993162"/>
                    <a:pt x="5784034" y="2022823"/>
                    <a:pt x="5784034" y="2059412"/>
                  </a:cubicBezTo>
                  <a:cubicBezTo>
                    <a:pt x="5784034" y="2096001"/>
                    <a:pt x="5755009" y="2125662"/>
                    <a:pt x="5719207" y="2125662"/>
                  </a:cubicBezTo>
                  <a:close/>
                  <a:moveTo>
                    <a:pt x="5535315" y="2125662"/>
                  </a:moveTo>
                  <a:cubicBezTo>
                    <a:pt x="5499511" y="2125662"/>
                    <a:pt x="5470487" y="2096001"/>
                    <a:pt x="5470487" y="2059412"/>
                  </a:cubicBezTo>
                  <a:cubicBezTo>
                    <a:pt x="5470487" y="2022823"/>
                    <a:pt x="5499511" y="1993162"/>
                    <a:pt x="5535315" y="1993162"/>
                  </a:cubicBezTo>
                  <a:cubicBezTo>
                    <a:pt x="5571119" y="1993162"/>
                    <a:pt x="5600143" y="2022823"/>
                    <a:pt x="5600143" y="2059412"/>
                  </a:cubicBezTo>
                  <a:cubicBezTo>
                    <a:pt x="5600143" y="2096001"/>
                    <a:pt x="5571119" y="2125662"/>
                    <a:pt x="5535315" y="2125662"/>
                  </a:cubicBezTo>
                  <a:close/>
                  <a:moveTo>
                    <a:pt x="5336695" y="2125662"/>
                  </a:moveTo>
                  <a:cubicBezTo>
                    <a:pt x="5300891" y="2125662"/>
                    <a:pt x="5271867" y="2096001"/>
                    <a:pt x="5271867" y="2059412"/>
                  </a:cubicBezTo>
                  <a:cubicBezTo>
                    <a:pt x="5271867" y="2022823"/>
                    <a:pt x="5300891" y="1993162"/>
                    <a:pt x="5336695" y="1993162"/>
                  </a:cubicBezTo>
                  <a:cubicBezTo>
                    <a:pt x="5372498" y="1993162"/>
                    <a:pt x="5401522" y="2022823"/>
                    <a:pt x="5401522" y="2059412"/>
                  </a:cubicBezTo>
                  <a:cubicBezTo>
                    <a:pt x="5401522" y="2096001"/>
                    <a:pt x="5372498" y="2125662"/>
                    <a:pt x="5336695" y="2125662"/>
                  </a:cubicBezTo>
                  <a:close/>
                  <a:moveTo>
                    <a:pt x="3839600" y="2127680"/>
                  </a:moveTo>
                  <a:cubicBezTo>
                    <a:pt x="3803797" y="2127680"/>
                    <a:pt x="3774772" y="2098019"/>
                    <a:pt x="3774772" y="2061430"/>
                  </a:cubicBezTo>
                  <a:cubicBezTo>
                    <a:pt x="3774772" y="2024841"/>
                    <a:pt x="3803797" y="1995180"/>
                    <a:pt x="3839600" y="1995180"/>
                  </a:cubicBezTo>
                  <a:cubicBezTo>
                    <a:pt x="3875403" y="1995180"/>
                    <a:pt x="3904427" y="2024841"/>
                    <a:pt x="3904427" y="2061430"/>
                  </a:cubicBezTo>
                  <a:cubicBezTo>
                    <a:pt x="3904427" y="2098019"/>
                    <a:pt x="3875403" y="2127680"/>
                    <a:pt x="3839600" y="2127680"/>
                  </a:cubicBezTo>
                  <a:close/>
                  <a:moveTo>
                    <a:pt x="3655709" y="2127680"/>
                  </a:moveTo>
                  <a:cubicBezTo>
                    <a:pt x="3619905" y="2127680"/>
                    <a:pt x="3590881" y="2098019"/>
                    <a:pt x="3590881" y="2061430"/>
                  </a:cubicBezTo>
                  <a:cubicBezTo>
                    <a:pt x="3590881" y="2024841"/>
                    <a:pt x="3619905" y="1995180"/>
                    <a:pt x="3655709" y="1995180"/>
                  </a:cubicBezTo>
                  <a:cubicBezTo>
                    <a:pt x="3691512" y="1995180"/>
                    <a:pt x="3720536" y="2024841"/>
                    <a:pt x="3720536" y="2061430"/>
                  </a:cubicBezTo>
                  <a:cubicBezTo>
                    <a:pt x="3720536" y="2098019"/>
                    <a:pt x="3691512" y="2127680"/>
                    <a:pt x="3655709" y="2127680"/>
                  </a:cubicBezTo>
                  <a:close/>
                  <a:moveTo>
                    <a:pt x="3471818" y="2127680"/>
                  </a:moveTo>
                  <a:cubicBezTo>
                    <a:pt x="3436014" y="2127680"/>
                    <a:pt x="3406990" y="2098019"/>
                    <a:pt x="3406990" y="2061430"/>
                  </a:cubicBezTo>
                  <a:cubicBezTo>
                    <a:pt x="3406990" y="2024841"/>
                    <a:pt x="3436014" y="1995180"/>
                    <a:pt x="3471818" y="1995180"/>
                  </a:cubicBezTo>
                  <a:cubicBezTo>
                    <a:pt x="3507621" y="1995180"/>
                    <a:pt x="3536645" y="2024841"/>
                    <a:pt x="3536645" y="2061430"/>
                  </a:cubicBezTo>
                  <a:cubicBezTo>
                    <a:pt x="3536645" y="2098019"/>
                    <a:pt x="3507621" y="2127680"/>
                    <a:pt x="3471818" y="2127680"/>
                  </a:cubicBezTo>
                  <a:close/>
                  <a:moveTo>
                    <a:pt x="3287926" y="2127680"/>
                  </a:moveTo>
                  <a:cubicBezTo>
                    <a:pt x="3252122" y="2127680"/>
                    <a:pt x="3223098" y="2098019"/>
                    <a:pt x="3223098" y="2061430"/>
                  </a:cubicBezTo>
                  <a:cubicBezTo>
                    <a:pt x="3223098" y="2024841"/>
                    <a:pt x="3252122" y="1995180"/>
                    <a:pt x="3287926" y="1995180"/>
                  </a:cubicBezTo>
                  <a:cubicBezTo>
                    <a:pt x="3323730" y="1995180"/>
                    <a:pt x="3352754" y="2024841"/>
                    <a:pt x="3352754" y="2061430"/>
                  </a:cubicBezTo>
                  <a:cubicBezTo>
                    <a:pt x="3352754" y="2098019"/>
                    <a:pt x="3323730" y="2127680"/>
                    <a:pt x="3287926" y="2127680"/>
                  </a:cubicBezTo>
                  <a:close/>
                  <a:moveTo>
                    <a:pt x="3104034" y="2127680"/>
                  </a:moveTo>
                  <a:cubicBezTo>
                    <a:pt x="3068231" y="2127680"/>
                    <a:pt x="3039206" y="2098019"/>
                    <a:pt x="3039206" y="2061430"/>
                  </a:cubicBezTo>
                  <a:cubicBezTo>
                    <a:pt x="3039206" y="2024841"/>
                    <a:pt x="3068231" y="1995180"/>
                    <a:pt x="3104034" y="1995180"/>
                  </a:cubicBezTo>
                  <a:cubicBezTo>
                    <a:pt x="3139837" y="1995180"/>
                    <a:pt x="3168861" y="2024841"/>
                    <a:pt x="3168861" y="2061430"/>
                  </a:cubicBezTo>
                  <a:cubicBezTo>
                    <a:pt x="3168861" y="2098019"/>
                    <a:pt x="3139837" y="2127680"/>
                    <a:pt x="3104034" y="2127680"/>
                  </a:cubicBezTo>
                  <a:close/>
                  <a:moveTo>
                    <a:pt x="2920143" y="2127680"/>
                  </a:moveTo>
                  <a:cubicBezTo>
                    <a:pt x="2884339" y="2127680"/>
                    <a:pt x="2855315" y="2098019"/>
                    <a:pt x="2855315" y="2061430"/>
                  </a:cubicBezTo>
                  <a:cubicBezTo>
                    <a:pt x="2855315" y="2024841"/>
                    <a:pt x="2884339" y="1995180"/>
                    <a:pt x="2920143" y="1995180"/>
                  </a:cubicBezTo>
                  <a:cubicBezTo>
                    <a:pt x="2955946" y="1995180"/>
                    <a:pt x="2984970" y="2024841"/>
                    <a:pt x="2984970" y="2061430"/>
                  </a:cubicBezTo>
                  <a:cubicBezTo>
                    <a:pt x="2984970" y="2098019"/>
                    <a:pt x="2955946" y="2127680"/>
                    <a:pt x="2920143" y="2127680"/>
                  </a:cubicBezTo>
                  <a:close/>
                  <a:moveTo>
                    <a:pt x="2721523" y="2127680"/>
                  </a:moveTo>
                  <a:cubicBezTo>
                    <a:pt x="2685719" y="2127680"/>
                    <a:pt x="2656695" y="2098019"/>
                    <a:pt x="2656695" y="2061430"/>
                  </a:cubicBezTo>
                  <a:cubicBezTo>
                    <a:pt x="2656695" y="2024841"/>
                    <a:pt x="2685719" y="1995180"/>
                    <a:pt x="2721523" y="1995180"/>
                  </a:cubicBezTo>
                  <a:cubicBezTo>
                    <a:pt x="2757326" y="1995180"/>
                    <a:pt x="2786350" y="2024841"/>
                    <a:pt x="2786350" y="2061430"/>
                  </a:cubicBezTo>
                  <a:cubicBezTo>
                    <a:pt x="2786350" y="2098019"/>
                    <a:pt x="2757326" y="2127680"/>
                    <a:pt x="2721523" y="2127680"/>
                  </a:cubicBezTo>
                  <a:close/>
                  <a:moveTo>
                    <a:pt x="2523126" y="2128689"/>
                  </a:moveTo>
                  <a:cubicBezTo>
                    <a:pt x="2487322" y="2128689"/>
                    <a:pt x="2458298" y="2099028"/>
                    <a:pt x="2458298" y="2062439"/>
                  </a:cubicBezTo>
                  <a:cubicBezTo>
                    <a:pt x="2458298" y="2025850"/>
                    <a:pt x="2487322" y="1996189"/>
                    <a:pt x="2523126" y="1996189"/>
                  </a:cubicBezTo>
                  <a:cubicBezTo>
                    <a:pt x="2558929" y="1996189"/>
                    <a:pt x="2587953" y="2025850"/>
                    <a:pt x="2587953" y="2062439"/>
                  </a:cubicBezTo>
                  <a:cubicBezTo>
                    <a:pt x="2587953" y="2099028"/>
                    <a:pt x="2558929" y="2128689"/>
                    <a:pt x="2523126" y="2128689"/>
                  </a:cubicBezTo>
                  <a:close/>
                  <a:moveTo>
                    <a:pt x="2339234" y="2128689"/>
                  </a:moveTo>
                  <a:cubicBezTo>
                    <a:pt x="2303430" y="2128689"/>
                    <a:pt x="2274406" y="2099028"/>
                    <a:pt x="2274406" y="2062439"/>
                  </a:cubicBezTo>
                  <a:cubicBezTo>
                    <a:pt x="2274406" y="2025850"/>
                    <a:pt x="2303430" y="1996189"/>
                    <a:pt x="2339234" y="1996189"/>
                  </a:cubicBezTo>
                  <a:cubicBezTo>
                    <a:pt x="2375038" y="1996189"/>
                    <a:pt x="2404062" y="2025850"/>
                    <a:pt x="2404062" y="2062439"/>
                  </a:cubicBezTo>
                  <a:cubicBezTo>
                    <a:pt x="2404062" y="2099028"/>
                    <a:pt x="2375038" y="2128689"/>
                    <a:pt x="2339234" y="2128689"/>
                  </a:cubicBezTo>
                  <a:close/>
                  <a:moveTo>
                    <a:pt x="2155343" y="2128689"/>
                  </a:moveTo>
                  <a:cubicBezTo>
                    <a:pt x="2119540" y="2128689"/>
                    <a:pt x="2090515" y="2099028"/>
                    <a:pt x="2090515" y="2062439"/>
                  </a:cubicBezTo>
                  <a:cubicBezTo>
                    <a:pt x="2090515" y="2025850"/>
                    <a:pt x="2119540" y="1996189"/>
                    <a:pt x="2155343" y="1996189"/>
                  </a:cubicBezTo>
                  <a:cubicBezTo>
                    <a:pt x="2191146" y="1996189"/>
                    <a:pt x="2220170" y="2025850"/>
                    <a:pt x="2220170" y="2062439"/>
                  </a:cubicBezTo>
                  <a:cubicBezTo>
                    <a:pt x="2220170" y="2099028"/>
                    <a:pt x="2191146" y="2128689"/>
                    <a:pt x="2155343" y="2128689"/>
                  </a:cubicBezTo>
                  <a:close/>
                  <a:moveTo>
                    <a:pt x="1971452" y="2128689"/>
                  </a:moveTo>
                  <a:cubicBezTo>
                    <a:pt x="1935648" y="2128689"/>
                    <a:pt x="1906624" y="2099028"/>
                    <a:pt x="1906624" y="2062439"/>
                  </a:cubicBezTo>
                  <a:cubicBezTo>
                    <a:pt x="1906624" y="2025850"/>
                    <a:pt x="1935648" y="1996189"/>
                    <a:pt x="1971452" y="1996189"/>
                  </a:cubicBezTo>
                  <a:cubicBezTo>
                    <a:pt x="2007255" y="1996189"/>
                    <a:pt x="2036280" y="2025850"/>
                    <a:pt x="2036280" y="2062439"/>
                  </a:cubicBezTo>
                  <a:cubicBezTo>
                    <a:pt x="2036280" y="2099028"/>
                    <a:pt x="2007255" y="2128689"/>
                    <a:pt x="1971452" y="2128689"/>
                  </a:cubicBezTo>
                  <a:close/>
                  <a:moveTo>
                    <a:pt x="1787561" y="2128689"/>
                  </a:moveTo>
                  <a:cubicBezTo>
                    <a:pt x="1751756" y="2128689"/>
                    <a:pt x="1722733" y="2099028"/>
                    <a:pt x="1722733" y="2062439"/>
                  </a:cubicBezTo>
                  <a:cubicBezTo>
                    <a:pt x="1722733" y="2025850"/>
                    <a:pt x="1751756" y="1996189"/>
                    <a:pt x="1787561" y="1996189"/>
                  </a:cubicBezTo>
                  <a:cubicBezTo>
                    <a:pt x="1823363" y="1996189"/>
                    <a:pt x="1852388" y="2025850"/>
                    <a:pt x="1852388" y="2062439"/>
                  </a:cubicBezTo>
                  <a:cubicBezTo>
                    <a:pt x="1852388" y="2099028"/>
                    <a:pt x="1823363" y="2128689"/>
                    <a:pt x="1787561" y="2128689"/>
                  </a:cubicBezTo>
                  <a:close/>
                  <a:moveTo>
                    <a:pt x="1603668" y="2128689"/>
                  </a:moveTo>
                  <a:cubicBezTo>
                    <a:pt x="1567865" y="2128689"/>
                    <a:pt x="1538841" y="2099028"/>
                    <a:pt x="1538841" y="2062439"/>
                  </a:cubicBezTo>
                  <a:cubicBezTo>
                    <a:pt x="1538841" y="2025850"/>
                    <a:pt x="1567865" y="1996189"/>
                    <a:pt x="1603668" y="1996189"/>
                  </a:cubicBezTo>
                  <a:cubicBezTo>
                    <a:pt x="1639472" y="1996189"/>
                    <a:pt x="1668496" y="2025850"/>
                    <a:pt x="1668496" y="2062439"/>
                  </a:cubicBezTo>
                  <a:cubicBezTo>
                    <a:pt x="1668496" y="2099028"/>
                    <a:pt x="1639472" y="2128689"/>
                    <a:pt x="1603668" y="2128689"/>
                  </a:cubicBezTo>
                  <a:close/>
                  <a:moveTo>
                    <a:pt x="1405048" y="2128689"/>
                  </a:moveTo>
                  <a:cubicBezTo>
                    <a:pt x="1369246" y="2128689"/>
                    <a:pt x="1340221" y="2099028"/>
                    <a:pt x="1340221" y="2062439"/>
                  </a:cubicBezTo>
                  <a:cubicBezTo>
                    <a:pt x="1340221" y="2025850"/>
                    <a:pt x="1369246" y="1996189"/>
                    <a:pt x="1405048" y="1996189"/>
                  </a:cubicBezTo>
                  <a:cubicBezTo>
                    <a:pt x="1440851" y="1996189"/>
                    <a:pt x="1469876" y="2025850"/>
                    <a:pt x="1469876" y="2062439"/>
                  </a:cubicBezTo>
                  <a:cubicBezTo>
                    <a:pt x="1469876" y="2099028"/>
                    <a:pt x="1440851" y="2128689"/>
                    <a:pt x="1405048" y="2128689"/>
                  </a:cubicBezTo>
                  <a:close/>
                  <a:moveTo>
                    <a:pt x="7575503" y="2130708"/>
                  </a:moveTo>
                  <a:cubicBezTo>
                    <a:pt x="7539700" y="2130708"/>
                    <a:pt x="7510676" y="2101047"/>
                    <a:pt x="7510676" y="2064458"/>
                  </a:cubicBezTo>
                  <a:cubicBezTo>
                    <a:pt x="7510676" y="2027869"/>
                    <a:pt x="7539700" y="1998208"/>
                    <a:pt x="7575503" y="1998208"/>
                  </a:cubicBezTo>
                  <a:cubicBezTo>
                    <a:pt x="7611306" y="1998208"/>
                    <a:pt x="7640330" y="2027869"/>
                    <a:pt x="7640330" y="2064458"/>
                  </a:cubicBezTo>
                  <a:cubicBezTo>
                    <a:pt x="7640330" y="2101047"/>
                    <a:pt x="7611306" y="2130708"/>
                    <a:pt x="7575503" y="2130708"/>
                  </a:cubicBezTo>
                  <a:close/>
                  <a:moveTo>
                    <a:pt x="7391612" y="2130708"/>
                  </a:moveTo>
                  <a:cubicBezTo>
                    <a:pt x="7355809" y="2130708"/>
                    <a:pt x="7326784" y="2101047"/>
                    <a:pt x="7326784" y="2064458"/>
                  </a:cubicBezTo>
                  <a:cubicBezTo>
                    <a:pt x="7326784" y="2027869"/>
                    <a:pt x="7355809" y="1998208"/>
                    <a:pt x="7391612" y="1998208"/>
                  </a:cubicBezTo>
                  <a:cubicBezTo>
                    <a:pt x="7427415" y="1998208"/>
                    <a:pt x="7456440" y="2027869"/>
                    <a:pt x="7456440" y="2064458"/>
                  </a:cubicBezTo>
                  <a:cubicBezTo>
                    <a:pt x="7456440" y="2101047"/>
                    <a:pt x="7427415" y="2130708"/>
                    <a:pt x="7391612" y="2130708"/>
                  </a:cubicBezTo>
                  <a:close/>
                  <a:moveTo>
                    <a:pt x="7207720" y="2130708"/>
                  </a:moveTo>
                  <a:cubicBezTo>
                    <a:pt x="7171917" y="2130708"/>
                    <a:pt x="7142893" y="2101047"/>
                    <a:pt x="7142893" y="2064458"/>
                  </a:cubicBezTo>
                  <a:cubicBezTo>
                    <a:pt x="7142893" y="2027869"/>
                    <a:pt x="7171917" y="1998208"/>
                    <a:pt x="7207720" y="1998208"/>
                  </a:cubicBezTo>
                  <a:cubicBezTo>
                    <a:pt x="7243524" y="1998208"/>
                    <a:pt x="7272548" y="2027869"/>
                    <a:pt x="7272548" y="2064458"/>
                  </a:cubicBezTo>
                  <a:cubicBezTo>
                    <a:pt x="7272548" y="2101047"/>
                    <a:pt x="7243524" y="2130708"/>
                    <a:pt x="7207720" y="2130708"/>
                  </a:cubicBezTo>
                  <a:close/>
                  <a:moveTo>
                    <a:pt x="7023828" y="2130708"/>
                  </a:moveTo>
                  <a:cubicBezTo>
                    <a:pt x="6988026" y="2130708"/>
                    <a:pt x="6959001" y="2101047"/>
                    <a:pt x="6959001" y="2064458"/>
                  </a:cubicBezTo>
                  <a:cubicBezTo>
                    <a:pt x="6959001" y="2027869"/>
                    <a:pt x="6988026" y="1998208"/>
                    <a:pt x="7023828" y="1998208"/>
                  </a:cubicBezTo>
                  <a:cubicBezTo>
                    <a:pt x="7059632" y="1998208"/>
                    <a:pt x="7088656" y="2027869"/>
                    <a:pt x="7088656" y="2064458"/>
                  </a:cubicBezTo>
                  <a:cubicBezTo>
                    <a:pt x="7088656" y="2101047"/>
                    <a:pt x="7059632" y="2130708"/>
                    <a:pt x="7023828" y="2130708"/>
                  </a:cubicBezTo>
                  <a:close/>
                  <a:moveTo>
                    <a:pt x="6839937" y="2130708"/>
                  </a:moveTo>
                  <a:cubicBezTo>
                    <a:pt x="6804134" y="2130708"/>
                    <a:pt x="6775110" y="2101047"/>
                    <a:pt x="6775110" y="2064458"/>
                  </a:cubicBezTo>
                  <a:cubicBezTo>
                    <a:pt x="6775110" y="2027869"/>
                    <a:pt x="6804134" y="1998208"/>
                    <a:pt x="6839937" y="1998208"/>
                  </a:cubicBezTo>
                  <a:cubicBezTo>
                    <a:pt x="6875741" y="1998208"/>
                    <a:pt x="6904765" y="2027869"/>
                    <a:pt x="6904765" y="2064458"/>
                  </a:cubicBezTo>
                  <a:cubicBezTo>
                    <a:pt x="6904765" y="2101047"/>
                    <a:pt x="6875741" y="2130708"/>
                    <a:pt x="6839937" y="2130708"/>
                  </a:cubicBezTo>
                  <a:close/>
                  <a:moveTo>
                    <a:pt x="6641318" y="2130708"/>
                  </a:moveTo>
                  <a:cubicBezTo>
                    <a:pt x="6605514" y="2130708"/>
                    <a:pt x="6576490" y="2101047"/>
                    <a:pt x="6576490" y="2064458"/>
                  </a:cubicBezTo>
                  <a:cubicBezTo>
                    <a:pt x="6576490" y="2027869"/>
                    <a:pt x="6605514" y="1998208"/>
                    <a:pt x="6641318" y="1998208"/>
                  </a:cubicBezTo>
                  <a:cubicBezTo>
                    <a:pt x="6677120" y="1998208"/>
                    <a:pt x="6706144" y="2027869"/>
                    <a:pt x="6706144" y="2064458"/>
                  </a:cubicBezTo>
                  <a:cubicBezTo>
                    <a:pt x="6706144" y="2101047"/>
                    <a:pt x="6677120" y="2130708"/>
                    <a:pt x="6641318" y="2130708"/>
                  </a:cubicBezTo>
                  <a:close/>
                  <a:moveTo>
                    <a:pt x="5150149" y="2132726"/>
                  </a:moveTo>
                  <a:cubicBezTo>
                    <a:pt x="5114345" y="2132726"/>
                    <a:pt x="5085321" y="2103065"/>
                    <a:pt x="5085321" y="2066476"/>
                  </a:cubicBezTo>
                  <a:cubicBezTo>
                    <a:pt x="5085321" y="2029887"/>
                    <a:pt x="5114345" y="2000226"/>
                    <a:pt x="5150149" y="2000226"/>
                  </a:cubicBezTo>
                  <a:cubicBezTo>
                    <a:pt x="5185953" y="2000226"/>
                    <a:pt x="5214976" y="2029887"/>
                    <a:pt x="5214976" y="2066476"/>
                  </a:cubicBezTo>
                  <a:cubicBezTo>
                    <a:pt x="5214976" y="2103065"/>
                    <a:pt x="5185953" y="2132726"/>
                    <a:pt x="5150149" y="2132726"/>
                  </a:cubicBezTo>
                  <a:close/>
                  <a:moveTo>
                    <a:pt x="4966257" y="2132726"/>
                  </a:moveTo>
                  <a:cubicBezTo>
                    <a:pt x="4930454" y="2132726"/>
                    <a:pt x="4901430" y="2103065"/>
                    <a:pt x="4901430" y="2066476"/>
                  </a:cubicBezTo>
                  <a:cubicBezTo>
                    <a:pt x="4901430" y="2029887"/>
                    <a:pt x="4930454" y="2000226"/>
                    <a:pt x="4966257" y="2000226"/>
                  </a:cubicBezTo>
                  <a:cubicBezTo>
                    <a:pt x="5002061" y="2000226"/>
                    <a:pt x="5031085" y="2029887"/>
                    <a:pt x="5031085" y="2066476"/>
                  </a:cubicBezTo>
                  <a:cubicBezTo>
                    <a:pt x="5031085" y="2103065"/>
                    <a:pt x="5002061" y="2132726"/>
                    <a:pt x="4966257" y="2132726"/>
                  </a:cubicBezTo>
                  <a:close/>
                  <a:moveTo>
                    <a:pt x="4782366" y="2132726"/>
                  </a:moveTo>
                  <a:cubicBezTo>
                    <a:pt x="4746563" y="2132726"/>
                    <a:pt x="4717539" y="2103065"/>
                    <a:pt x="4717539" y="2066476"/>
                  </a:cubicBezTo>
                  <a:cubicBezTo>
                    <a:pt x="4717539" y="2029887"/>
                    <a:pt x="4746563" y="2000226"/>
                    <a:pt x="4782366" y="2000226"/>
                  </a:cubicBezTo>
                  <a:cubicBezTo>
                    <a:pt x="4818169" y="2000226"/>
                    <a:pt x="4847193" y="2029887"/>
                    <a:pt x="4847193" y="2066476"/>
                  </a:cubicBezTo>
                  <a:cubicBezTo>
                    <a:pt x="4847193" y="2103065"/>
                    <a:pt x="4818169" y="2132726"/>
                    <a:pt x="4782366" y="2132726"/>
                  </a:cubicBezTo>
                  <a:close/>
                  <a:moveTo>
                    <a:pt x="4598475" y="2132726"/>
                  </a:moveTo>
                  <a:cubicBezTo>
                    <a:pt x="4562671" y="2132726"/>
                    <a:pt x="4533648" y="2103065"/>
                    <a:pt x="4533648" y="2066476"/>
                  </a:cubicBezTo>
                  <a:cubicBezTo>
                    <a:pt x="4533648" y="2029887"/>
                    <a:pt x="4562671" y="2000226"/>
                    <a:pt x="4598475" y="2000226"/>
                  </a:cubicBezTo>
                  <a:cubicBezTo>
                    <a:pt x="4634278" y="2000226"/>
                    <a:pt x="4663303" y="2029887"/>
                    <a:pt x="4663303" y="2066476"/>
                  </a:cubicBezTo>
                  <a:cubicBezTo>
                    <a:pt x="4663303" y="2103065"/>
                    <a:pt x="4634278" y="2132726"/>
                    <a:pt x="4598475" y="2132726"/>
                  </a:cubicBezTo>
                  <a:close/>
                  <a:moveTo>
                    <a:pt x="4414583" y="2132726"/>
                  </a:moveTo>
                  <a:cubicBezTo>
                    <a:pt x="4378779" y="2132726"/>
                    <a:pt x="4349755" y="2103065"/>
                    <a:pt x="4349755" y="2066476"/>
                  </a:cubicBezTo>
                  <a:cubicBezTo>
                    <a:pt x="4349755" y="2029887"/>
                    <a:pt x="4378779" y="2000226"/>
                    <a:pt x="4414583" y="2000226"/>
                  </a:cubicBezTo>
                  <a:cubicBezTo>
                    <a:pt x="4450386" y="2000226"/>
                    <a:pt x="4479410" y="2029887"/>
                    <a:pt x="4479410" y="2066476"/>
                  </a:cubicBezTo>
                  <a:cubicBezTo>
                    <a:pt x="4479410" y="2103065"/>
                    <a:pt x="4450386" y="2132726"/>
                    <a:pt x="4414583" y="2132726"/>
                  </a:cubicBezTo>
                  <a:close/>
                  <a:moveTo>
                    <a:pt x="4230691" y="2132726"/>
                  </a:moveTo>
                  <a:cubicBezTo>
                    <a:pt x="4194888" y="2132726"/>
                    <a:pt x="4165863" y="2103065"/>
                    <a:pt x="4165863" y="2066476"/>
                  </a:cubicBezTo>
                  <a:cubicBezTo>
                    <a:pt x="4165863" y="2029887"/>
                    <a:pt x="4194888" y="2000226"/>
                    <a:pt x="4230691" y="2000226"/>
                  </a:cubicBezTo>
                  <a:cubicBezTo>
                    <a:pt x="4266495" y="2000226"/>
                    <a:pt x="4295519" y="2029887"/>
                    <a:pt x="4295519" y="2066476"/>
                  </a:cubicBezTo>
                  <a:cubicBezTo>
                    <a:pt x="4295519" y="2103065"/>
                    <a:pt x="4266495" y="2132726"/>
                    <a:pt x="4230691" y="2132726"/>
                  </a:cubicBezTo>
                  <a:close/>
                  <a:moveTo>
                    <a:pt x="4032071" y="2132726"/>
                  </a:moveTo>
                  <a:cubicBezTo>
                    <a:pt x="3996268" y="2132726"/>
                    <a:pt x="3967243" y="2103065"/>
                    <a:pt x="3967243" y="2066476"/>
                  </a:cubicBezTo>
                  <a:cubicBezTo>
                    <a:pt x="3967243" y="2029887"/>
                    <a:pt x="3996268" y="2000226"/>
                    <a:pt x="4032071" y="2000226"/>
                  </a:cubicBezTo>
                  <a:cubicBezTo>
                    <a:pt x="4067874" y="2000226"/>
                    <a:pt x="4096898" y="2029887"/>
                    <a:pt x="4096898" y="2066476"/>
                  </a:cubicBezTo>
                  <a:cubicBezTo>
                    <a:pt x="4096898" y="2103065"/>
                    <a:pt x="4067874" y="2132726"/>
                    <a:pt x="4032071" y="2132726"/>
                  </a:cubicBezTo>
                  <a:close/>
                  <a:moveTo>
                    <a:pt x="1188874" y="2135754"/>
                  </a:moveTo>
                  <a:cubicBezTo>
                    <a:pt x="1153071" y="2135754"/>
                    <a:pt x="1124047" y="2106093"/>
                    <a:pt x="1124047" y="2069504"/>
                  </a:cubicBezTo>
                  <a:cubicBezTo>
                    <a:pt x="1124047" y="2032915"/>
                    <a:pt x="1153071" y="2003254"/>
                    <a:pt x="1188874" y="2003254"/>
                  </a:cubicBezTo>
                  <a:cubicBezTo>
                    <a:pt x="1224678" y="2003254"/>
                    <a:pt x="1253702" y="2032915"/>
                    <a:pt x="1253702" y="2069504"/>
                  </a:cubicBezTo>
                  <a:cubicBezTo>
                    <a:pt x="1253702" y="2106093"/>
                    <a:pt x="1224678" y="2135754"/>
                    <a:pt x="1188874" y="2135754"/>
                  </a:cubicBezTo>
                  <a:close/>
                  <a:moveTo>
                    <a:pt x="1004983" y="2135754"/>
                  </a:moveTo>
                  <a:cubicBezTo>
                    <a:pt x="969180" y="2135754"/>
                    <a:pt x="940155" y="2106093"/>
                    <a:pt x="940155" y="2069504"/>
                  </a:cubicBezTo>
                  <a:cubicBezTo>
                    <a:pt x="940155" y="2032915"/>
                    <a:pt x="969180" y="2003254"/>
                    <a:pt x="1004983" y="2003254"/>
                  </a:cubicBezTo>
                  <a:cubicBezTo>
                    <a:pt x="1040786" y="2003254"/>
                    <a:pt x="1069811" y="2032915"/>
                    <a:pt x="1069811" y="2069504"/>
                  </a:cubicBezTo>
                  <a:cubicBezTo>
                    <a:pt x="1069811" y="2106093"/>
                    <a:pt x="1040786" y="2135754"/>
                    <a:pt x="1004983" y="2135754"/>
                  </a:cubicBezTo>
                  <a:close/>
                  <a:moveTo>
                    <a:pt x="821092" y="2135754"/>
                  </a:moveTo>
                  <a:cubicBezTo>
                    <a:pt x="785288" y="2135754"/>
                    <a:pt x="756264" y="2106093"/>
                    <a:pt x="756264" y="2069504"/>
                  </a:cubicBezTo>
                  <a:cubicBezTo>
                    <a:pt x="756264" y="2032915"/>
                    <a:pt x="785288" y="2003254"/>
                    <a:pt x="821092" y="2003254"/>
                  </a:cubicBezTo>
                  <a:cubicBezTo>
                    <a:pt x="856895" y="2003254"/>
                    <a:pt x="885920" y="2032915"/>
                    <a:pt x="885920" y="2069504"/>
                  </a:cubicBezTo>
                  <a:cubicBezTo>
                    <a:pt x="885920" y="2106093"/>
                    <a:pt x="856895" y="2135754"/>
                    <a:pt x="821092" y="2135754"/>
                  </a:cubicBezTo>
                  <a:close/>
                  <a:moveTo>
                    <a:pt x="637202" y="2135754"/>
                  </a:moveTo>
                  <a:cubicBezTo>
                    <a:pt x="601397" y="2135754"/>
                    <a:pt x="572374" y="2106093"/>
                    <a:pt x="572374" y="2069504"/>
                  </a:cubicBezTo>
                  <a:cubicBezTo>
                    <a:pt x="572374" y="2032915"/>
                    <a:pt x="601397" y="2003254"/>
                    <a:pt x="637202" y="2003254"/>
                  </a:cubicBezTo>
                  <a:cubicBezTo>
                    <a:pt x="673004" y="2003254"/>
                    <a:pt x="702030" y="2032915"/>
                    <a:pt x="702030" y="2069504"/>
                  </a:cubicBezTo>
                  <a:cubicBezTo>
                    <a:pt x="702030" y="2106093"/>
                    <a:pt x="673004" y="2135754"/>
                    <a:pt x="637202" y="2135754"/>
                  </a:cubicBezTo>
                  <a:close/>
                  <a:moveTo>
                    <a:pt x="453308" y="2135754"/>
                  </a:moveTo>
                  <a:cubicBezTo>
                    <a:pt x="417506" y="2135754"/>
                    <a:pt x="388481" y="2106093"/>
                    <a:pt x="388481" y="2069504"/>
                  </a:cubicBezTo>
                  <a:cubicBezTo>
                    <a:pt x="388481" y="2032915"/>
                    <a:pt x="417506" y="2003254"/>
                    <a:pt x="453308" y="2003254"/>
                  </a:cubicBezTo>
                  <a:cubicBezTo>
                    <a:pt x="489112" y="2003254"/>
                    <a:pt x="518136" y="2032915"/>
                    <a:pt x="518136" y="2069504"/>
                  </a:cubicBezTo>
                  <a:cubicBezTo>
                    <a:pt x="518136" y="2106093"/>
                    <a:pt x="489112" y="2135754"/>
                    <a:pt x="453308" y="2135754"/>
                  </a:cubicBezTo>
                  <a:close/>
                  <a:moveTo>
                    <a:pt x="269417" y="2135754"/>
                  </a:moveTo>
                  <a:cubicBezTo>
                    <a:pt x="233614" y="2135754"/>
                    <a:pt x="204589" y="2106093"/>
                    <a:pt x="204589" y="2069504"/>
                  </a:cubicBezTo>
                  <a:cubicBezTo>
                    <a:pt x="204589" y="2032915"/>
                    <a:pt x="233614" y="2003254"/>
                    <a:pt x="269417" y="2003254"/>
                  </a:cubicBezTo>
                  <a:cubicBezTo>
                    <a:pt x="305220" y="2003254"/>
                    <a:pt x="334245" y="2032915"/>
                    <a:pt x="334245" y="2069504"/>
                  </a:cubicBezTo>
                  <a:cubicBezTo>
                    <a:pt x="334245" y="2106093"/>
                    <a:pt x="305220" y="2135754"/>
                    <a:pt x="269417" y="2135754"/>
                  </a:cubicBezTo>
                  <a:close/>
                  <a:moveTo>
                    <a:pt x="6459386" y="2304608"/>
                  </a:moveTo>
                  <a:cubicBezTo>
                    <a:pt x="6423584" y="2304608"/>
                    <a:pt x="6394560" y="2274947"/>
                    <a:pt x="6394560" y="2238358"/>
                  </a:cubicBezTo>
                  <a:cubicBezTo>
                    <a:pt x="6394560" y="2201769"/>
                    <a:pt x="6423584" y="2172108"/>
                    <a:pt x="6459386" y="2172108"/>
                  </a:cubicBezTo>
                  <a:cubicBezTo>
                    <a:pt x="6495190" y="2172108"/>
                    <a:pt x="6524213" y="2201769"/>
                    <a:pt x="6524213" y="2238358"/>
                  </a:cubicBezTo>
                  <a:cubicBezTo>
                    <a:pt x="6524213" y="2274947"/>
                    <a:pt x="6495190" y="2304608"/>
                    <a:pt x="6459386" y="2304608"/>
                  </a:cubicBezTo>
                  <a:close/>
                  <a:moveTo>
                    <a:pt x="6275496" y="2304608"/>
                  </a:moveTo>
                  <a:cubicBezTo>
                    <a:pt x="6239692" y="2304608"/>
                    <a:pt x="6210668" y="2274947"/>
                    <a:pt x="6210668" y="2238358"/>
                  </a:cubicBezTo>
                  <a:cubicBezTo>
                    <a:pt x="6210668" y="2201769"/>
                    <a:pt x="6239692" y="2172108"/>
                    <a:pt x="6275496" y="2172108"/>
                  </a:cubicBezTo>
                  <a:cubicBezTo>
                    <a:pt x="6311298" y="2172108"/>
                    <a:pt x="6340322" y="2201769"/>
                    <a:pt x="6340322" y="2238358"/>
                  </a:cubicBezTo>
                  <a:cubicBezTo>
                    <a:pt x="6340322" y="2274947"/>
                    <a:pt x="6311298" y="2304608"/>
                    <a:pt x="6275496" y="2304608"/>
                  </a:cubicBezTo>
                  <a:close/>
                  <a:moveTo>
                    <a:pt x="6091604" y="2304608"/>
                  </a:moveTo>
                  <a:cubicBezTo>
                    <a:pt x="6055801" y="2304608"/>
                    <a:pt x="6026777" y="2274947"/>
                    <a:pt x="6026777" y="2238358"/>
                  </a:cubicBezTo>
                  <a:cubicBezTo>
                    <a:pt x="6026777" y="2201769"/>
                    <a:pt x="6055801" y="2172108"/>
                    <a:pt x="6091604" y="2172108"/>
                  </a:cubicBezTo>
                  <a:cubicBezTo>
                    <a:pt x="6127408" y="2172108"/>
                    <a:pt x="6156432" y="2201769"/>
                    <a:pt x="6156432" y="2238358"/>
                  </a:cubicBezTo>
                  <a:cubicBezTo>
                    <a:pt x="6156432" y="2274947"/>
                    <a:pt x="6127408" y="2304608"/>
                    <a:pt x="6091604" y="2304608"/>
                  </a:cubicBezTo>
                  <a:close/>
                  <a:moveTo>
                    <a:pt x="5907713" y="2304608"/>
                  </a:moveTo>
                  <a:cubicBezTo>
                    <a:pt x="5871910" y="2304608"/>
                    <a:pt x="5842885" y="2274947"/>
                    <a:pt x="5842885" y="2238358"/>
                  </a:cubicBezTo>
                  <a:cubicBezTo>
                    <a:pt x="5842885" y="2201769"/>
                    <a:pt x="5871910" y="2172108"/>
                    <a:pt x="5907713" y="2172108"/>
                  </a:cubicBezTo>
                  <a:cubicBezTo>
                    <a:pt x="5943516" y="2172108"/>
                    <a:pt x="5972540" y="2201769"/>
                    <a:pt x="5972540" y="2238358"/>
                  </a:cubicBezTo>
                  <a:cubicBezTo>
                    <a:pt x="5972540" y="2274947"/>
                    <a:pt x="5943516" y="2304608"/>
                    <a:pt x="5907713" y="2304608"/>
                  </a:cubicBezTo>
                  <a:close/>
                  <a:moveTo>
                    <a:pt x="5723822" y="2304608"/>
                  </a:moveTo>
                  <a:cubicBezTo>
                    <a:pt x="5688018" y="2304608"/>
                    <a:pt x="5658995" y="2274947"/>
                    <a:pt x="5658995" y="2238358"/>
                  </a:cubicBezTo>
                  <a:cubicBezTo>
                    <a:pt x="5658995" y="2201769"/>
                    <a:pt x="5688018" y="2172108"/>
                    <a:pt x="5723822" y="2172108"/>
                  </a:cubicBezTo>
                  <a:cubicBezTo>
                    <a:pt x="5759625" y="2172108"/>
                    <a:pt x="5788649" y="2201769"/>
                    <a:pt x="5788649" y="2238358"/>
                  </a:cubicBezTo>
                  <a:cubicBezTo>
                    <a:pt x="5788649" y="2274947"/>
                    <a:pt x="5759625" y="2304608"/>
                    <a:pt x="5723822" y="2304608"/>
                  </a:cubicBezTo>
                  <a:close/>
                  <a:moveTo>
                    <a:pt x="5539931" y="2304608"/>
                  </a:moveTo>
                  <a:cubicBezTo>
                    <a:pt x="5504127" y="2304608"/>
                    <a:pt x="5475103" y="2274947"/>
                    <a:pt x="5475103" y="2238358"/>
                  </a:cubicBezTo>
                  <a:cubicBezTo>
                    <a:pt x="5475103" y="2201769"/>
                    <a:pt x="5504127" y="2172108"/>
                    <a:pt x="5539931" y="2172108"/>
                  </a:cubicBezTo>
                  <a:cubicBezTo>
                    <a:pt x="5575733" y="2172108"/>
                    <a:pt x="5604758" y="2201769"/>
                    <a:pt x="5604758" y="2238358"/>
                  </a:cubicBezTo>
                  <a:cubicBezTo>
                    <a:pt x="5604758" y="2274947"/>
                    <a:pt x="5575733" y="2304608"/>
                    <a:pt x="5539931" y="2304608"/>
                  </a:cubicBezTo>
                  <a:close/>
                  <a:moveTo>
                    <a:pt x="5341309" y="2304608"/>
                  </a:moveTo>
                  <a:cubicBezTo>
                    <a:pt x="5305506" y="2304608"/>
                    <a:pt x="5276482" y="2274947"/>
                    <a:pt x="5276482" y="2238358"/>
                  </a:cubicBezTo>
                  <a:cubicBezTo>
                    <a:pt x="5276482" y="2201769"/>
                    <a:pt x="5305506" y="2172108"/>
                    <a:pt x="5341309" y="2172108"/>
                  </a:cubicBezTo>
                  <a:cubicBezTo>
                    <a:pt x="5377113" y="2172108"/>
                    <a:pt x="5406137" y="2201769"/>
                    <a:pt x="5406137" y="2238358"/>
                  </a:cubicBezTo>
                  <a:cubicBezTo>
                    <a:pt x="5406137" y="2274947"/>
                    <a:pt x="5377113" y="2304608"/>
                    <a:pt x="5341309" y="2304608"/>
                  </a:cubicBezTo>
                  <a:close/>
                  <a:moveTo>
                    <a:pt x="3844214" y="2306626"/>
                  </a:moveTo>
                  <a:cubicBezTo>
                    <a:pt x="3808412" y="2306626"/>
                    <a:pt x="3779387" y="2276965"/>
                    <a:pt x="3779387" y="2240376"/>
                  </a:cubicBezTo>
                  <a:cubicBezTo>
                    <a:pt x="3779387" y="2203787"/>
                    <a:pt x="3808412" y="2174126"/>
                    <a:pt x="3844214" y="2174126"/>
                  </a:cubicBezTo>
                  <a:cubicBezTo>
                    <a:pt x="3880018" y="2174126"/>
                    <a:pt x="3909042" y="2203787"/>
                    <a:pt x="3909042" y="2240376"/>
                  </a:cubicBezTo>
                  <a:cubicBezTo>
                    <a:pt x="3909042" y="2276965"/>
                    <a:pt x="3880018" y="2306626"/>
                    <a:pt x="3844214" y="2306626"/>
                  </a:cubicBezTo>
                  <a:close/>
                  <a:moveTo>
                    <a:pt x="3660323" y="2306626"/>
                  </a:moveTo>
                  <a:cubicBezTo>
                    <a:pt x="3624520" y="2306626"/>
                    <a:pt x="3595496" y="2276965"/>
                    <a:pt x="3595496" y="2240376"/>
                  </a:cubicBezTo>
                  <a:cubicBezTo>
                    <a:pt x="3595496" y="2203787"/>
                    <a:pt x="3624520" y="2174126"/>
                    <a:pt x="3660323" y="2174126"/>
                  </a:cubicBezTo>
                  <a:cubicBezTo>
                    <a:pt x="3696126" y="2174126"/>
                    <a:pt x="3725150" y="2203787"/>
                    <a:pt x="3725150" y="2240376"/>
                  </a:cubicBezTo>
                  <a:cubicBezTo>
                    <a:pt x="3725150" y="2276965"/>
                    <a:pt x="3696126" y="2306626"/>
                    <a:pt x="3660323" y="2306626"/>
                  </a:cubicBezTo>
                  <a:close/>
                  <a:moveTo>
                    <a:pt x="3476432" y="2306626"/>
                  </a:moveTo>
                  <a:cubicBezTo>
                    <a:pt x="3440629" y="2306626"/>
                    <a:pt x="3411605" y="2276965"/>
                    <a:pt x="3411605" y="2240376"/>
                  </a:cubicBezTo>
                  <a:cubicBezTo>
                    <a:pt x="3411605" y="2203787"/>
                    <a:pt x="3440629" y="2174126"/>
                    <a:pt x="3476432" y="2174126"/>
                  </a:cubicBezTo>
                  <a:cubicBezTo>
                    <a:pt x="3512235" y="2174126"/>
                    <a:pt x="3541260" y="2203787"/>
                    <a:pt x="3541260" y="2240376"/>
                  </a:cubicBezTo>
                  <a:cubicBezTo>
                    <a:pt x="3541260" y="2276965"/>
                    <a:pt x="3512235" y="2306626"/>
                    <a:pt x="3476432" y="2306626"/>
                  </a:cubicBezTo>
                  <a:close/>
                  <a:moveTo>
                    <a:pt x="3292541" y="2306626"/>
                  </a:moveTo>
                  <a:cubicBezTo>
                    <a:pt x="3256737" y="2306626"/>
                    <a:pt x="3227713" y="2276965"/>
                    <a:pt x="3227713" y="2240376"/>
                  </a:cubicBezTo>
                  <a:cubicBezTo>
                    <a:pt x="3227713" y="2203787"/>
                    <a:pt x="3256737" y="2174126"/>
                    <a:pt x="3292541" y="2174126"/>
                  </a:cubicBezTo>
                  <a:cubicBezTo>
                    <a:pt x="3328344" y="2174126"/>
                    <a:pt x="3357368" y="2203787"/>
                    <a:pt x="3357368" y="2240376"/>
                  </a:cubicBezTo>
                  <a:cubicBezTo>
                    <a:pt x="3357368" y="2276965"/>
                    <a:pt x="3328344" y="2306626"/>
                    <a:pt x="3292541" y="2306626"/>
                  </a:cubicBezTo>
                  <a:close/>
                  <a:moveTo>
                    <a:pt x="3108649" y="2306626"/>
                  </a:moveTo>
                  <a:cubicBezTo>
                    <a:pt x="3072846" y="2306626"/>
                    <a:pt x="3043821" y="2276965"/>
                    <a:pt x="3043821" y="2240376"/>
                  </a:cubicBezTo>
                  <a:cubicBezTo>
                    <a:pt x="3043821" y="2203787"/>
                    <a:pt x="3072846" y="2174126"/>
                    <a:pt x="3108649" y="2174126"/>
                  </a:cubicBezTo>
                  <a:cubicBezTo>
                    <a:pt x="3144453" y="2174126"/>
                    <a:pt x="3173477" y="2203787"/>
                    <a:pt x="3173477" y="2240376"/>
                  </a:cubicBezTo>
                  <a:cubicBezTo>
                    <a:pt x="3173477" y="2276965"/>
                    <a:pt x="3144453" y="2306626"/>
                    <a:pt x="3108649" y="2306626"/>
                  </a:cubicBezTo>
                  <a:close/>
                  <a:moveTo>
                    <a:pt x="2924758" y="2306626"/>
                  </a:moveTo>
                  <a:cubicBezTo>
                    <a:pt x="2888955" y="2306626"/>
                    <a:pt x="2859931" y="2276965"/>
                    <a:pt x="2859931" y="2240376"/>
                  </a:cubicBezTo>
                  <a:cubicBezTo>
                    <a:pt x="2859931" y="2203787"/>
                    <a:pt x="2888955" y="2174126"/>
                    <a:pt x="2924758" y="2174126"/>
                  </a:cubicBezTo>
                  <a:cubicBezTo>
                    <a:pt x="2960561" y="2174126"/>
                    <a:pt x="2989585" y="2203787"/>
                    <a:pt x="2989585" y="2240376"/>
                  </a:cubicBezTo>
                  <a:cubicBezTo>
                    <a:pt x="2989585" y="2276965"/>
                    <a:pt x="2960561" y="2306626"/>
                    <a:pt x="2924758" y="2306626"/>
                  </a:cubicBezTo>
                  <a:close/>
                  <a:moveTo>
                    <a:pt x="2726137" y="2306626"/>
                  </a:moveTo>
                  <a:cubicBezTo>
                    <a:pt x="2690334" y="2306626"/>
                    <a:pt x="2661310" y="2276965"/>
                    <a:pt x="2661310" y="2240376"/>
                  </a:cubicBezTo>
                  <a:cubicBezTo>
                    <a:pt x="2661310" y="2203787"/>
                    <a:pt x="2690334" y="2174126"/>
                    <a:pt x="2726137" y="2174126"/>
                  </a:cubicBezTo>
                  <a:cubicBezTo>
                    <a:pt x="2761940" y="2174126"/>
                    <a:pt x="2790965" y="2203787"/>
                    <a:pt x="2790965" y="2240376"/>
                  </a:cubicBezTo>
                  <a:cubicBezTo>
                    <a:pt x="2790965" y="2276965"/>
                    <a:pt x="2761940" y="2306626"/>
                    <a:pt x="2726137" y="2306626"/>
                  </a:cubicBezTo>
                  <a:close/>
                  <a:moveTo>
                    <a:pt x="2527740" y="2307635"/>
                  </a:moveTo>
                  <a:cubicBezTo>
                    <a:pt x="2491936" y="2307635"/>
                    <a:pt x="2462913" y="2277974"/>
                    <a:pt x="2462913" y="2241385"/>
                  </a:cubicBezTo>
                  <a:cubicBezTo>
                    <a:pt x="2462913" y="2204796"/>
                    <a:pt x="2491936" y="2175135"/>
                    <a:pt x="2527740" y="2175135"/>
                  </a:cubicBezTo>
                  <a:cubicBezTo>
                    <a:pt x="2563544" y="2175135"/>
                    <a:pt x="2592568" y="2204796"/>
                    <a:pt x="2592568" y="2241385"/>
                  </a:cubicBezTo>
                  <a:cubicBezTo>
                    <a:pt x="2592568" y="2277974"/>
                    <a:pt x="2563544" y="2307635"/>
                    <a:pt x="2527740" y="2307635"/>
                  </a:cubicBezTo>
                  <a:close/>
                  <a:moveTo>
                    <a:pt x="2343849" y="2307635"/>
                  </a:moveTo>
                  <a:cubicBezTo>
                    <a:pt x="2308045" y="2307635"/>
                    <a:pt x="2279021" y="2277974"/>
                    <a:pt x="2279021" y="2241385"/>
                  </a:cubicBezTo>
                  <a:cubicBezTo>
                    <a:pt x="2279021" y="2204796"/>
                    <a:pt x="2308045" y="2175135"/>
                    <a:pt x="2343849" y="2175135"/>
                  </a:cubicBezTo>
                  <a:cubicBezTo>
                    <a:pt x="2379652" y="2175135"/>
                    <a:pt x="2408676" y="2204796"/>
                    <a:pt x="2408676" y="2241385"/>
                  </a:cubicBezTo>
                  <a:cubicBezTo>
                    <a:pt x="2408676" y="2277974"/>
                    <a:pt x="2379652" y="2307635"/>
                    <a:pt x="2343849" y="2307635"/>
                  </a:cubicBezTo>
                  <a:close/>
                  <a:moveTo>
                    <a:pt x="2159957" y="2307635"/>
                  </a:moveTo>
                  <a:cubicBezTo>
                    <a:pt x="2124154" y="2307635"/>
                    <a:pt x="2095129" y="2277974"/>
                    <a:pt x="2095129" y="2241385"/>
                  </a:cubicBezTo>
                  <a:cubicBezTo>
                    <a:pt x="2095129" y="2204796"/>
                    <a:pt x="2124154" y="2175135"/>
                    <a:pt x="2159957" y="2175135"/>
                  </a:cubicBezTo>
                  <a:cubicBezTo>
                    <a:pt x="2195761" y="2175135"/>
                    <a:pt x="2224785" y="2204796"/>
                    <a:pt x="2224785" y="2241385"/>
                  </a:cubicBezTo>
                  <a:cubicBezTo>
                    <a:pt x="2224785" y="2277974"/>
                    <a:pt x="2195761" y="2307635"/>
                    <a:pt x="2159957" y="2307635"/>
                  </a:cubicBezTo>
                  <a:close/>
                  <a:moveTo>
                    <a:pt x="1976067" y="2307635"/>
                  </a:moveTo>
                  <a:cubicBezTo>
                    <a:pt x="1940263" y="2307635"/>
                    <a:pt x="1911239" y="2277974"/>
                    <a:pt x="1911239" y="2241385"/>
                  </a:cubicBezTo>
                  <a:cubicBezTo>
                    <a:pt x="1911239" y="2204796"/>
                    <a:pt x="1940263" y="2175135"/>
                    <a:pt x="1976067" y="2175135"/>
                  </a:cubicBezTo>
                  <a:cubicBezTo>
                    <a:pt x="2011869" y="2175135"/>
                    <a:pt x="2040894" y="2204796"/>
                    <a:pt x="2040894" y="2241385"/>
                  </a:cubicBezTo>
                  <a:cubicBezTo>
                    <a:pt x="2040894" y="2277974"/>
                    <a:pt x="2011869" y="2307635"/>
                    <a:pt x="1976067" y="2307635"/>
                  </a:cubicBezTo>
                  <a:close/>
                  <a:moveTo>
                    <a:pt x="1792176" y="2307635"/>
                  </a:moveTo>
                  <a:cubicBezTo>
                    <a:pt x="1756371" y="2307635"/>
                    <a:pt x="1727348" y="2277974"/>
                    <a:pt x="1727348" y="2241385"/>
                  </a:cubicBezTo>
                  <a:cubicBezTo>
                    <a:pt x="1727348" y="2204796"/>
                    <a:pt x="1756371" y="2175135"/>
                    <a:pt x="1792176" y="2175135"/>
                  </a:cubicBezTo>
                  <a:cubicBezTo>
                    <a:pt x="1827979" y="2175135"/>
                    <a:pt x="1857004" y="2204796"/>
                    <a:pt x="1857004" y="2241385"/>
                  </a:cubicBezTo>
                  <a:cubicBezTo>
                    <a:pt x="1857004" y="2277974"/>
                    <a:pt x="1827979" y="2307635"/>
                    <a:pt x="1792176" y="2307635"/>
                  </a:cubicBezTo>
                  <a:close/>
                  <a:moveTo>
                    <a:pt x="1608284" y="2307635"/>
                  </a:moveTo>
                  <a:cubicBezTo>
                    <a:pt x="1572481" y="2307635"/>
                    <a:pt x="1543457" y="2277974"/>
                    <a:pt x="1543457" y="2241385"/>
                  </a:cubicBezTo>
                  <a:cubicBezTo>
                    <a:pt x="1543457" y="2204796"/>
                    <a:pt x="1572481" y="2175135"/>
                    <a:pt x="1608284" y="2175135"/>
                  </a:cubicBezTo>
                  <a:cubicBezTo>
                    <a:pt x="1644087" y="2175135"/>
                    <a:pt x="1673111" y="2204796"/>
                    <a:pt x="1673111" y="2241385"/>
                  </a:cubicBezTo>
                  <a:cubicBezTo>
                    <a:pt x="1673111" y="2277974"/>
                    <a:pt x="1644087" y="2307635"/>
                    <a:pt x="1608284" y="2307635"/>
                  </a:cubicBezTo>
                  <a:close/>
                  <a:moveTo>
                    <a:pt x="1409664" y="2307635"/>
                  </a:moveTo>
                  <a:cubicBezTo>
                    <a:pt x="1373860" y="2307635"/>
                    <a:pt x="1344837" y="2277974"/>
                    <a:pt x="1344837" y="2241385"/>
                  </a:cubicBezTo>
                  <a:cubicBezTo>
                    <a:pt x="1344837" y="2204796"/>
                    <a:pt x="1373860" y="2175135"/>
                    <a:pt x="1409664" y="2175135"/>
                  </a:cubicBezTo>
                  <a:cubicBezTo>
                    <a:pt x="1445466" y="2175135"/>
                    <a:pt x="1474491" y="2204796"/>
                    <a:pt x="1474491" y="2241385"/>
                  </a:cubicBezTo>
                  <a:cubicBezTo>
                    <a:pt x="1474491" y="2277974"/>
                    <a:pt x="1445466" y="2307635"/>
                    <a:pt x="1409664" y="2307635"/>
                  </a:cubicBezTo>
                  <a:close/>
                  <a:moveTo>
                    <a:pt x="7580117" y="2309654"/>
                  </a:moveTo>
                  <a:cubicBezTo>
                    <a:pt x="7544314" y="2309654"/>
                    <a:pt x="7515289" y="2279993"/>
                    <a:pt x="7515289" y="2243404"/>
                  </a:cubicBezTo>
                  <a:cubicBezTo>
                    <a:pt x="7515289" y="2206815"/>
                    <a:pt x="7544314" y="2177154"/>
                    <a:pt x="7580117" y="2177154"/>
                  </a:cubicBezTo>
                  <a:cubicBezTo>
                    <a:pt x="7615921" y="2177154"/>
                    <a:pt x="7644945" y="2206815"/>
                    <a:pt x="7644945" y="2243404"/>
                  </a:cubicBezTo>
                  <a:cubicBezTo>
                    <a:pt x="7644945" y="2279993"/>
                    <a:pt x="7615921" y="2309654"/>
                    <a:pt x="7580117" y="2309654"/>
                  </a:cubicBezTo>
                  <a:close/>
                  <a:moveTo>
                    <a:pt x="7396226" y="2309654"/>
                  </a:moveTo>
                  <a:cubicBezTo>
                    <a:pt x="7360422" y="2309654"/>
                    <a:pt x="7331398" y="2279993"/>
                    <a:pt x="7331398" y="2243404"/>
                  </a:cubicBezTo>
                  <a:cubicBezTo>
                    <a:pt x="7331398" y="2206815"/>
                    <a:pt x="7360422" y="2177154"/>
                    <a:pt x="7396226" y="2177154"/>
                  </a:cubicBezTo>
                  <a:cubicBezTo>
                    <a:pt x="7432029" y="2177154"/>
                    <a:pt x="7461054" y="2206815"/>
                    <a:pt x="7461054" y="2243404"/>
                  </a:cubicBezTo>
                  <a:cubicBezTo>
                    <a:pt x="7461054" y="2279993"/>
                    <a:pt x="7432029" y="2309654"/>
                    <a:pt x="7396226" y="2309654"/>
                  </a:cubicBezTo>
                  <a:close/>
                  <a:moveTo>
                    <a:pt x="7212336" y="2309654"/>
                  </a:moveTo>
                  <a:cubicBezTo>
                    <a:pt x="7176532" y="2309654"/>
                    <a:pt x="7147508" y="2279993"/>
                    <a:pt x="7147508" y="2243404"/>
                  </a:cubicBezTo>
                  <a:cubicBezTo>
                    <a:pt x="7147508" y="2206815"/>
                    <a:pt x="7176532" y="2177154"/>
                    <a:pt x="7212336" y="2177154"/>
                  </a:cubicBezTo>
                  <a:cubicBezTo>
                    <a:pt x="7248138" y="2177154"/>
                    <a:pt x="7277162" y="2206815"/>
                    <a:pt x="7277162" y="2243404"/>
                  </a:cubicBezTo>
                  <a:cubicBezTo>
                    <a:pt x="7277162" y="2279993"/>
                    <a:pt x="7248138" y="2309654"/>
                    <a:pt x="7212336" y="2309654"/>
                  </a:cubicBezTo>
                  <a:close/>
                  <a:moveTo>
                    <a:pt x="7028444" y="2309654"/>
                  </a:moveTo>
                  <a:cubicBezTo>
                    <a:pt x="6992640" y="2309654"/>
                    <a:pt x="6963616" y="2279993"/>
                    <a:pt x="6963616" y="2243404"/>
                  </a:cubicBezTo>
                  <a:cubicBezTo>
                    <a:pt x="6963616" y="2206815"/>
                    <a:pt x="6992640" y="2177154"/>
                    <a:pt x="7028444" y="2177154"/>
                  </a:cubicBezTo>
                  <a:cubicBezTo>
                    <a:pt x="7064248" y="2177154"/>
                    <a:pt x="7093272" y="2206815"/>
                    <a:pt x="7093272" y="2243404"/>
                  </a:cubicBezTo>
                  <a:cubicBezTo>
                    <a:pt x="7093272" y="2279993"/>
                    <a:pt x="7064248" y="2309654"/>
                    <a:pt x="7028444" y="2309654"/>
                  </a:cubicBezTo>
                  <a:close/>
                  <a:moveTo>
                    <a:pt x="6844552" y="2309654"/>
                  </a:moveTo>
                  <a:cubicBezTo>
                    <a:pt x="6808748" y="2309654"/>
                    <a:pt x="6779724" y="2279993"/>
                    <a:pt x="6779724" y="2243404"/>
                  </a:cubicBezTo>
                  <a:cubicBezTo>
                    <a:pt x="6779724" y="2206815"/>
                    <a:pt x="6808748" y="2177154"/>
                    <a:pt x="6844552" y="2177154"/>
                  </a:cubicBezTo>
                  <a:cubicBezTo>
                    <a:pt x="6880356" y="2177154"/>
                    <a:pt x="6909380" y="2206815"/>
                    <a:pt x="6909380" y="2243404"/>
                  </a:cubicBezTo>
                  <a:cubicBezTo>
                    <a:pt x="6909380" y="2279993"/>
                    <a:pt x="6880356" y="2309654"/>
                    <a:pt x="6844552" y="2309654"/>
                  </a:cubicBezTo>
                  <a:close/>
                  <a:moveTo>
                    <a:pt x="6645932" y="2309654"/>
                  </a:moveTo>
                  <a:cubicBezTo>
                    <a:pt x="6610128" y="2309654"/>
                    <a:pt x="6581104" y="2279993"/>
                    <a:pt x="6581104" y="2243404"/>
                  </a:cubicBezTo>
                  <a:cubicBezTo>
                    <a:pt x="6581104" y="2206815"/>
                    <a:pt x="6610128" y="2177154"/>
                    <a:pt x="6645932" y="2177154"/>
                  </a:cubicBezTo>
                  <a:cubicBezTo>
                    <a:pt x="6681734" y="2177154"/>
                    <a:pt x="6710758" y="2206815"/>
                    <a:pt x="6710758" y="2243404"/>
                  </a:cubicBezTo>
                  <a:cubicBezTo>
                    <a:pt x="6710758" y="2279993"/>
                    <a:pt x="6681734" y="2309654"/>
                    <a:pt x="6645932" y="2309654"/>
                  </a:cubicBezTo>
                  <a:close/>
                  <a:moveTo>
                    <a:pt x="5154763" y="2311672"/>
                  </a:moveTo>
                  <a:cubicBezTo>
                    <a:pt x="5118960" y="2311672"/>
                    <a:pt x="5089936" y="2282011"/>
                    <a:pt x="5089936" y="2245422"/>
                  </a:cubicBezTo>
                  <a:cubicBezTo>
                    <a:pt x="5089936" y="2208833"/>
                    <a:pt x="5118960" y="2179172"/>
                    <a:pt x="5154763" y="2179172"/>
                  </a:cubicBezTo>
                  <a:cubicBezTo>
                    <a:pt x="5190567" y="2179172"/>
                    <a:pt x="5219591" y="2208833"/>
                    <a:pt x="5219591" y="2245422"/>
                  </a:cubicBezTo>
                  <a:cubicBezTo>
                    <a:pt x="5219591" y="2282011"/>
                    <a:pt x="5190567" y="2311672"/>
                    <a:pt x="5154763" y="2311672"/>
                  </a:cubicBezTo>
                  <a:close/>
                  <a:moveTo>
                    <a:pt x="4970872" y="2311672"/>
                  </a:moveTo>
                  <a:cubicBezTo>
                    <a:pt x="4935068" y="2311672"/>
                    <a:pt x="4906044" y="2282011"/>
                    <a:pt x="4906044" y="2245422"/>
                  </a:cubicBezTo>
                  <a:cubicBezTo>
                    <a:pt x="4906044" y="2208833"/>
                    <a:pt x="4935068" y="2179172"/>
                    <a:pt x="4970872" y="2179172"/>
                  </a:cubicBezTo>
                  <a:cubicBezTo>
                    <a:pt x="5006676" y="2179172"/>
                    <a:pt x="5035700" y="2208833"/>
                    <a:pt x="5035700" y="2245422"/>
                  </a:cubicBezTo>
                  <a:cubicBezTo>
                    <a:pt x="5035700" y="2282011"/>
                    <a:pt x="5006676" y="2311672"/>
                    <a:pt x="4970872" y="2311672"/>
                  </a:cubicBezTo>
                  <a:close/>
                  <a:moveTo>
                    <a:pt x="4786980" y="2311672"/>
                  </a:moveTo>
                  <a:cubicBezTo>
                    <a:pt x="4751178" y="2311672"/>
                    <a:pt x="4722153" y="2282011"/>
                    <a:pt x="4722153" y="2245422"/>
                  </a:cubicBezTo>
                  <a:cubicBezTo>
                    <a:pt x="4722153" y="2208833"/>
                    <a:pt x="4751178" y="2179172"/>
                    <a:pt x="4786980" y="2179172"/>
                  </a:cubicBezTo>
                  <a:cubicBezTo>
                    <a:pt x="4822784" y="2179172"/>
                    <a:pt x="4851808" y="2208833"/>
                    <a:pt x="4851808" y="2245422"/>
                  </a:cubicBezTo>
                  <a:cubicBezTo>
                    <a:pt x="4851808" y="2282011"/>
                    <a:pt x="4822784" y="2311672"/>
                    <a:pt x="4786980" y="2311672"/>
                  </a:cubicBezTo>
                  <a:close/>
                  <a:moveTo>
                    <a:pt x="4603090" y="2311672"/>
                  </a:moveTo>
                  <a:cubicBezTo>
                    <a:pt x="4567286" y="2311672"/>
                    <a:pt x="4538262" y="2282011"/>
                    <a:pt x="4538262" y="2245422"/>
                  </a:cubicBezTo>
                  <a:cubicBezTo>
                    <a:pt x="4538262" y="2208833"/>
                    <a:pt x="4567286" y="2179172"/>
                    <a:pt x="4603090" y="2179172"/>
                  </a:cubicBezTo>
                  <a:cubicBezTo>
                    <a:pt x="4638893" y="2179172"/>
                    <a:pt x="4667918" y="2208833"/>
                    <a:pt x="4667918" y="2245422"/>
                  </a:cubicBezTo>
                  <a:cubicBezTo>
                    <a:pt x="4667918" y="2282011"/>
                    <a:pt x="4638893" y="2311672"/>
                    <a:pt x="4603090" y="2311672"/>
                  </a:cubicBezTo>
                  <a:close/>
                  <a:moveTo>
                    <a:pt x="4419198" y="2311672"/>
                  </a:moveTo>
                  <a:cubicBezTo>
                    <a:pt x="4383395" y="2311672"/>
                    <a:pt x="4354371" y="2282011"/>
                    <a:pt x="4354371" y="2245422"/>
                  </a:cubicBezTo>
                  <a:cubicBezTo>
                    <a:pt x="4354371" y="2208833"/>
                    <a:pt x="4383395" y="2179172"/>
                    <a:pt x="4419198" y="2179172"/>
                  </a:cubicBezTo>
                  <a:cubicBezTo>
                    <a:pt x="4455002" y="2179172"/>
                    <a:pt x="4484026" y="2208833"/>
                    <a:pt x="4484026" y="2245422"/>
                  </a:cubicBezTo>
                  <a:cubicBezTo>
                    <a:pt x="4484026" y="2282011"/>
                    <a:pt x="4455002" y="2311672"/>
                    <a:pt x="4419198" y="2311672"/>
                  </a:cubicBezTo>
                  <a:close/>
                  <a:moveTo>
                    <a:pt x="4235307" y="2311672"/>
                  </a:moveTo>
                  <a:cubicBezTo>
                    <a:pt x="4199503" y="2311672"/>
                    <a:pt x="4170479" y="2282011"/>
                    <a:pt x="4170479" y="2245422"/>
                  </a:cubicBezTo>
                  <a:cubicBezTo>
                    <a:pt x="4170479" y="2208833"/>
                    <a:pt x="4199503" y="2179172"/>
                    <a:pt x="4235307" y="2179172"/>
                  </a:cubicBezTo>
                  <a:cubicBezTo>
                    <a:pt x="4271110" y="2179172"/>
                    <a:pt x="4300134" y="2208833"/>
                    <a:pt x="4300134" y="2245422"/>
                  </a:cubicBezTo>
                  <a:cubicBezTo>
                    <a:pt x="4300134" y="2282011"/>
                    <a:pt x="4271110" y="2311672"/>
                    <a:pt x="4235307" y="2311672"/>
                  </a:cubicBezTo>
                  <a:close/>
                  <a:moveTo>
                    <a:pt x="4036685" y="2311672"/>
                  </a:moveTo>
                  <a:cubicBezTo>
                    <a:pt x="4000883" y="2311672"/>
                    <a:pt x="3971858" y="2282011"/>
                    <a:pt x="3971858" y="2245422"/>
                  </a:cubicBezTo>
                  <a:cubicBezTo>
                    <a:pt x="3971858" y="2208833"/>
                    <a:pt x="4000883" y="2179172"/>
                    <a:pt x="4036685" y="2179172"/>
                  </a:cubicBezTo>
                  <a:cubicBezTo>
                    <a:pt x="4072489" y="2179172"/>
                    <a:pt x="4101513" y="2208833"/>
                    <a:pt x="4101513" y="2245422"/>
                  </a:cubicBezTo>
                  <a:cubicBezTo>
                    <a:pt x="4101513" y="2282011"/>
                    <a:pt x="4072489" y="2311672"/>
                    <a:pt x="4036685" y="2311672"/>
                  </a:cubicBezTo>
                  <a:close/>
                  <a:moveTo>
                    <a:pt x="1193489" y="2314700"/>
                  </a:moveTo>
                  <a:cubicBezTo>
                    <a:pt x="1157685" y="2314700"/>
                    <a:pt x="1128661" y="2285039"/>
                    <a:pt x="1128661" y="2248450"/>
                  </a:cubicBezTo>
                  <a:cubicBezTo>
                    <a:pt x="1128661" y="2211861"/>
                    <a:pt x="1157685" y="2182200"/>
                    <a:pt x="1193489" y="2182200"/>
                  </a:cubicBezTo>
                  <a:cubicBezTo>
                    <a:pt x="1229293" y="2182200"/>
                    <a:pt x="1258318" y="2211861"/>
                    <a:pt x="1258318" y="2248450"/>
                  </a:cubicBezTo>
                  <a:cubicBezTo>
                    <a:pt x="1258318" y="2285039"/>
                    <a:pt x="1229293" y="2314700"/>
                    <a:pt x="1193489" y="2314700"/>
                  </a:cubicBezTo>
                  <a:close/>
                  <a:moveTo>
                    <a:pt x="1009598" y="2314700"/>
                  </a:moveTo>
                  <a:cubicBezTo>
                    <a:pt x="973794" y="2314700"/>
                    <a:pt x="944771" y="2285039"/>
                    <a:pt x="944771" y="2248450"/>
                  </a:cubicBezTo>
                  <a:cubicBezTo>
                    <a:pt x="944771" y="2211861"/>
                    <a:pt x="973794" y="2182200"/>
                    <a:pt x="1009598" y="2182200"/>
                  </a:cubicBezTo>
                  <a:cubicBezTo>
                    <a:pt x="1045401" y="2182200"/>
                    <a:pt x="1074426" y="2211861"/>
                    <a:pt x="1074426" y="2248450"/>
                  </a:cubicBezTo>
                  <a:cubicBezTo>
                    <a:pt x="1074426" y="2285039"/>
                    <a:pt x="1045401" y="2314700"/>
                    <a:pt x="1009598" y="2314700"/>
                  </a:cubicBezTo>
                  <a:close/>
                  <a:moveTo>
                    <a:pt x="825706" y="2314700"/>
                  </a:moveTo>
                  <a:cubicBezTo>
                    <a:pt x="789903" y="2314700"/>
                    <a:pt x="760879" y="2285039"/>
                    <a:pt x="760879" y="2248450"/>
                  </a:cubicBezTo>
                  <a:cubicBezTo>
                    <a:pt x="760879" y="2211861"/>
                    <a:pt x="789903" y="2182200"/>
                    <a:pt x="825706" y="2182200"/>
                  </a:cubicBezTo>
                  <a:cubicBezTo>
                    <a:pt x="861511" y="2182200"/>
                    <a:pt x="890533" y="2211861"/>
                    <a:pt x="890533" y="2248450"/>
                  </a:cubicBezTo>
                  <a:cubicBezTo>
                    <a:pt x="890533" y="2285039"/>
                    <a:pt x="861511" y="2314700"/>
                    <a:pt x="825706" y="2314700"/>
                  </a:cubicBezTo>
                  <a:close/>
                  <a:moveTo>
                    <a:pt x="641815" y="2314700"/>
                  </a:moveTo>
                  <a:cubicBezTo>
                    <a:pt x="606012" y="2314700"/>
                    <a:pt x="576988" y="2285039"/>
                    <a:pt x="576988" y="2248450"/>
                  </a:cubicBezTo>
                  <a:cubicBezTo>
                    <a:pt x="576988" y="2211861"/>
                    <a:pt x="606012" y="2182200"/>
                    <a:pt x="641815" y="2182200"/>
                  </a:cubicBezTo>
                  <a:cubicBezTo>
                    <a:pt x="677619" y="2182200"/>
                    <a:pt x="706642" y="2211861"/>
                    <a:pt x="706642" y="2248450"/>
                  </a:cubicBezTo>
                  <a:cubicBezTo>
                    <a:pt x="706642" y="2285039"/>
                    <a:pt x="677619" y="2314700"/>
                    <a:pt x="641815" y="2314700"/>
                  </a:cubicBezTo>
                  <a:close/>
                  <a:moveTo>
                    <a:pt x="457924" y="2314700"/>
                  </a:moveTo>
                  <a:cubicBezTo>
                    <a:pt x="422121" y="2314700"/>
                    <a:pt x="393096" y="2285039"/>
                    <a:pt x="393096" y="2248450"/>
                  </a:cubicBezTo>
                  <a:cubicBezTo>
                    <a:pt x="393096" y="2211861"/>
                    <a:pt x="422121" y="2182200"/>
                    <a:pt x="457924" y="2182200"/>
                  </a:cubicBezTo>
                  <a:cubicBezTo>
                    <a:pt x="493726" y="2182200"/>
                    <a:pt x="522751" y="2211861"/>
                    <a:pt x="522751" y="2248450"/>
                  </a:cubicBezTo>
                  <a:cubicBezTo>
                    <a:pt x="522751" y="2285039"/>
                    <a:pt x="493726" y="2314700"/>
                    <a:pt x="457924" y="2314700"/>
                  </a:cubicBezTo>
                  <a:close/>
                  <a:moveTo>
                    <a:pt x="274032" y="2314700"/>
                  </a:moveTo>
                  <a:cubicBezTo>
                    <a:pt x="238229" y="2314700"/>
                    <a:pt x="209205" y="2285039"/>
                    <a:pt x="209205" y="2248450"/>
                  </a:cubicBezTo>
                  <a:cubicBezTo>
                    <a:pt x="209205" y="2211861"/>
                    <a:pt x="238229" y="2182200"/>
                    <a:pt x="274032" y="2182200"/>
                  </a:cubicBezTo>
                  <a:cubicBezTo>
                    <a:pt x="309836" y="2182200"/>
                    <a:pt x="338860" y="2211861"/>
                    <a:pt x="338860" y="2248450"/>
                  </a:cubicBezTo>
                  <a:cubicBezTo>
                    <a:pt x="338860" y="2285039"/>
                    <a:pt x="309836" y="2314700"/>
                    <a:pt x="274032" y="2314700"/>
                  </a:cubicBezTo>
                  <a:close/>
                  <a:moveTo>
                    <a:pt x="6459386" y="2522210"/>
                  </a:moveTo>
                  <a:cubicBezTo>
                    <a:pt x="6423584" y="2522210"/>
                    <a:pt x="6394560" y="2492549"/>
                    <a:pt x="6394560" y="2455960"/>
                  </a:cubicBezTo>
                  <a:cubicBezTo>
                    <a:pt x="6394560" y="2419371"/>
                    <a:pt x="6423584" y="2389710"/>
                    <a:pt x="6459386" y="2389710"/>
                  </a:cubicBezTo>
                  <a:cubicBezTo>
                    <a:pt x="6495190" y="2389710"/>
                    <a:pt x="6524213" y="2419371"/>
                    <a:pt x="6524213" y="2455960"/>
                  </a:cubicBezTo>
                  <a:cubicBezTo>
                    <a:pt x="6524213" y="2492549"/>
                    <a:pt x="6495190" y="2522210"/>
                    <a:pt x="6459386" y="2522210"/>
                  </a:cubicBezTo>
                  <a:close/>
                  <a:moveTo>
                    <a:pt x="6275496" y="2522210"/>
                  </a:moveTo>
                  <a:cubicBezTo>
                    <a:pt x="6239692" y="2522210"/>
                    <a:pt x="6210668" y="2492549"/>
                    <a:pt x="6210668" y="2455960"/>
                  </a:cubicBezTo>
                  <a:cubicBezTo>
                    <a:pt x="6210668" y="2419371"/>
                    <a:pt x="6239692" y="2389710"/>
                    <a:pt x="6275496" y="2389710"/>
                  </a:cubicBezTo>
                  <a:cubicBezTo>
                    <a:pt x="6311298" y="2389710"/>
                    <a:pt x="6340322" y="2419371"/>
                    <a:pt x="6340322" y="2455960"/>
                  </a:cubicBezTo>
                  <a:cubicBezTo>
                    <a:pt x="6340322" y="2492549"/>
                    <a:pt x="6311298" y="2522210"/>
                    <a:pt x="6275496" y="2522210"/>
                  </a:cubicBezTo>
                  <a:close/>
                  <a:moveTo>
                    <a:pt x="6091604" y="2522210"/>
                  </a:moveTo>
                  <a:cubicBezTo>
                    <a:pt x="6055801" y="2522210"/>
                    <a:pt x="6026777" y="2492549"/>
                    <a:pt x="6026777" y="2455960"/>
                  </a:cubicBezTo>
                  <a:cubicBezTo>
                    <a:pt x="6026777" y="2419371"/>
                    <a:pt x="6055801" y="2389710"/>
                    <a:pt x="6091604" y="2389710"/>
                  </a:cubicBezTo>
                  <a:cubicBezTo>
                    <a:pt x="6127408" y="2389710"/>
                    <a:pt x="6156432" y="2419371"/>
                    <a:pt x="6156432" y="2455960"/>
                  </a:cubicBezTo>
                  <a:cubicBezTo>
                    <a:pt x="6156432" y="2492549"/>
                    <a:pt x="6127408" y="2522210"/>
                    <a:pt x="6091604" y="2522210"/>
                  </a:cubicBezTo>
                  <a:close/>
                  <a:moveTo>
                    <a:pt x="5907713" y="2522210"/>
                  </a:moveTo>
                  <a:cubicBezTo>
                    <a:pt x="5871910" y="2522210"/>
                    <a:pt x="5842885" y="2492549"/>
                    <a:pt x="5842885" y="2455960"/>
                  </a:cubicBezTo>
                  <a:cubicBezTo>
                    <a:pt x="5842885" y="2419371"/>
                    <a:pt x="5871910" y="2389710"/>
                    <a:pt x="5907713" y="2389710"/>
                  </a:cubicBezTo>
                  <a:cubicBezTo>
                    <a:pt x="5943516" y="2389710"/>
                    <a:pt x="5972540" y="2419371"/>
                    <a:pt x="5972540" y="2455960"/>
                  </a:cubicBezTo>
                  <a:cubicBezTo>
                    <a:pt x="5972540" y="2492549"/>
                    <a:pt x="5943516" y="2522210"/>
                    <a:pt x="5907713" y="2522210"/>
                  </a:cubicBezTo>
                  <a:close/>
                  <a:moveTo>
                    <a:pt x="5723822" y="2522210"/>
                  </a:moveTo>
                  <a:cubicBezTo>
                    <a:pt x="5688018" y="2522210"/>
                    <a:pt x="5658995" y="2492549"/>
                    <a:pt x="5658995" y="2455960"/>
                  </a:cubicBezTo>
                  <a:cubicBezTo>
                    <a:pt x="5658995" y="2419371"/>
                    <a:pt x="5688018" y="2389710"/>
                    <a:pt x="5723822" y="2389710"/>
                  </a:cubicBezTo>
                  <a:cubicBezTo>
                    <a:pt x="5759625" y="2389710"/>
                    <a:pt x="5788649" y="2419371"/>
                    <a:pt x="5788649" y="2455960"/>
                  </a:cubicBezTo>
                  <a:cubicBezTo>
                    <a:pt x="5788649" y="2492549"/>
                    <a:pt x="5759625" y="2522210"/>
                    <a:pt x="5723822" y="2522210"/>
                  </a:cubicBezTo>
                  <a:close/>
                  <a:moveTo>
                    <a:pt x="5539931" y="2522210"/>
                  </a:moveTo>
                  <a:cubicBezTo>
                    <a:pt x="5504127" y="2522210"/>
                    <a:pt x="5475103" y="2492549"/>
                    <a:pt x="5475103" y="2455960"/>
                  </a:cubicBezTo>
                  <a:cubicBezTo>
                    <a:pt x="5475103" y="2419371"/>
                    <a:pt x="5504127" y="2389710"/>
                    <a:pt x="5539931" y="2389710"/>
                  </a:cubicBezTo>
                  <a:cubicBezTo>
                    <a:pt x="5575733" y="2389710"/>
                    <a:pt x="5604758" y="2419371"/>
                    <a:pt x="5604758" y="2455960"/>
                  </a:cubicBezTo>
                  <a:cubicBezTo>
                    <a:pt x="5604758" y="2492549"/>
                    <a:pt x="5575733" y="2522210"/>
                    <a:pt x="5539931" y="2522210"/>
                  </a:cubicBezTo>
                  <a:close/>
                  <a:moveTo>
                    <a:pt x="5341309" y="2522210"/>
                  </a:moveTo>
                  <a:cubicBezTo>
                    <a:pt x="5305506" y="2522210"/>
                    <a:pt x="5276482" y="2492549"/>
                    <a:pt x="5276482" y="2455960"/>
                  </a:cubicBezTo>
                  <a:cubicBezTo>
                    <a:pt x="5276482" y="2419371"/>
                    <a:pt x="5305506" y="2389710"/>
                    <a:pt x="5341309" y="2389710"/>
                  </a:cubicBezTo>
                  <a:cubicBezTo>
                    <a:pt x="5377113" y="2389710"/>
                    <a:pt x="5406137" y="2419371"/>
                    <a:pt x="5406137" y="2455960"/>
                  </a:cubicBezTo>
                  <a:cubicBezTo>
                    <a:pt x="5406137" y="2492549"/>
                    <a:pt x="5377113" y="2522210"/>
                    <a:pt x="5341309" y="2522210"/>
                  </a:cubicBezTo>
                  <a:close/>
                  <a:moveTo>
                    <a:pt x="3844214" y="2524228"/>
                  </a:moveTo>
                  <a:cubicBezTo>
                    <a:pt x="3808412" y="2524228"/>
                    <a:pt x="3779387" y="2494567"/>
                    <a:pt x="3779387" y="2457978"/>
                  </a:cubicBezTo>
                  <a:cubicBezTo>
                    <a:pt x="3779387" y="2421389"/>
                    <a:pt x="3808412" y="2391728"/>
                    <a:pt x="3844214" y="2391728"/>
                  </a:cubicBezTo>
                  <a:cubicBezTo>
                    <a:pt x="3880018" y="2391728"/>
                    <a:pt x="3909042" y="2421389"/>
                    <a:pt x="3909042" y="2457978"/>
                  </a:cubicBezTo>
                  <a:cubicBezTo>
                    <a:pt x="3909042" y="2494567"/>
                    <a:pt x="3880018" y="2524228"/>
                    <a:pt x="3844214" y="2524228"/>
                  </a:cubicBezTo>
                  <a:close/>
                  <a:moveTo>
                    <a:pt x="3660323" y="2524228"/>
                  </a:moveTo>
                  <a:cubicBezTo>
                    <a:pt x="3624520" y="2524228"/>
                    <a:pt x="3595496" y="2494567"/>
                    <a:pt x="3595496" y="2457978"/>
                  </a:cubicBezTo>
                  <a:cubicBezTo>
                    <a:pt x="3595496" y="2421389"/>
                    <a:pt x="3624520" y="2391728"/>
                    <a:pt x="3660323" y="2391728"/>
                  </a:cubicBezTo>
                  <a:cubicBezTo>
                    <a:pt x="3696126" y="2391728"/>
                    <a:pt x="3725150" y="2421389"/>
                    <a:pt x="3725150" y="2457978"/>
                  </a:cubicBezTo>
                  <a:cubicBezTo>
                    <a:pt x="3725150" y="2494567"/>
                    <a:pt x="3696126" y="2524228"/>
                    <a:pt x="3660323" y="2524228"/>
                  </a:cubicBezTo>
                  <a:close/>
                  <a:moveTo>
                    <a:pt x="3476432" y="2524228"/>
                  </a:moveTo>
                  <a:cubicBezTo>
                    <a:pt x="3440629" y="2524228"/>
                    <a:pt x="3411605" y="2494567"/>
                    <a:pt x="3411605" y="2457978"/>
                  </a:cubicBezTo>
                  <a:cubicBezTo>
                    <a:pt x="3411605" y="2421389"/>
                    <a:pt x="3440629" y="2391728"/>
                    <a:pt x="3476432" y="2391728"/>
                  </a:cubicBezTo>
                  <a:cubicBezTo>
                    <a:pt x="3512235" y="2391728"/>
                    <a:pt x="3541260" y="2421389"/>
                    <a:pt x="3541260" y="2457978"/>
                  </a:cubicBezTo>
                  <a:cubicBezTo>
                    <a:pt x="3541260" y="2494567"/>
                    <a:pt x="3512235" y="2524228"/>
                    <a:pt x="3476432" y="2524228"/>
                  </a:cubicBezTo>
                  <a:close/>
                  <a:moveTo>
                    <a:pt x="3292541" y="2524228"/>
                  </a:moveTo>
                  <a:cubicBezTo>
                    <a:pt x="3256737" y="2524228"/>
                    <a:pt x="3227713" y="2494567"/>
                    <a:pt x="3227713" y="2457978"/>
                  </a:cubicBezTo>
                  <a:cubicBezTo>
                    <a:pt x="3227713" y="2421389"/>
                    <a:pt x="3256737" y="2391728"/>
                    <a:pt x="3292541" y="2391728"/>
                  </a:cubicBezTo>
                  <a:cubicBezTo>
                    <a:pt x="3328344" y="2391728"/>
                    <a:pt x="3357368" y="2421389"/>
                    <a:pt x="3357368" y="2457978"/>
                  </a:cubicBezTo>
                  <a:cubicBezTo>
                    <a:pt x="3357368" y="2494567"/>
                    <a:pt x="3328344" y="2524228"/>
                    <a:pt x="3292541" y="2524228"/>
                  </a:cubicBezTo>
                  <a:close/>
                  <a:moveTo>
                    <a:pt x="3108649" y="2524228"/>
                  </a:moveTo>
                  <a:cubicBezTo>
                    <a:pt x="3072846" y="2524228"/>
                    <a:pt x="3043821" y="2494567"/>
                    <a:pt x="3043821" y="2457978"/>
                  </a:cubicBezTo>
                  <a:cubicBezTo>
                    <a:pt x="3043821" y="2421389"/>
                    <a:pt x="3072846" y="2391728"/>
                    <a:pt x="3108649" y="2391728"/>
                  </a:cubicBezTo>
                  <a:cubicBezTo>
                    <a:pt x="3144453" y="2391728"/>
                    <a:pt x="3173477" y="2421389"/>
                    <a:pt x="3173477" y="2457978"/>
                  </a:cubicBezTo>
                  <a:cubicBezTo>
                    <a:pt x="3173477" y="2494567"/>
                    <a:pt x="3144453" y="2524228"/>
                    <a:pt x="3108649" y="2524228"/>
                  </a:cubicBezTo>
                  <a:close/>
                  <a:moveTo>
                    <a:pt x="2924758" y="2524228"/>
                  </a:moveTo>
                  <a:cubicBezTo>
                    <a:pt x="2888955" y="2524228"/>
                    <a:pt x="2859931" y="2494567"/>
                    <a:pt x="2859931" y="2457978"/>
                  </a:cubicBezTo>
                  <a:cubicBezTo>
                    <a:pt x="2859931" y="2421389"/>
                    <a:pt x="2888955" y="2391728"/>
                    <a:pt x="2924758" y="2391728"/>
                  </a:cubicBezTo>
                  <a:cubicBezTo>
                    <a:pt x="2960561" y="2391728"/>
                    <a:pt x="2989585" y="2421389"/>
                    <a:pt x="2989585" y="2457978"/>
                  </a:cubicBezTo>
                  <a:cubicBezTo>
                    <a:pt x="2989585" y="2494567"/>
                    <a:pt x="2960561" y="2524228"/>
                    <a:pt x="2924758" y="2524228"/>
                  </a:cubicBezTo>
                  <a:close/>
                  <a:moveTo>
                    <a:pt x="2726137" y="2524228"/>
                  </a:moveTo>
                  <a:cubicBezTo>
                    <a:pt x="2690334" y="2524228"/>
                    <a:pt x="2661310" y="2494567"/>
                    <a:pt x="2661310" y="2457978"/>
                  </a:cubicBezTo>
                  <a:cubicBezTo>
                    <a:pt x="2661310" y="2421389"/>
                    <a:pt x="2690334" y="2391728"/>
                    <a:pt x="2726137" y="2391728"/>
                  </a:cubicBezTo>
                  <a:cubicBezTo>
                    <a:pt x="2761940" y="2391728"/>
                    <a:pt x="2790965" y="2421389"/>
                    <a:pt x="2790965" y="2457978"/>
                  </a:cubicBezTo>
                  <a:cubicBezTo>
                    <a:pt x="2790965" y="2494567"/>
                    <a:pt x="2761940" y="2524228"/>
                    <a:pt x="2726137" y="2524228"/>
                  </a:cubicBezTo>
                  <a:close/>
                  <a:moveTo>
                    <a:pt x="2527740" y="2525237"/>
                  </a:moveTo>
                  <a:cubicBezTo>
                    <a:pt x="2491936" y="2525237"/>
                    <a:pt x="2462913" y="2495576"/>
                    <a:pt x="2462913" y="2458987"/>
                  </a:cubicBezTo>
                  <a:cubicBezTo>
                    <a:pt x="2462913" y="2422398"/>
                    <a:pt x="2491936" y="2392737"/>
                    <a:pt x="2527740" y="2392737"/>
                  </a:cubicBezTo>
                  <a:cubicBezTo>
                    <a:pt x="2563544" y="2392737"/>
                    <a:pt x="2592568" y="2422398"/>
                    <a:pt x="2592568" y="2458987"/>
                  </a:cubicBezTo>
                  <a:cubicBezTo>
                    <a:pt x="2592568" y="2495576"/>
                    <a:pt x="2563544" y="2525237"/>
                    <a:pt x="2527740" y="2525237"/>
                  </a:cubicBezTo>
                  <a:close/>
                  <a:moveTo>
                    <a:pt x="2343849" y="2525237"/>
                  </a:moveTo>
                  <a:cubicBezTo>
                    <a:pt x="2308045" y="2525237"/>
                    <a:pt x="2279021" y="2495576"/>
                    <a:pt x="2279021" y="2458987"/>
                  </a:cubicBezTo>
                  <a:cubicBezTo>
                    <a:pt x="2279021" y="2422398"/>
                    <a:pt x="2308045" y="2392737"/>
                    <a:pt x="2343849" y="2392737"/>
                  </a:cubicBezTo>
                  <a:cubicBezTo>
                    <a:pt x="2379652" y="2392737"/>
                    <a:pt x="2408676" y="2422398"/>
                    <a:pt x="2408676" y="2458987"/>
                  </a:cubicBezTo>
                  <a:cubicBezTo>
                    <a:pt x="2408676" y="2495576"/>
                    <a:pt x="2379652" y="2525237"/>
                    <a:pt x="2343849" y="2525237"/>
                  </a:cubicBezTo>
                  <a:close/>
                  <a:moveTo>
                    <a:pt x="2159957" y="2525237"/>
                  </a:moveTo>
                  <a:cubicBezTo>
                    <a:pt x="2124154" y="2525237"/>
                    <a:pt x="2095129" y="2495576"/>
                    <a:pt x="2095129" y="2458987"/>
                  </a:cubicBezTo>
                  <a:cubicBezTo>
                    <a:pt x="2095129" y="2422398"/>
                    <a:pt x="2124154" y="2392737"/>
                    <a:pt x="2159957" y="2392737"/>
                  </a:cubicBezTo>
                  <a:cubicBezTo>
                    <a:pt x="2195761" y="2392737"/>
                    <a:pt x="2224785" y="2422398"/>
                    <a:pt x="2224785" y="2458987"/>
                  </a:cubicBezTo>
                  <a:cubicBezTo>
                    <a:pt x="2224785" y="2495576"/>
                    <a:pt x="2195761" y="2525237"/>
                    <a:pt x="2159957" y="2525237"/>
                  </a:cubicBezTo>
                  <a:close/>
                  <a:moveTo>
                    <a:pt x="1976067" y="2525237"/>
                  </a:moveTo>
                  <a:cubicBezTo>
                    <a:pt x="1940263" y="2525237"/>
                    <a:pt x="1911239" y="2495576"/>
                    <a:pt x="1911239" y="2458987"/>
                  </a:cubicBezTo>
                  <a:cubicBezTo>
                    <a:pt x="1911239" y="2422398"/>
                    <a:pt x="1940263" y="2392737"/>
                    <a:pt x="1976067" y="2392737"/>
                  </a:cubicBezTo>
                  <a:cubicBezTo>
                    <a:pt x="2011869" y="2392737"/>
                    <a:pt x="2040894" y="2422398"/>
                    <a:pt x="2040894" y="2458987"/>
                  </a:cubicBezTo>
                  <a:cubicBezTo>
                    <a:pt x="2040894" y="2495576"/>
                    <a:pt x="2011869" y="2525237"/>
                    <a:pt x="1976067" y="2525237"/>
                  </a:cubicBezTo>
                  <a:close/>
                  <a:moveTo>
                    <a:pt x="1792176" y="2525237"/>
                  </a:moveTo>
                  <a:cubicBezTo>
                    <a:pt x="1756371" y="2525237"/>
                    <a:pt x="1727348" y="2495576"/>
                    <a:pt x="1727348" y="2458987"/>
                  </a:cubicBezTo>
                  <a:cubicBezTo>
                    <a:pt x="1727348" y="2422398"/>
                    <a:pt x="1756371" y="2392737"/>
                    <a:pt x="1792176" y="2392737"/>
                  </a:cubicBezTo>
                  <a:cubicBezTo>
                    <a:pt x="1827979" y="2392737"/>
                    <a:pt x="1857004" y="2422398"/>
                    <a:pt x="1857004" y="2458987"/>
                  </a:cubicBezTo>
                  <a:cubicBezTo>
                    <a:pt x="1857004" y="2495576"/>
                    <a:pt x="1827979" y="2525237"/>
                    <a:pt x="1792176" y="2525237"/>
                  </a:cubicBezTo>
                  <a:close/>
                  <a:moveTo>
                    <a:pt x="1608284" y="2525237"/>
                  </a:moveTo>
                  <a:cubicBezTo>
                    <a:pt x="1572481" y="2525237"/>
                    <a:pt x="1543457" y="2495576"/>
                    <a:pt x="1543457" y="2458987"/>
                  </a:cubicBezTo>
                  <a:cubicBezTo>
                    <a:pt x="1543457" y="2422398"/>
                    <a:pt x="1572481" y="2392737"/>
                    <a:pt x="1608284" y="2392737"/>
                  </a:cubicBezTo>
                  <a:cubicBezTo>
                    <a:pt x="1644087" y="2392737"/>
                    <a:pt x="1673111" y="2422398"/>
                    <a:pt x="1673111" y="2458987"/>
                  </a:cubicBezTo>
                  <a:cubicBezTo>
                    <a:pt x="1673111" y="2495576"/>
                    <a:pt x="1644087" y="2525237"/>
                    <a:pt x="1608284" y="2525237"/>
                  </a:cubicBezTo>
                  <a:close/>
                  <a:moveTo>
                    <a:pt x="1409664" y="2525237"/>
                  </a:moveTo>
                  <a:cubicBezTo>
                    <a:pt x="1373860" y="2525237"/>
                    <a:pt x="1344837" y="2495576"/>
                    <a:pt x="1344837" y="2458987"/>
                  </a:cubicBezTo>
                  <a:cubicBezTo>
                    <a:pt x="1344837" y="2422398"/>
                    <a:pt x="1373860" y="2392737"/>
                    <a:pt x="1409664" y="2392737"/>
                  </a:cubicBezTo>
                  <a:cubicBezTo>
                    <a:pt x="1445466" y="2392737"/>
                    <a:pt x="1474491" y="2422398"/>
                    <a:pt x="1474491" y="2458987"/>
                  </a:cubicBezTo>
                  <a:cubicBezTo>
                    <a:pt x="1474491" y="2495576"/>
                    <a:pt x="1445466" y="2525237"/>
                    <a:pt x="1409664" y="2525237"/>
                  </a:cubicBezTo>
                  <a:close/>
                  <a:moveTo>
                    <a:pt x="7396226" y="2527256"/>
                  </a:moveTo>
                  <a:cubicBezTo>
                    <a:pt x="7360422" y="2527256"/>
                    <a:pt x="7331398" y="2497595"/>
                    <a:pt x="7331398" y="2461006"/>
                  </a:cubicBezTo>
                  <a:cubicBezTo>
                    <a:pt x="7331398" y="2424417"/>
                    <a:pt x="7360422" y="2394756"/>
                    <a:pt x="7396226" y="2394756"/>
                  </a:cubicBezTo>
                  <a:cubicBezTo>
                    <a:pt x="7432029" y="2394756"/>
                    <a:pt x="7461054" y="2424417"/>
                    <a:pt x="7461054" y="2461006"/>
                  </a:cubicBezTo>
                  <a:cubicBezTo>
                    <a:pt x="7461054" y="2497595"/>
                    <a:pt x="7432029" y="2527256"/>
                    <a:pt x="7396226" y="2527256"/>
                  </a:cubicBezTo>
                  <a:close/>
                  <a:moveTo>
                    <a:pt x="7212336" y="2527256"/>
                  </a:moveTo>
                  <a:cubicBezTo>
                    <a:pt x="7176532" y="2527256"/>
                    <a:pt x="7147508" y="2497595"/>
                    <a:pt x="7147508" y="2461006"/>
                  </a:cubicBezTo>
                  <a:cubicBezTo>
                    <a:pt x="7147508" y="2424417"/>
                    <a:pt x="7176532" y="2394756"/>
                    <a:pt x="7212336" y="2394756"/>
                  </a:cubicBezTo>
                  <a:cubicBezTo>
                    <a:pt x="7248138" y="2394756"/>
                    <a:pt x="7277162" y="2424417"/>
                    <a:pt x="7277162" y="2461006"/>
                  </a:cubicBezTo>
                  <a:cubicBezTo>
                    <a:pt x="7277162" y="2497595"/>
                    <a:pt x="7248138" y="2527256"/>
                    <a:pt x="7212336" y="2527256"/>
                  </a:cubicBezTo>
                  <a:close/>
                  <a:moveTo>
                    <a:pt x="7028444" y="2527256"/>
                  </a:moveTo>
                  <a:cubicBezTo>
                    <a:pt x="6992640" y="2527256"/>
                    <a:pt x="6963616" y="2497595"/>
                    <a:pt x="6963616" y="2461006"/>
                  </a:cubicBezTo>
                  <a:cubicBezTo>
                    <a:pt x="6963616" y="2424417"/>
                    <a:pt x="6992640" y="2394756"/>
                    <a:pt x="7028444" y="2394756"/>
                  </a:cubicBezTo>
                  <a:cubicBezTo>
                    <a:pt x="7064248" y="2394756"/>
                    <a:pt x="7093272" y="2424417"/>
                    <a:pt x="7093272" y="2461006"/>
                  </a:cubicBezTo>
                  <a:cubicBezTo>
                    <a:pt x="7093272" y="2497595"/>
                    <a:pt x="7064248" y="2527256"/>
                    <a:pt x="7028444" y="2527256"/>
                  </a:cubicBezTo>
                  <a:close/>
                  <a:moveTo>
                    <a:pt x="6844552" y="2527256"/>
                  </a:moveTo>
                  <a:cubicBezTo>
                    <a:pt x="6808748" y="2527256"/>
                    <a:pt x="6779724" y="2497595"/>
                    <a:pt x="6779724" y="2461006"/>
                  </a:cubicBezTo>
                  <a:cubicBezTo>
                    <a:pt x="6779724" y="2424417"/>
                    <a:pt x="6808748" y="2394756"/>
                    <a:pt x="6844552" y="2394756"/>
                  </a:cubicBezTo>
                  <a:cubicBezTo>
                    <a:pt x="6880356" y="2394756"/>
                    <a:pt x="6909380" y="2424417"/>
                    <a:pt x="6909380" y="2461006"/>
                  </a:cubicBezTo>
                  <a:cubicBezTo>
                    <a:pt x="6909380" y="2497595"/>
                    <a:pt x="6880356" y="2527256"/>
                    <a:pt x="6844552" y="2527256"/>
                  </a:cubicBezTo>
                  <a:close/>
                  <a:moveTo>
                    <a:pt x="6645932" y="2527256"/>
                  </a:moveTo>
                  <a:cubicBezTo>
                    <a:pt x="6610128" y="2527256"/>
                    <a:pt x="6581104" y="2497595"/>
                    <a:pt x="6581104" y="2461006"/>
                  </a:cubicBezTo>
                  <a:cubicBezTo>
                    <a:pt x="6581104" y="2424417"/>
                    <a:pt x="6610128" y="2394756"/>
                    <a:pt x="6645932" y="2394756"/>
                  </a:cubicBezTo>
                  <a:cubicBezTo>
                    <a:pt x="6681734" y="2394756"/>
                    <a:pt x="6710758" y="2424417"/>
                    <a:pt x="6710758" y="2461006"/>
                  </a:cubicBezTo>
                  <a:cubicBezTo>
                    <a:pt x="6710758" y="2497595"/>
                    <a:pt x="6681734" y="2527256"/>
                    <a:pt x="6645932" y="2527256"/>
                  </a:cubicBezTo>
                  <a:close/>
                  <a:moveTo>
                    <a:pt x="5154763" y="2529274"/>
                  </a:moveTo>
                  <a:cubicBezTo>
                    <a:pt x="5118960" y="2529274"/>
                    <a:pt x="5089936" y="2499613"/>
                    <a:pt x="5089936" y="2463024"/>
                  </a:cubicBezTo>
                  <a:cubicBezTo>
                    <a:pt x="5089936" y="2426435"/>
                    <a:pt x="5118960" y="2396774"/>
                    <a:pt x="5154763" y="2396774"/>
                  </a:cubicBezTo>
                  <a:cubicBezTo>
                    <a:pt x="5190567" y="2396774"/>
                    <a:pt x="5219591" y="2426435"/>
                    <a:pt x="5219591" y="2463024"/>
                  </a:cubicBezTo>
                  <a:cubicBezTo>
                    <a:pt x="5219591" y="2499613"/>
                    <a:pt x="5190567" y="2529274"/>
                    <a:pt x="5154763" y="2529274"/>
                  </a:cubicBezTo>
                  <a:close/>
                  <a:moveTo>
                    <a:pt x="4970872" y="2529274"/>
                  </a:moveTo>
                  <a:cubicBezTo>
                    <a:pt x="4935068" y="2529274"/>
                    <a:pt x="4906044" y="2499613"/>
                    <a:pt x="4906044" y="2463024"/>
                  </a:cubicBezTo>
                  <a:cubicBezTo>
                    <a:pt x="4906044" y="2426435"/>
                    <a:pt x="4935068" y="2396774"/>
                    <a:pt x="4970872" y="2396774"/>
                  </a:cubicBezTo>
                  <a:cubicBezTo>
                    <a:pt x="5006676" y="2396774"/>
                    <a:pt x="5035700" y="2426435"/>
                    <a:pt x="5035700" y="2463024"/>
                  </a:cubicBezTo>
                  <a:cubicBezTo>
                    <a:pt x="5035700" y="2499613"/>
                    <a:pt x="5006676" y="2529274"/>
                    <a:pt x="4970872" y="2529274"/>
                  </a:cubicBezTo>
                  <a:close/>
                  <a:moveTo>
                    <a:pt x="4786980" y="2529274"/>
                  </a:moveTo>
                  <a:cubicBezTo>
                    <a:pt x="4751178" y="2529274"/>
                    <a:pt x="4722153" y="2499613"/>
                    <a:pt x="4722153" y="2463024"/>
                  </a:cubicBezTo>
                  <a:cubicBezTo>
                    <a:pt x="4722153" y="2426435"/>
                    <a:pt x="4751178" y="2396774"/>
                    <a:pt x="4786980" y="2396774"/>
                  </a:cubicBezTo>
                  <a:cubicBezTo>
                    <a:pt x="4822784" y="2396774"/>
                    <a:pt x="4851808" y="2426435"/>
                    <a:pt x="4851808" y="2463024"/>
                  </a:cubicBezTo>
                  <a:cubicBezTo>
                    <a:pt x="4851808" y="2499613"/>
                    <a:pt x="4822784" y="2529274"/>
                    <a:pt x="4786980" y="2529274"/>
                  </a:cubicBezTo>
                  <a:close/>
                  <a:moveTo>
                    <a:pt x="4603090" y="2529274"/>
                  </a:moveTo>
                  <a:cubicBezTo>
                    <a:pt x="4567286" y="2529274"/>
                    <a:pt x="4538262" y="2499613"/>
                    <a:pt x="4538262" y="2463024"/>
                  </a:cubicBezTo>
                  <a:cubicBezTo>
                    <a:pt x="4538262" y="2426435"/>
                    <a:pt x="4567286" y="2396774"/>
                    <a:pt x="4603090" y="2396774"/>
                  </a:cubicBezTo>
                  <a:cubicBezTo>
                    <a:pt x="4638893" y="2396774"/>
                    <a:pt x="4667918" y="2426435"/>
                    <a:pt x="4667918" y="2463024"/>
                  </a:cubicBezTo>
                  <a:cubicBezTo>
                    <a:pt x="4667918" y="2499613"/>
                    <a:pt x="4638893" y="2529274"/>
                    <a:pt x="4603090" y="2529274"/>
                  </a:cubicBezTo>
                  <a:close/>
                  <a:moveTo>
                    <a:pt x="4419198" y="2529274"/>
                  </a:moveTo>
                  <a:cubicBezTo>
                    <a:pt x="4383395" y="2529274"/>
                    <a:pt x="4354371" y="2499613"/>
                    <a:pt x="4354371" y="2463024"/>
                  </a:cubicBezTo>
                  <a:cubicBezTo>
                    <a:pt x="4354371" y="2426435"/>
                    <a:pt x="4383395" y="2396774"/>
                    <a:pt x="4419198" y="2396774"/>
                  </a:cubicBezTo>
                  <a:cubicBezTo>
                    <a:pt x="4455002" y="2396774"/>
                    <a:pt x="4484026" y="2426435"/>
                    <a:pt x="4484026" y="2463024"/>
                  </a:cubicBezTo>
                  <a:cubicBezTo>
                    <a:pt x="4484026" y="2499613"/>
                    <a:pt x="4455002" y="2529274"/>
                    <a:pt x="4419198" y="2529274"/>
                  </a:cubicBezTo>
                  <a:close/>
                  <a:moveTo>
                    <a:pt x="4235307" y="2529274"/>
                  </a:moveTo>
                  <a:cubicBezTo>
                    <a:pt x="4199503" y="2529274"/>
                    <a:pt x="4170479" y="2499613"/>
                    <a:pt x="4170479" y="2463024"/>
                  </a:cubicBezTo>
                  <a:cubicBezTo>
                    <a:pt x="4170479" y="2426435"/>
                    <a:pt x="4199503" y="2396774"/>
                    <a:pt x="4235307" y="2396774"/>
                  </a:cubicBezTo>
                  <a:cubicBezTo>
                    <a:pt x="4271110" y="2396774"/>
                    <a:pt x="4300134" y="2426435"/>
                    <a:pt x="4300134" y="2463024"/>
                  </a:cubicBezTo>
                  <a:cubicBezTo>
                    <a:pt x="4300134" y="2499613"/>
                    <a:pt x="4271110" y="2529274"/>
                    <a:pt x="4235307" y="2529274"/>
                  </a:cubicBezTo>
                  <a:close/>
                  <a:moveTo>
                    <a:pt x="4036685" y="2529274"/>
                  </a:moveTo>
                  <a:cubicBezTo>
                    <a:pt x="4000883" y="2529274"/>
                    <a:pt x="3971858" y="2499613"/>
                    <a:pt x="3971858" y="2463024"/>
                  </a:cubicBezTo>
                  <a:cubicBezTo>
                    <a:pt x="3971858" y="2426435"/>
                    <a:pt x="4000883" y="2396774"/>
                    <a:pt x="4036685" y="2396774"/>
                  </a:cubicBezTo>
                  <a:cubicBezTo>
                    <a:pt x="4072489" y="2396774"/>
                    <a:pt x="4101513" y="2426435"/>
                    <a:pt x="4101513" y="2463024"/>
                  </a:cubicBezTo>
                  <a:cubicBezTo>
                    <a:pt x="4101513" y="2499613"/>
                    <a:pt x="4072489" y="2529274"/>
                    <a:pt x="4036685" y="2529274"/>
                  </a:cubicBezTo>
                  <a:close/>
                  <a:moveTo>
                    <a:pt x="1193489" y="2532302"/>
                  </a:moveTo>
                  <a:cubicBezTo>
                    <a:pt x="1157685" y="2532302"/>
                    <a:pt x="1128661" y="2502641"/>
                    <a:pt x="1128661" y="2466052"/>
                  </a:cubicBezTo>
                  <a:cubicBezTo>
                    <a:pt x="1128661" y="2429463"/>
                    <a:pt x="1157685" y="2399802"/>
                    <a:pt x="1193489" y="2399802"/>
                  </a:cubicBezTo>
                  <a:cubicBezTo>
                    <a:pt x="1229293" y="2399802"/>
                    <a:pt x="1258318" y="2429463"/>
                    <a:pt x="1258318" y="2466052"/>
                  </a:cubicBezTo>
                  <a:cubicBezTo>
                    <a:pt x="1258318" y="2502641"/>
                    <a:pt x="1229293" y="2532302"/>
                    <a:pt x="1193489" y="2532302"/>
                  </a:cubicBezTo>
                  <a:close/>
                  <a:moveTo>
                    <a:pt x="1009598" y="2532302"/>
                  </a:moveTo>
                  <a:cubicBezTo>
                    <a:pt x="973794" y="2532302"/>
                    <a:pt x="944771" y="2502641"/>
                    <a:pt x="944771" y="2466052"/>
                  </a:cubicBezTo>
                  <a:cubicBezTo>
                    <a:pt x="944771" y="2429463"/>
                    <a:pt x="973794" y="2399802"/>
                    <a:pt x="1009598" y="2399802"/>
                  </a:cubicBezTo>
                  <a:cubicBezTo>
                    <a:pt x="1045401" y="2399802"/>
                    <a:pt x="1074426" y="2429463"/>
                    <a:pt x="1074426" y="2466052"/>
                  </a:cubicBezTo>
                  <a:cubicBezTo>
                    <a:pt x="1074426" y="2502641"/>
                    <a:pt x="1045401" y="2532302"/>
                    <a:pt x="1009598" y="2532302"/>
                  </a:cubicBezTo>
                  <a:close/>
                  <a:moveTo>
                    <a:pt x="825706" y="2532302"/>
                  </a:moveTo>
                  <a:cubicBezTo>
                    <a:pt x="789903" y="2532302"/>
                    <a:pt x="760879" y="2502641"/>
                    <a:pt x="760879" y="2466052"/>
                  </a:cubicBezTo>
                  <a:cubicBezTo>
                    <a:pt x="760879" y="2429463"/>
                    <a:pt x="789903" y="2399802"/>
                    <a:pt x="825706" y="2399802"/>
                  </a:cubicBezTo>
                  <a:cubicBezTo>
                    <a:pt x="861511" y="2399802"/>
                    <a:pt x="890533" y="2429463"/>
                    <a:pt x="890533" y="2466052"/>
                  </a:cubicBezTo>
                  <a:cubicBezTo>
                    <a:pt x="890533" y="2502641"/>
                    <a:pt x="861511" y="2532302"/>
                    <a:pt x="825706" y="2532302"/>
                  </a:cubicBezTo>
                  <a:close/>
                  <a:moveTo>
                    <a:pt x="641815" y="2532302"/>
                  </a:moveTo>
                  <a:cubicBezTo>
                    <a:pt x="606012" y="2532302"/>
                    <a:pt x="576988" y="2502641"/>
                    <a:pt x="576988" y="2466052"/>
                  </a:cubicBezTo>
                  <a:cubicBezTo>
                    <a:pt x="576988" y="2429463"/>
                    <a:pt x="606012" y="2399802"/>
                    <a:pt x="641815" y="2399802"/>
                  </a:cubicBezTo>
                  <a:cubicBezTo>
                    <a:pt x="677619" y="2399802"/>
                    <a:pt x="706642" y="2429463"/>
                    <a:pt x="706642" y="2466052"/>
                  </a:cubicBezTo>
                  <a:cubicBezTo>
                    <a:pt x="706642" y="2502641"/>
                    <a:pt x="677619" y="2532302"/>
                    <a:pt x="641815" y="2532302"/>
                  </a:cubicBezTo>
                  <a:close/>
                  <a:moveTo>
                    <a:pt x="457924" y="2532302"/>
                  </a:moveTo>
                  <a:cubicBezTo>
                    <a:pt x="422121" y="2532302"/>
                    <a:pt x="393096" y="2502641"/>
                    <a:pt x="393096" y="2466052"/>
                  </a:cubicBezTo>
                  <a:cubicBezTo>
                    <a:pt x="393096" y="2429463"/>
                    <a:pt x="422121" y="2399802"/>
                    <a:pt x="457924" y="2399802"/>
                  </a:cubicBezTo>
                  <a:cubicBezTo>
                    <a:pt x="493726" y="2399802"/>
                    <a:pt x="522751" y="2429463"/>
                    <a:pt x="522751" y="2466052"/>
                  </a:cubicBezTo>
                  <a:cubicBezTo>
                    <a:pt x="522751" y="2502641"/>
                    <a:pt x="493726" y="2532302"/>
                    <a:pt x="457924" y="2532302"/>
                  </a:cubicBezTo>
                  <a:close/>
                  <a:moveTo>
                    <a:pt x="6467704" y="2739813"/>
                  </a:moveTo>
                  <a:cubicBezTo>
                    <a:pt x="6431900" y="2739813"/>
                    <a:pt x="6402876" y="2710152"/>
                    <a:pt x="6402876" y="2673563"/>
                  </a:cubicBezTo>
                  <a:cubicBezTo>
                    <a:pt x="6402876" y="2636974"/>
                    <a:pt x="6431900" y="2607313"/>
                    <a:pt x="6467704" y="2607313"/>
                  </a:cubicBezTo>
                  <a:cubicBezTo>
                    <a:pt x="6503507" y="2607313"/>
                    <a:pt x="6532532" y="2636974"/>
                    <a:pt x="6532532" y="2673563"/>
                  </a:cubicBezTo>
                  <a:cubicBezTo>
                    <a:pt x="6532532" y="2710152"/>
                    <a:pt x="6503507" y="2739813"/>
                    <a:pt x="6467704" y="2739813"/>
                  </a:cubicBezTo>
                  <a:close/>
                  <a:moveTo>
                    <a:pt x="6283812" y="2739813"/>
                  </a:moveTo>
                  <a:cubicBezTo>
                    <a:pt x="6248009" y="2739813"/>
                    <a:pt x="6218984" y="2710152"/>
                    <a:pt x="6218984" y="2673563"/>
                  </a:cubicBezTo>
                  <a:cubicBezTo>
                    <a:pt x="6218984" y="2636974"/>
                    <a:pt x="6248009" y="2607313"/>
                    <a:pt x="6283812" y="2607313"/>
                  </a:cubicBezTo>
                  <a:cubicBezTo>
                    <a:pt x="6319616" y="2607313"/>
                    <a:pt x="6348640" y="2636974"/>
                    <a:pt x="6348640" y="2673563"/>
                  </a:cubicBezTo>
                  <a:cubicBezTo>
                    <a:pt x="6348640" y="2710152"/>
                    <a:pt x="6319616" y="2739813"/>
                    <a:pt x="6283812" y="2739813"/>
                  </a:cubicBezTo>
                  <a:close/>
                  <a:moveTo>
                    <a:pt x="6099922" y="2739813"/>
                  </a:moveTo>
                  <a:cubicBezTo>
                    <a:pt x="6064118" y="2739813"/>
                    <a:pt x="6035094" y="2710152"/>
                    <a:pt x="6035094" y="2673563"/>
                  </a:cubicBezTo>
                  <a:cubicBezTo>
                    <a:pt x="6035094" y="2636974"/>
                    <a:pt x="6064118" y="2607313"/>
                    <a:pt x="6099922" y="2607313"/>
                  </a:cubicBezTo>
                  <a:cubicBezTo>
                    <a:pt x="6135725" y="2607313"/>
                    <a:pt x="6164749" y="2636974"/>
                    <a:pt x="6164749" y="2673563"/>
                  </a:cubicBezTo>
                  <a:cubicBezTo>
                    <a:pt x="6164749" y="2710152"/>
                    <a:pt x="6135725" y="2739813"/>
                    <a:pt x="6099922" y="2739813"/>
                  </a:cubicBezTo>
                  <a:close/>
                  <a:moveTo>
                    <a:pt x="5916030" y="2739813"/>
                  </a:moveTo>
                  <a:cubicBezTo>
                    <a:pt x="5880227" y="2739813"/>
                    <a:pt x="5851202" y="2710152"/>
                    <a:pt x="5851202" y="2673563"/>
                  </a:cubicBezTo>
                  <a:cubicBezTo>
                    <a:pt x="5851202" y="2636974"/>
                    <a:pt x="5880227" y="2607313"/>
                    <a:pt x="5916030" y="2607313"/>
                  </a:cubicBezTo>
                  <a:cubicBezTo>
                    <a:pt x="5951834" y="2607313"/>
                    <a:pt x="5980858" y="2636974"/>
                    <a:pt x="5980858" y="2673563"/>
                  </a:cubicBezTo>
                  <a:cubicBezTo>
                    <a:pt x="5980858" y="2710152"/>
                    <a:pt x="5951834" y="2739813"/>
                    <a:pt x="5916030" y="2739813"/>
                  </a:cubicBezTo>
                  <a:close/>
                  <a:moveTo>
                    <a:pt x="5732139" y="2739813"/>
                  </a:moveTo>
                  <a:cubicBezTo>
                    <a:pt x="5696335" y="2739813"/>
                    <a:pt x="5667311" y="2710152"/>
                    <a:pt x="5667311" y="2673563"/>
                  </a:cubicBezTo>
                  <a:cubicBezTo>
                    <a:pt x="5667311" y="2636974"/>
                    <a:pt x="5696335" y="2607313"/>
                    <a:pt x="5732139" y="2607313"/>
                  </a:cubicBezTo>
                  <a:cubicBezTo>
                    <a:pt x="5767941" y="2607313"/>
                    <a:pt x="5796966" y="2636974"/>
                    <a:pt x="5796966" y="2673563"/>
                  </a:cubicBezTo>
                  <a:cubicBezTo>
                    <a:pt x="5796966" y="2710152"/>
                    <a:pt x="5767941" y="2739813"/>
                    <a:pt x="5732139" y="2739813"/>
                  </a:cubicBezTo>
                  <a:close/>
                  <a:moveTo>
                    <a:pt x="5548247" y="2739813"/>
                  </a:moveTo>
                  <a:cubicBezTo>
                    <a:pt x="5512443" y="2739813"/>
                    <a:pt x="5483419" y="2710152"/>
                    <a:pt x="5483419" y="2673563"/>
                  </a:cubicBezTo>
                  <a:cubicBezTo>
                    <a:pt x="5483419" y="2636974"/>
                    <a:pt x="5512443" y="2607313"/>
                    <a:pt x="5548247" y="2607313"/>
                  </a:cubicBezTo>
                  <a:cubicBezTo>
                    <a:pt x="5584051" y="2607313"/>
                    <a:pt x="5613075" y="2636974"/>
                    <a:pt x="5613075" y="2673563"/>
                  </a:cubicBezTo>
                  <a:cubicBezTo>
                    <a:pt x="5613075" y="2710152"/>
                    <a:pt x="5584051" y="2739813"/>
                    <a:pt x="5548247" y="2739813"/>
                  </a:cubicBezTo>
                  <a:close/>
                  <a:moveTo>
                    <a:pt x="5349627" y="2739813"/>
                  </a:moveTo>
                  <a:cubicBezTo>
                    <a:pt x="5313823" y="2739813"/>
                    <a:pt x="5284799" y="2710152"/>
                    <a:pt x="5284799" y="2673563"/>
                  </a:cubicBezTo>
                  <a:cubicBezTo>
                    <a:pt x="5284799" y="2636974"/>
                    <a:pt x="5313823" y="2607313"/>
                    <a:pt x="5349627" y="2607313"/>
                  </a:cubicBezTo>
                  <a:cubicBezTo>
                    <a:pt x="5385430" y="2607313"/>
                    <a:pt x="5414454" y="2636974"/>
                    <a:pt x="5414454" y="2673563"/>
                  </a:cubicBezTo>
                  <a:cubicBezTo>
                    <a:pt x="5414454" y="2710152"/>
                    <a:pt x="5385430" y="2739813"/>
                    <a:pt x="5349627" y="2739813"/>
                  </a:cubicBezTo>
                  <a:close/>
                  <a:moveTo>
                    <a:pt x="3852532" y="2741831"/>
                  </a:moveTo>
                  <a:cubicBezTo>
                    <a:pt x="3816729" y="2741831"/>
                    <a:pt x="3787704" y="2712170"/>
                    <a:pt x="3787704" y="2675581"/>
                  </a:cubicBezTo>
                  <a:cubicBezTo>
                    <a:pt x="3787704" y="2638992"/>
                    <a:pt x="3816729" y="2609331"/>
                    <a:pt x="3852532" y="2609331"/>
                  </a:cubicBezTo>
                  <a:cubicBezTo>
                    <a:pt x="3888335" y="2609331"/>
                    <a:pt x="3917359" y="2638992"/>
                    <a:pt x="3917359" y="2675581"/>
                  </a:cubicBezTo>
                  <a:cubicBezTo>
                    <a:pt x="3917359" y="2712170"/>
                    <a:pt x="3888335" y="2741831"/>
                    <a:pt x="3852532" y="2741831"/>
                  </a:cubicBezTo>
                  <a:close/>
                  <a:moveTo>
                    <a:pt x="3668641" y="2741831"/>
                  </a:moveTo>
                  <a:cubicBezTo>
                    <a:pt x="3632837" y="2741831"/>
                    <a:pt x="3603813" y="2712170"/>
                    <a:pt x="3603813" y="2675581"/>
                  </a:cubicBezTo>
                  <a:cubicBezTo>
                    <a:pt x="3603813" y="2638992"/>
                    <a:pt x="3632837" y="2609331"/>
                    <a:pt x="3668641" y="2609331"/>
                  </a:cubicBezTo>
                  <a:cubicBezTo>
                    <a:pt x="3704444" y="2609331"/>
                    <a:pt x="3733469" y="2638992"/>
                    <a:pt x="3733469" y="2675581"/>
                  </a:cubicBezTo>
                  <a:cubicBezTo>
                    <a:pt x="3733469" y="2712170"/>
                    <a:pt x="3704444" y="2741831"/>
                    <a:pt x="3668641" y="2741831"/>
                  </a:cubicBezTo>
                  <a:close/>
                  <a:moveTo>
                    <a:pt x="3484750" y="2741831"/>
                  </a:moveTo>
                  <a:cubicBezTo>
                    <a:pt x="3448946" y="2741831"/>
                    <a:pt x="3419922" y="2712170"/>
                    <a:pt x="3419922" y="2675581"/>
                  </a:cubicBezTo>
                  <a:cubicBezTo>
                    <a:pt x="3419922" y="2638992"/>
                    <a:pt x="3448946" y="2609331"/>
                    <a:pt x="3484750" y="2609331"/>
                  </a:cubicBezTo>
                  <a:cubicBezTo>
                    <a:pt x="3520553" y="2609331"/>
                    <a:pt x="3549577" y="2638992"/>
                    <a:pt x="3549577" y="2675581"/>
                  </a:cubicBezTo>
                  <a:cubicBezTo>
                    <a:pt x="3549577" y="2712170"/>
                    <a:pt x="3520553" y="2741831"/>
                    <a:pt x="3484750" y="2741831"/>
                  </a:cubicBezTo>
                  <a:close/>
                  <a:moveTo>
                    <a:pt x="3300858" y="2741831"/>
                  </a:moveTo>
                  <a:cubicBezTo>
                    <a:pt x="3265054" y="2741831"/>
                    <a:pt x="3236030" y="2712170"/>
                    <a:pt x="3236030" y="2675581"/>
                  </a:cubicBezTo>
                  <a:cubicBezTo>
                    <a:pt x="3236030" y="2638992"/>
                    <a:pt x="3265054" y="2609331"/>
                    <a:pt x="3300858" y="2609331"/>
                  </a:cubicBezTo>
                  <a:cubicBezTo>
                    <a:pt x="3336662" y="2609331"/>
                    <a:pt x="3365686" y="2638992"/>
                    <a:pt x="3365686" y="2675581"/>
                  </a:cubicBezTo>
                  <a:cubicBezTo>
                    <a:pt x="3365686" y="2712170"/>
                    <a:pt x="3336662" y="2741831"/>
                    <a:pt x="3300858" y="2741831"/>
                  </a:cubicBezTo>
                  <a:close/>
                  <a:moveTo>
                    <a:pt x="3116966" y="2741831"/>
                  </a:moveTo>
                  <a:cubicBezTo>
                    <a:pt x="3081163" y="2741831"/>
                    <a:pt x="3052138" y="2712170"/>
                    <a:pt x="3052138" y="2675581"/>
                  </a:cubicBezTo>
                  <a:cubicBezTo>
                    <a:pt x="3052138" y="2638992"/>
                    <a:pt x="3081163" y="2609331"/>
                    <a:pt x="3116966" y="2609331"/>
                  </a:cubicBezTo>
                  <a:cubicBezTo>
                    <a:pt x="3152769" y="2609331"/>
                    <a:pt x="3181793" y="2638992"/>
                    <a:pt x="3181793" y="2675581"/>
                  </a:cubicBezTo>
                  <a:cubicBezTo>
                    <a:pt x="3181793" y="2712170"/>
                    <a:pt x="3152769" y="2741831"/>
                    <a:pt x="3116966" y="2741831"/>
                  </a:cubicBezTo>
                  <a:close/>
                  <a:moveTo>
                    <a:pt x="2933075" y="2741831"/>
                  </a:moveTo>
                  <a:cubicBezTo>
                    <a:pt x="2897271" y="2741831"/>
                    <a:pt x="2868247" y="2712170"/>
                    <a:pt x="2868247" y="2675581"/>
                  </a:cubicBezTo>
                  <a:cubicBezTo>
                    <a:pt x="2868247" y="2638992"/>
                    <a:pt x="2897271" y="2609331"/>
                    <a:pt x="2933075" y="2609331"/>
                  </a:cubicBezTo>
                  <a:cubicBezTo>
                    <a:pt x="2968878" y="2609331"/>
                    <a:pt x="2997903" y="2638992"/>
                    <a:pt x="2997903" y="2675581"/>
                  </a:cubicBezTo>
                  <a:cubicBezTo>
                    <a:pt x="2997903" y="2712170"/>
                    <a:pt x="2968878" y="2741831"/>
                    <a:pt x="2933075" y="2741831"/>
                  </a:cubicBezTo>
                  <a:close/>
                  <a:moveTo>
                    <a:pt x="2734455" y="2741831"/>
                  </a:moveTo>
                  <a:cubicBezTo>
                    <a:pt x="2698651" y="2741831"/>
                    <a:pt x="2669627" y="2712170"/>
                    <a:pt x="2669627" y="2675581"/>
                  </a:cubicBezTo>
                  <a:cubicBezTo>
                    <a:pt x="2669627" y="2638992"/>
                    <a:pt x="2698651" y="2609331"/>
                    <a:pt x="2734455" y="2609331"/>
                  </a:cubicBezTo>
                  <a:cubicBezTo>
                    <a:pt x="2770258" y="2609331"/>
                    <a:pt x="2799282" y="2638992"/>
                    <a:pt x="2799282" y="2675581"/>
                  </a:cubicBezTo>
                  <a:cubicBezTo>
                    <a:pt x="2799282" y="2712170"/>
                    <a:pt x="2770258" y="2741831"/>
                    <a:pt x="2734455" y="2741831"/>
                  </a:cubicBezTo>
                  <a:close/>
                  <a:moveTo>
                    <a:pt x="2536058" y="2742840"/>
                  </a:moveTo>
                  <a:cubicBezTo>
                    <a:pt x="2500254" y="2742840"/>
                    <a:pt x="2471230" y="2713179"/>
                    <a:pt x="2471230" y="2676590"/>
                  </a:cubicBezTo>
                  <a:cubicBezTo>
                    <a:pt x="2471230" y="2640001"/>
                    <a:pt x="2500254" y="2610340"/>
                    <a:pt x="2536058" y="2610340"/>
                  </a:cubicBezTo>
                  <a:cubicBezTo>
                    <a:pt x="2571861" y="2610340"/>
                    <a:pt x="2600885" y="2640001"/>
                    <a:pt x="2600885" y="2676590"/>
                  </a:cubicBezTo>
                  <a:cubicBezTo>
                    <a:pt x="2600885" y="2713179"/>
                    <a:pt x="2571861" y="2742840"/>
                    <a:pt x="2536058" y="2742840"/>
                  </a:cubicBezTo>
                  <a:close/>
                  <a:moveTo>
                    <a:pt x="2352166" y="2742840"/>
                  </a:moveTo>
                  <a:cubicBezTo>
                    <a:pt x="2316362" y="2742840"/>
                    <a:pt x="2287338" y="2713179"/>
                    <a:pt x="2287338" y="2676590"/>
                  </a:cubicBezTo>
                  <a:cubicBezTo>
                    <a:pt x="2287338" y="2640001"/>
                    <a:pt x="2316362" y="2610340"/>
                    <a:pt x="2352166" y="2610340"/>
                  </a:cubicBezTo>
                  <a:cubicBezTo>
                    <a:pt x="2387970" y="2610340"/>
                    <a:pt x="2416994" y="2640001"/>
                    <a:pt x="2416994" y="2676590"/>
                  </a:cubicBezTo>
                  <a:cubicBezTo>
                    <a:pt x="2416994" y="2713179"/>
                    <a:pt x="2387970" y="2742840"/>
                    <a:pt x="2352166" y="2742840"/>
                  </a:cubicBezTo>
                  <a:close/>
                  <a:moveTo>
                    <a:pt x="2168275" y="2742840"/>
                  </a:moveTo>
                  <a:cubicBezTo>
                    <a:pt x="2132472" y="2742840"/>
                    <a:pt x="2103448" y="2713179"/>
                    <a:pt x="2103448" y="2676590"/>
                  </a:cubicBezTo>
                  <a:cubicBezTo>
                    <a:pt x="2103448" y="2640001"/>
                    <a:pt x="2132472" y="2610340"/>
                    <a:pt x="2168275" y="2610340"/>
                  </a:cubicBezTo>
                  <a:cubicBezTo>
                    <a:pt x="2204078" y="2610340"/>
                    <a:pt x="2233102" y="2640001"/>
                    <a:pt x="2233102" y="2676590"/>
                  </a:cubicBezTo>
                  <a:cubicBezTo>
                    <a:pt x="2233102" y="2713179"/>
                    <a:pt x="2204078" y="2742840"/>
                    <a:pt x="2168275" y="2742840"/>
                  </a:cubicBezTo>
                  <a:close/>
                  <a:moveTo>
                    <a:pt x="1984384" y="2742840"/>
                  </a:moveTo>
                  <a:cubicBezTo>
                    <a:pt x="1948580" y="2742840"/>
                    <a:pt x="1919556" y="2713179"/>
                    <a:pt x="1919556" y="2676590"/>
                  </a:cubicBezTo>
                  <a:cubicBezTo>
                    <a:pt x="1919556" y="2640001"/>
                    <a:pt x="1948580" y="2610340"/>
                    <a:pt x="1984384" y="2610340"/>
                  </a:cubicBezTo>
                  <a:cubicBezTo>
                    <a:pt x="2020187" y="2610340"/>
                    <a:pt x="2049212" y="2640001"/>
                    <a:pt x="2049212" y="2676590"/>
                  </a:cubicBezTo>
                  <a:cubicBezTo>
                    <a:pt x="2049212" y="2713179"/>
                    <a:pt x="2020187" y="2742840"/>
                    <a:pt x="1984384" y="2742840"/>
                  </a:cubicBezTo>
                  <a:close/>
                  <a:moveTo>
                    <a:pt x="1800493" y="2742840"/>
                  </a:moveTo>
                  <a:cubicBezTo>
                    <a:pt x="1764688" y="2742840"/>
                    <a:pt x="1735665" y="2713179"/>
                    <a:pt x="1735665" y="2676590"/>
                  </a:cubicBezTo>
                  <a:cubicBezTo>
                    <a:pt x="1735665" y="2640001"/>
                    <a:pt x="1764688" y="2610340"/>
                    <a:pt x="1800493" y="2610340"/>
                  </a:cubicBezTo>
                  <a:cubicBezTo>
                    <a:pt x="1836295" y="2610340"/>
                    <a:pt x="1865320" y="2640001"/>
                    <a:pt x="1865320" y="2676590"/>
                  </a:cubicBezTo>
                  <a:cubicBezTo>
                    <a:pt x="1865320" y="2713179"/>
                    <a:pt x="1836295" y="2742840"/>
                    <a:pt x="1800493" y="2742840"/>
                  </a:cubicBezTo>
                  <a:close/>
                  <a:moveTo>
                    <a:pt x="1616600" y="2742840"/>
                  </a:moveTo>
                  <a:cubicBezTo>
                    <a:pt x="1580797" y="2742840"/>
                    <a:pt x="1551773" y="2713179"/>
                    <a:pt x="1551773" y="2676590"/>
                  </a:cubicBezTo>
                  <a:cubicBezTo>
                    <a:pt x="1551773" y="2640001"/>
                    <a:pt x="1580797" y="2610340"/>
                    <a:pt x="1616600" y="2610340"/>
                  </a:cubicBezTo>
                  <a:cubicBezTo>
                    <a:pt x="1652404" y="2610340"/>
                    <a:pt x="1681428" y="2640001"/>
                    <a:pt x="1681428" y="2676590"/>
                  </a:cubicBezTo>
                  <a:cubicBezTo>
                    <a:pt x="1681428" y="2713179"/>
                    <a:pt x="1652404" y="2742840"/>
                    <a:pt x="1616600" y="2742840"/>
                  </a:cubicBezTo>
                  <a:close/>
                  <a:moveTo>
                    <a:pt x="1417981" y="2742840"/>
                  </a:moveTo>
                  <a:cubicBezTo>
                    <a:pt x="1382178" y="2742840"/>
                    <a:pt x="1353153" y="2713179"/>
                    <a:pt x="1353153" y="2676590"/>
                  </a:cubicBezTo>
                  <a:cubicBezTo>
                    <a:pt x="1353153" y="2640001"/>
                    <a:pt x="1382178" y="2610340"/>
                    <a:pt x="1417981" y="2610340"/>
                  </a:cubicBezTo>
                  <a:cubicBezTo>
                    <a:pt x="1453783" y="2610340"/>
                    <a:pt x="1482808" y="2640001"/>
                    <a:pt x="1482808" y="2676590"/>
                  </a:cubicBezTo>
                  <a:cubicBezTo>
                    <a:pt x="1482808" y="2713179"/>
                    <a:pt x="1453783" y="2742840"/>
                    <a:pt x="1417981" y="2742840"/>
                  </a:cubicBezTo>
                  <a:close/>
                  <a:moveTo>
                    <a:pt x="7036760" y="2744859"/>
                  </a:moveTo>
                  <a:cubicBezTo>
                    <a:pt x="7000958" y="2744859"/>
                    <a:pt x="6971933" y="2715198"/>
                    <a:pt x="6971933" y="2678609"/>
                  </a:cubicBezTo>
                  <a:cubicBezTo>
                    <a:pt x="6971933" y="2642020"/>
                    <a:pt x="7000958" y="2612359"/>
                    <a:pt x="7036760" y="2612359"/>
                  </a:cubicBezTo>
                  <a:cubicBezTo>
                    <a:pt x="7072564" y="2612359"/>
                    <a:pt x="7101588" y="2642020"/>
                    <a:pt x="7101588" y="2678609"/>
                  </a:cubicBezTo>
                  <a:cubicBezTo>
                    <a:pt x="7101588" y="2715198"/>
                    <a:pt x="7072564" y="2744859"/>
                    <a:pt x="7036760" y="2744859"/>
                  </a:cubicBezTo>
                  <a:close/>
                  <a:moveTo>
                    <a:pt x="6852870" y="2744859"/>
                  </a:moveTo>
                  <a:cubicBezTo>
                    <a:pt x="6817066" y="2744859"/>
                    <a:pt x="6788042" y="2715198"/>
                    <a:pt x="6788042" y="2678609"/>
                  </a:cubicBezTo>
                  <a:cubicBezTo>
                    <a:pt x="6788042" y="2642020"/>
                    <a:pt x="6817066" y="2612359"/>
                    <a:pt x="6852870" y="2612359"/>
                  </a:cubicBezTo>
                  <a:cubicBezTo>
                    <a:pt x="6888673" y="2612359"/>
                    <a:pt x="6917698" y="2642020"/>
                    <a:pt x="6917698" y="2678609"/>
                  </a:cubicBezTo>
                  <a:cubicBezTo>
                    <a:pt x="6917698" y="2715198"/>
                    <a:pt x="6888673" y="2744859"/>
                    <a:pt x="6852870" y="2744859"/>
                  </a:cubicBezTo>
                  <a:close/>
                  <a:moveTo>
                    <a:pt x="6654250" y="2744859"/>
                  </a:moveTo>
                  <a:cubicBezTo>
                    <a:pt x="6618446" y="2744859"/>
                    <a:pt x="6589422" y="2715198"/>
                    <a:pt x="6589422" y="2678609"/>
                  </a:cubicBezTo>
                  <a:cubicBezTo>
                    <a:pt x="6589422" y="2642020"/>
                    <a:pt x="6618446" y="2612359"/>
                    <a:pt x="6654250" y="2612359"/>
                  </a:cubicBezTo>
                  <a:cubicBezTo>
                    <a:pt x="6690052" y="2612359"/>
                    <a:pt x="6719076" y="2642020"/>
                    <a:pt x="6719076" y="2678609"/>
                  </a:cubicBezTo>
                  <a:cubicBezTo>
                    <a:pt x="6719076" y="2715198"/>
                    <a:pt x="6690052" y="2744859"/>
                    <a:pt x="6654250" y="2744859"/>
                  </a:cubicBezTo>
                  <a:close/>
                  <a:moveTo>
                    <a:pt x="5163081" y="2746877"/>
                  </a:moveTo>
                  <a:cubicBezTo>
                    <a:pt x="5127277" y="2746877"/>
                    <a:pt x="5098253" y="2717216"/>
                    <a:pt x="5098253" y="2680627"/>
                  </a:cubicBezTo>
                  <a:cubicBezTo>
                    <a:pt x="5098253" y="2644038"/>
                    <a:pt x="5127277" y="2614377"/>
                    <a:pt x="5163081" y="2614377"/>
                  </a:cubicBezTo>
                  <a:cubicBezTo>
                    <a:pt x="5198885" y="2614377"/>
                    <a:pt x="5227908" y="2644038"/>
                    <a:pt x="5227908" y="2680627"/>
                  </a:cubicBezTo>
                  <a:cubicBezTo>
                    <a:pt x="5227908" y="2717216"/>
                    <a:pt x="5198885" y="2746877"/>
                    <a:pt x="5163081" y="2746877"/>
                  </a:cubicBezTo>
                  <a:close/>
                  <a:moveTo>
                    <a:pt x="4979189" y="2746877"/>
                  </a:moveTo>
                  <a:cubicBezTo>
                    <a:pt x="4943387" y="2746877"/>
                    <a:pt x="4914362" y="2717216"/>
                    <a:pt x="4914362" y="2680627"/>
                  </a:cubicBezTo>
                  <a:cubicBezTo>
                    <a:pt x="4914362" y="2644038"/>
                    <a:pt x="4943387" y="2614377"/>
                    <a:pt x="4979189" y="2614377"/>
                  </a:cubicBezTo>
                  <a:cubicBezTo>
                    <a:pt x="5014993" y="2614377"/>
                    <a:pt x="5044017" y="2644038"/>
                    <a:pt x="5044017" y="2680627"/>
                  </a:cubicBezTo>
                  <a:cubicBezTo>
                    <a:pt x="5044017" y="2717216"/>
                    <a:pt x="5014993" y="2746877"/>
                    <a:pt x="4979189" y="2746877"/>
                  </a:cubicBezTo>
                  <a:close/>
                  <a:moveTo>
                    <a:pt x="4795299" y="2746877"/>
                  </a:moveTo>
                  <a:cubicBezTo>
                    <a:pt x="4759495" y="2746877"/>
                    <a:pt x="4730471" y="2717216"/>
                    <a:pt x="4730471" y="2680627"/>
                  </a:cubicBezTo>
                  <a:cubicBezTo>
                    <a:pt x="4730471" y="2644038"/>
                    <a:pt x="4759495" y="2614377"/>
                    <a:pt x="4795299" y="2614377"/>
                  </a:cubicBezTo>
                  <a:cubicBezTo>
                    <a:pt x="4831101" y="2614377"/>
                    <a:pt x="4860125" y="2644038"/>
                    <a:pt x="4860125" y="2680627"/>
                  </a:cubicBezTo>
                  <a:cubicBezTo>
                    <a:pt x="4860125" y="2717216"/>
                    <a:pt x="4831101" y="2746877"/>
                    <a:pt x="4795299" y="2746877"/>
                  </a:cubicBezTo>
                  <a:close/>
                  <a:moveTo>
                    <a:pt x="4611407" y="2746877"/>
                  </a:moveTo>
                  <a:cubicBezTo>
                    <a:pt x="4575603" y="2746877"/>
                    <a:pt x="4546580" y="2717216"/>
                    <a:pt x="4546580" y="2680627"/>
                  </a:cubicBezTo>
                  <a:cubicBezTo>
                    <a:pt x="4546580" y="2644038"/>
                    <a:pt x="4575603" y="2614377"/>
                    <a:pt x="4611407" y="2614377"/>
                  </a:cubicBezTo>
                  <a:cubicBezTo>
                    <a:pt x="4647210" y="2614377"/>
                    <a:pt x="4676235" y="2644038"/>
                    <a:pt x="4676235" y="2680627"/>
                  </a:cubicBezTo>
                  <a:cubicBezTo>
                    <a:pt x="4676235" y="2717216"/>
                    <a:pt x="4647210" y="2746877"/>
                    <a:pt x="4611407" y="2746877"/>
                  </a:cubicBezTo>
                  <a:close/>
                  <a:moveTo>
                    <a:pt x="4427515" y="2746877"/>
                  </a:moveTo>
                  <a:cubicBezTo>
                    <a:pt x="4391711" y="2746877"/>
                    <a:pt x="4362687" y="2717216"/>
                    <a:pt x="4362687" y="2680627"/>
                  </a:cubicBezTo>
                  <a:cubicBezTo>
                    <a:pt x="4362687" y="2644038"/>
                    <a:pt x="4391711" y="2614377"/>
                    <a:pt x="4427515" y="2614377"/>
                  </a:cubicBezTo>
                  <a:cubicBezTo>
                    <a:pt x="4463318" y="2614377"/>
                    <a:pt x="4492342" y="2644038"/>
                    <a:pt x="4492342" y="2680627"/>
                  </a:cubicBezTo>
                  <a:cubicBezTo>
                    <a:pt x="4492342" y="2717216"/>
                    <a:pt x="4463318" y="2746877"/>
                    <a:pt x="4427515" y="2746877"/>
                  </a:cubicBezTo>
                  <a:close/>
                  <a:moveTo>
                    <a:pt x="4243623" y="2746877"/>
                  </a:moveTo>
                  <a:cubicBezTo>
                    <a:pt x="4207820" y="2746877"/>
                    <a:pt x="4178795" y="2717216"/>
                    <a:pt x="4178795" y="2680627"/>
                  </a:cubicBezTo>
                  <a:cubicBezTo>
                    <a:pt x="4178795" y="2644038"/>
                    <a:pt x="4207820" y="2614377"/>
                    <a:pt x="4243623" y="2614377"/>
                  </a:cubicBezTo>
                  <a:cubicBezTo>
                    <a:pt x="4279427" y="2614377"/>
                    <a:pt x="4308451" y="2644038"/>
                    <a:pt x="4308451" y="2680627"/>
                  </a:cubicBezTo>
                  <a:cubicBezTo>
                    <a:pt x="4308451" y="2717216"/>
                    <a:pt x="4279427" y="2746877"/>
                    <a:pt x="4243623" y="2746877"/>
                  </a:cubicBezTo>
                  <a:close/>
                  <a:moveTo>
                    <a:pt x="4045003" y="2746877"/>
                  </a:moveTo>
                  <a:cubicBezTo>
                    <a:pt x="4009200" y="2746877"/>
                    <a:pt x="3980176" y="2717216"/>
                    <a:pt x="3980176" y="2680627"/>
                  </a:cubicBezTo>
                  <a:cubicBezTo>
                    <a:pt x="3980176" y="2644038"/>
                    <a:pt x="4009200" y="2614377"/>
                    <a:pt x="4045003" y="2614377"/>
                  </a:cubicBezTo>
                  <a:cubicBezTo>
                    <a:pt x="4080806" y="2614377"/>
                    <a:pt x="4109830" y="2644038"/>
                    <a:pt x="4109830" y="2680627"/>
                  </a:cubicBezTo>
                  <a:cubicBezTo>
                    <a:pt x="4109830" y="2717216"/>
                    <a:pt x="4080806" y="2746877"/>
                    <a:pt x="4045003" y="2746877"/>
                  </a:cubicBezTo>
                  <a:close/>
                  <a:moveTo>
                    <a:pt x="1201806" y="2749905"/>
                  </a:moveTo>
                  <a:cubicBezTo>
                    <a:pt x="1166003" y="2749905"/>
                    <a:pt x="1136979" y="2720244"/>
                    <a:pt x="1136979" y="2683655"/>
                  </a:cubicBezTo>
                  <a:cubicBezTo>
                    <a:pt x="1136979" y="2647066"/>
                    <a:pt x="1166003" y="2617405"/>
                    <a:pt x="1201806" y="2617405"/>
                  </a:cubicBezTo>
                  <a:cubicBezTo>
                    <a:pt x="1237610" y="2617405"/>
                    <a:pt x="1266634" y="2647066"/>
                    <a:pt x="1266634" y="2683655"/>
                  </a:cubicBezTo>
                  <a:cubicBezTo>
                    <a:pt x="1266634" y="2720244"/>
                    <a:pt x="1237610" y="2749905"/>
                    <a:pt x="1201806" y="2749905"/>
                  </a:cubicBezTo>
                  <a:close/>
                  <a:moveTo>
                    <a:pt x="1017915" y="2749905"/>
                  </a:moveTo>
                  <a:cubicBezTo>
                    <a:pt x="982113" y="2749905"/>
                    <a:pt x="953087" y="2720244"/>
                    <a:pt x="953087" y="2683655"/>
                  </a:cubicBezTo>
                  <a:cubicBezTo>
                    <a:pt x="953087" y="2647066"/>
                    <a:pt x="982113" y="2617405"/>
                    <a:pt x="1017915" y="2617405"/>
                  </a:cubicBezTo>
                  <a:cubicBezTo>
                    <a:pt x="1053719" y="2617405"/>
                    <a:pt x="1082742" y="2647066"/>
                    <a:pt x="1082742" y="2683655"/>
                  </a:cubicBezTo>
                  <a:cubicBezTo>
                    <a:pt x="1082742" y="2720244"/>
                    <a:pt x="1053719" y="2749905"/>
                    <a:pt x="1017915" y="2749905"/>
                  </a:cubicBezTo>
                  <a:close/>
                  <a:moveTo>
                    <a:pt x="834023" y="2749905"/>
                  </a:moveTo>
                  <a:cubicBezTo>
                    <a:pt x="798220" y="2749905"/>
                    <a:pt x="769197" y="2720244"/>
                    <a:pt x="769197" y="2683655"/>
                  </a:cubicBezTo>
                  <a:cubicBezTo>
                    <a:pt x="769197" y="2647066"/>
                    <a:pt x="798220" y="2617405"/>
                    <a:pt x="834023" y="2617405"/>
                  </a:cubicBezTo>
                  <a:cubicBezTo>
                    <a:pt x="869827" y="2617405"/>
                    <a:pt x="898853" y="2647066"/>
                    <a:pt x="898853" y="2683655"/>
                  </a:cubicBezTo>
                  <a:cubicBezTo>
                    <a:pt x="898853" y="2720244"/>
                    <a:pt x="869827" y="2749905"/>
                    <a:pt x="834023" y="2749905"/>
                  </a:cubicBezTo>
                  <a:close/>
                  <a:moveTo>
                    <a:pt x="1097301" y="2827980"/>
                  </a:moveTo>
                  <a:lnTo>
                    <a:pt x="1417796" y="2827980"/>
                  </a:lnTo>
                  <a:lnTo>
                    <a:pt x="1417981" y="2827942"/>
                  </a:lnTo>
                  <a:lnTo>
                    <a:pt x="1418165" y="2827980"/>
                  </a:lnTo>
                  <a:lnTo>
                    <a:pt x="1616416" y="2827980"/>
                  </a:lnTo>
                  <a:lnTo>
                    <a:pt x="1616600" y="2827942"/>
                  </a:lnTo>
                  <a:lnTo>
                    <a:pt x="1616785" y="2827980"/>
                  </a:lnTo>
                  <a:lnTo>
                    <a:pt x="1800309" y="2827980"/>
                  </a:lnTo>
                  <a:lnTo>
                    <a:pt x="1800493" y="2827942"/>
                  </a:lnTo>
                  <a:lnTo>
                    <a:pt x="1800677" y="2827980"/>
                  </a:lnTo>
                  <a:lnTo>
                    <a:pt x="1984199" y="2827980"/>
                  </a:lnTo>
                  <a:lnTo>
                    <a:pt x="1984384" y="2827942"/>
                  </a:lnTo>
                  <a:lnTo>
                    <a:pt x="1984568" y="2827980"/>
                  </a:lnTo>
                  <a:lnTo>
                    <a:pt x="2168092" y="2827980"/>
                  </a:lnTo>
                  <a:lnTo>
                    <a:pt x="2168275" y="2827942"/>
                  </a:lnTo>
                  <a:lnTo>
                    <a:pt x="2168460" y="2827980"/>
                  </a:lnTo>
                  <a:lnTo>
                    <a:pt x="2351982" y="2827980"/>
                  </a:lnTo>
                  <a:lnTo>
                    <a:pt x="2352166" y="2827942"/>
                  </a:lnTo>
                  <a:lnTo>
                    <a:pt x="2352351" y="2827980"/>
                  </a:lnTo>
                  <a:lnTo>
                    <a:pt x="2535874" y="2827980"/>
                  </a:lnTo>
                  <a:lnTo>
                    <a:pt x="2536058" y="2827942"/>
                  </a:lnTo>
                  <a:lnTo>
                    <a:pt x="2536242" y="2827980"/>
                  </a:lnTo>
                  <a:lnTo>
                    <a:pt x="2729381" y="2827980"/>
                  </a:lnTo>
                  <a:lnTo>
                    <a:pt x="2734455" y="2826933"/>
                  </a:lnTo>
                  <a:lnTo>
                    <a:pt x="2739530" y="2827980"/>
                  </a:lnTo>
                  <a:lnTo>
                    <a:pt x="2928000" y="2827980"/>
                  </a:lnTo>
                  <a:lnTo>
                    <a:pt x="2933075" y="2826933"/>
                  </a:lnTo>
                  <a:lnTo>
                    <a:pt x="2938150" y="2827980"/>
                  </a:lnTo>
                  <a:lnTo>
                    <a:pt x="3111892" y="2827980"/>
                  </a:lnTo>
                  <a:lnTo>
                    <a:pt x="3116966" y="2826933"/>
                  </a:lnTo>
                  <a:lnTo>
                    <a:pt x="3122042" y="2827980"/>
                  </a:lnTo>
                  <a:lnTo>
                    <a:pt x="3295784" y="2827980"/>
                  </a:lnTo>
                  <a:lnTo>
                    <a:pt x="3300858" y="2826933"/>
                  </a:lnTo>
                  <a:lnTo>
                    <a:pt x="3305933" y="2827980"/>
                  </a:lnTo>
                  <a:lnTo>
                    <a:pt x="3479676" y="2827980"/>
                  </a:lnTo>
                  <a:lnTo>
                    <a:pt x="3484750" y="2826933"/>
                  </a:lnTo>
                  <a:lnTo>
                    <a:pt x="3489825" y="2827980"/>
                  </a:lnTo>
                  <a:lnTo>
                    <a:pt x="3663566" y="2827980"/>
                  </a:lnTo>
                  <a:lnTo>
                    <a:pt x="3668641" y="2826933"/>
                  </a:lnTo>
                  <a:lnTo>
                    <a:pt x="3673716" y="2827980"/>
                  </a:lnTo>
                  <a:lnTo>
                    <a:pt x="3847458" y="2827980"/>
                  </a:lnTo>
                  <a:lnTo>
                    <a:pt x="3852532" y="2826933"/>
                  </a:lnTo>
                  <a:lnTo>
                    <a:pt x="3857608" y="2827980"/>
                  </a:lnTo>
                  <a:lnTo>
                    <a:pt x="5334772" y="2827980"/>
                  </a:lnTo>
                  <a:lnTo>
                    <a:pt x="5349627" y="2824915"/>
                  </a:lnTo>
                  <a:lnTo>
                    <a:pt x="5364483" y="2827980"/>
                  </a:lnTo>
                  <a:lnTo>
                    <a:pt x="5533392" y="2827980"/>
                  </a:lnTo>
                  <a:lnTo>
                    <a:pt x="5548247" y="2824915"/>
                  </a:lnTo>
                  <a:lnTo>
                    <a:pt x="5563103" y="2827980"/>
                  </a:lnTo>
                  <a:lnTo>
                    <a:pt x="5717284" y="2827980"/>
                  </a:lnTo>
                  <a:lnTo>
                    <a:pt x="5732139" y="2824915"/>
                  </a:lnTo>
                  <a:lnTo>
                    <a:pt x="5746995" y="2827980"/>
                  </a:lnTo>
                  <a:lnTo>
                    <a:pt x="5901175" y="2827980"/>
                  </a:lnTo>
                  <a:lnTo>
                    <a:pt x="5916030" y="2824915"/>
                  </a:lnTo>
                  <a:lnTo>
                    <a:pt x="5930887" y="2827980"/>
                  </a:lnTo>
                  <a:lnTo>
                    <a:pt x="6085067" y="2827980"/>
                  </a:lnTo>
                  <a:lnTo>
                    <a:pt x="6099922" y="2824915"/>
                  </a:lnTo>
                  <a:lnTo>
                    <a:pt x="6114778" y="2827980"/>
                  </a:lnTo>
                  <a:lnTo>
                    <a:pt x="6268956" y="2827980"/>
                  </a:lnTo>
                  <a:lnTo>
                    <a:pt x="6283812" y="2824915"/>
                  </a:lnTo>
                  <a:lnTo>
                    <a:pt x="6298669" y="2827980"/>
                  </a:lnTo>
                  <a:lnTo>
                    <a:pt x="6452848" y="2827980"/>
                  </a:lnTo>
                  <a:lnTo>
                    <a:pt x="6467704" y="2824915"/>
                  </a:lnTo>
                  <a:lnTo>
                    <a:pt x="6482560" y="2827980"/>
                  </a:lnTo>
                  <a:lnTo>
                    <a:pt x="6755770" y="2827980"/>
                  </a:lnTo>
                  <a:cubicBezTo>
                    <a:pt x="6906588" y="2827980"/>
                    <a:pt x="7050268" y="2796970"/>
                    <a:pt x="7180952" y="2740892"/>
                  </a:cubicBezTo>
                  <a:lnTo>
                    <a:pt x="7190468" y="2736242"/>
                  </a:lnTo>
                  <a:lnTo>
                    <a:pt x="7174813" y="2725455"/>
                  </a:lnTo>
                  <a:cubicBezTo>
                    <a:pt x="7163080" y="2713466"/>
                    <a:pt x="7155825" y="2696903"/>
                    <a:pt x="7155825" y="2678609"/>
                  </a:cubicBezTo>
                  <a:cubicBezTo>
                    <a:pt x="7155825" y="2642020"/>
                    <a:pt x="7184849" y="2612359"/>
                    <a:pt x="7220653" y="2612359"/>
                  </a:cubicBezTo>
                  <a:cubicBezTo>
                    <a:pt x="7256456" y="2612359"/>
                    <a:pt x="7285480" y="2642020"/>
                    <a:pt x="7285480" y="2678609"/>
                  </a:cubicBezTo>
                  <a:lnTo>
                    <a:pt x="7283222" y="2690045"/>
                  </a:lnTo>
                  <a:lnTo>
                    <a:pt x="7345630" y="2651579"/>
                  </a:lnTo>
                  <a:lnTo>
                    <a:pt x="7358704" y="2631763"/>
                  </a:lnTo>
                  <a:cubicBezTo>
                    <a:pt x="7364570" y="2625769"/>
                    <a:pt x="7371555" y="2620918"/>
                    <a:pt x="7379310" y="2617565"/>
                  </a:cubicBezTo>
                  <a:lnTo>
                    <a:pt x="7400010" y="2613295"/>
                  </a:lnTo>
                  <a:lnTo>
                    <a:pt x="7450590" y="2574921"/>
                  </a:lnTo>
                  <a:cubicBezTo>
                    <a:pt x="7477564" y="2552336"/>
                    <a:pt x="7503452" y="2528464"/>
                    <a:pt x="7528161" y="2503396"/>
                  </a:cubicBezTo>
                  <a:lnTo>
                    <a:pt x="7529914" y="2501240"/>
                  </a:lnTo>
                  <a:lnTo>
                    <a:pt x="7520384" y="2486794"/>
                  </a:lnTo>
                  <a:cubicBezTo>
                    <a:pt x="7517103" y="2478867"/>
                    <a:pt x="7515289" y="2470153"/>
                    <a:pt x="7515289" y="2461006"/>
                  </a:cubicBezTo>
                  <a:cubicBezTo>
                    <a:pt x="7515289" y="2424417"/>
                    <a:pt x="7544314" y="2394756"/>
                    <a:pt x="7580117" y="2394756"/>
                  </a:cubicBezTo>
                  <a:cubicBezTo>
                    <a:pt x="7589068" y="2394756"/>
                    <a:pt x="7597595" y="2396610"/>
                    <a:pt x="7605352" y="2399962"/>
                  </a:cubicBezTo>
                  <a:lnTo>
                    <a:pt x="7609791" y="2403021"/>
                  </a:lnTo>
                  <a:lnTo>
                    <a:pt x="7661544" y="2339385"/>
                  </a:lnTo>
                  <a:lnTo>
                    <a:pt x="7702879" y="2262124"/>
                  </a:lnTo>
                  <a:lnTo>
                    <a:pt x="7699181" y="2243404"/>
                  </a:lnTo>
                  <a:cubicBezTo>
                    <a:pt x="7699181" y="2215962"/>
                    <a:pt x="7715506" y="2192417"/>
                    <a:pt x="7738774" y="2182360"/>
                  </a:cubicBezTo>
                  <a:lnTo>
                    <a:pt x="7746394" y="2180788"/>
                  </a:lnTo>
                  <a:lnTo>
                    <a:pt x="7762256" y="2151141"/>
                  </a:lnTo>
                  <a:lnTo>
                    <a:pt x="7770450" y="2128427"/>
                  </a:lnTo>
                  <a:lnTo>
                    <a:pt x="7759394" y="2130708"/>
                  </a:lnTo>
                  <a:cubicBezTo>
                    <a:pt x="7723590" y="2130708"/>
                    <a:pt x="7694566" y="2101047"/>
                    <a:pt x="7694566" y="2064458"/>
                  </a:cubicBezTo>
                  <a:cubicBezTo>
                    <a:pt x="7694566" y="2027869"/>
                    <a:pt x="7723590" y="1998208"/>
                    <a:pt x="7759394" y="1998208"/>
                  </a:cubicBezTo>
                  <a:cubicBezTo>
                    <a:pt x="7777296" y="1998208"/>
                    <a:pt x="7793504" y="2005623"/>
                    <a:pt x="7805234" y="2017612"/>
                  </a:cubicBezTo>
                  <a:lnTo>
                    <a:pt x="7806528" y="2019572"/>
                  </a:lnTo>
                  <a:lnTo>
                    <a:pt x="7825904" y="1943121"/>
                  </a:lnTo>
                  <a:cubicBezTo>
                    <a:pt x="7840454" y="1870980"/>
                    <a:pt x="7848096" y="1796285"/>
                    <a:pt x="7848096" y="1719780"/>
                  </a:cubicBezTo>
                  <a:lnTo>
                    <a:pt x="7848096" y="0"/>
                  </a:lnTo>
                  <a:lnTo>
                    <a:pt x="0" y="0"/>
                  </a:lnTo>
                  <a:lnTo>
                    <a:pt x="0" y="112045"/>
                  </a:lnTo>
                  <a:lnTo>
                    <a:pt x="2746" y="98148"/>
                  </a:lnTo>
                  <a:cubicBezTo>
                    <a:pt x="12587" y="74369"/>
                    <a:pt x="35628" y="57685"/>
                    <a:pt x="62479" y="57685"/>
                  </a:cubicBezTo>
                  <a:cubicBezTo>
                    <a:pt x="98283" y="57685"/>
                    <a:pt x="127307" y="87346"/>
                    <a:pt x="127307" y="123935"/>
                  </a:cubicBezTo>
                  <a:cubicBezTo>
                    <a:pt x="127307" y="160524"/>
                    <a:pt x="98283" y="190185"/>
                    <a:pt x="62479" y="190185"/>
                  </a:cubicBezTo>
                  <a:cubicBezTo>
                    <a:pt x="35628" y="190185"/>
                    <a:pt x="12587" y="173501"/>
                    <a:pt x="2746" y="149723"/>
                  </a:cubicBezTo>
                  <a:lnTo>
                    <a:pt x="0" y="135825"/>
                  </a:lnTo>
                  <a:lnTo>
                    <a:pt x="0" y="329647"/>
                  </a:lnTo>
                  <a:lnTo>
                    <a:pt x="2746" y="315750"/>
                  </a:lnTo>
                  <a:cubicBezTo>
                    <a:pt x="12587" y="291971"/>
                    <a:pt x="35628" y="275287"/>
                    <a:pt x="62479" y="275287"/>
                  </a:cubicBezTo>
                  <a:cubicBezTo>
                    <a:pt x="98283" y="275287"/>
                    <a:pt x="127307" y="304948"/>
                    <a:pt x="127307" y="341537"/>
                  </a:cubicBezTo>
                  <a:cubicBezTo>
                    <a:pt x="127307" y="378126"/>
                    <a:pt x="98283" y="407787"/>
                    <a:pt x="62479" y="407787"/>
                  </a:cubicBezTo>
                  <a:cubicBezTo>
                    <a:pt x="35628" y="407787"/>
                    <a:pt x="12587" y="391103"/>
                    <a:pt x="2746" y="367325"/>
                  </a:cubicBezTo>
                  <a:lnTo>
                    <a:pt x="0" y="353427"/>
                  </a:lnTo>
                  <a:lnTo>
                    <a:pt x="0" y="907336"/>
                  </a:lnTo>
                  <a:lnTo>
                    <a:pt x="4974" y="907336"/>
                  </a:lnTo>
                  <a:lnTo>
                    <a:pt x="4974" y="1719780"/>
                  </a:lnTo>
                  <a:lnTo>
                    <a:pt x="10427" y="1829337"/>
                  </a:lnTo>
                  <a:lnTo>
                    <a:pt x="11065" y="1826113"/>
                  </a:lnTo>
                  <a:cubicBezTo>
                    <a:pt x="20906" y="1802335"/>
                    <a:pt x="43944" y="1785651"/>
                    <a:pt x="70797" y="1785651"/>
                  </a:cubicBezTo>
                  <a:cubicBezTo>
                    <a:pt x="106601" y="1785651"/>
                    <a:pt x="135625" y="1815312"/>
                    <a:pt x="135625" y="1851901"/>
                  </a:cubicBezTo>
                  <a:cubicBezTo>
                    <a:pt x="135625" y="1888490"/>
                    <a:pt x="106601" y="1918151"/>
                    <a:pt x="70797" y="1918151"/>
                  </a:cubicBezTo>
                  <a:cubicBezTo>
                    <a:pt x="52895" y="1918151"/>
                    <a:pt x="36688" y="1910736"/>
                    <a:pt x="24957" y="1898747"/>
                  </a:cubicBezTo>
                  <a:lnTo>
                    <a:pt x="19172" y="1889978"/>
                  </a:lnTo>
                  <a:lnTo>
                    <a:pt x="27166" y="1943121"/>
                  </a:lnTo>
                  <a:lnTo>
                    <a:pt x="43999" y="2009538"/>
                  </a:lnTo>
                  <a:lnTo>
                    <a:pt x="45563" y="2008460"/>
                  </a:lnTo>
                  <a:cubicBezTo>
                    <a:pt x="53318" y="2005108"/>
                    <a:pt x="61846" y="2003254"/>
                    <a:pt x="70797" y="2003254"/>
                  </a:cubicBezTo>
                  <a:cubicBezTo>
                    <a:pt x="106601" y="2003254"/>
                    <a:pt x="135625" y="2032915"/>
                    <a:pt x="135625" y="2069504"/>
                  </a:cubicBezTo>
                  <a:cubicBezTo>
                    <a:pt x="135625" y="2096946"/>
                    <a:pt x="119299" y="2120490"/>
                    <a:pt x="96031" y="2130548"/>
                  </a:cubicBezTo>
                  <a:lnTo>
                    <a:pt x="84262" y="2132976"/>
                  </a:lnTo>
                  <a:lnTo>
                    <a:pt x="90814" y="2151141"/>
                  </a:lnTo>
                  <a:lnTo>
                    <a:pt x="115805" y="2197851"/>
                  </a:lnTo>
                  <a:lnTo>
                    <a:pt x="121252" y="2201604"/>
                  </a:lnTo>
                  <a:cubicBezTo>
                    <a:pt x="127118" y="2207599"/>
                    <a:pt x="131865" y="2214736"/>
                    <a:pt x="135145" y="2222662"/>
                  </a:cubicBezTo>
                  <a:lnTo>
                    <a:pt x="138697" y="2240639"/>
                  </a:lnTo>
                  <a:lnTo>
                    <a:pt x="191526" y="2339385"/>
                  </a:lnTo>
                  <a:lnTo>
                    <a:pt x="246297" y="2406732"/>
                  </a:lnTo>
                  <a:lnTo>
                    <a:pt x="248799" y="2405008"/>
                  </a:lnTo>
                  <a:cubicBezTo>
                    <a:pt x="256555" y="2401656"/>
                    <a:pt x="265082" y="2399802"/>
                    <a:pt x="274032" y="2399802"/>
                  </a:cubicBezTo>
                  <a:cubicBezTo>
                    <a:pt x="309836" y="2399802"/>
                    <a:pt x="338860" y="2429463"/>
                    <a:pt x="338860" y="2466052"/>
                  </a:cubicBezTo>
                  <a:cubicBezTo>
                    <a:pt x="338860" y="2475199"/>
                    <a:pt x="337046" y="2483913"/>
                    <a:pt x="333766" y="2491839"/>
                  </a:cubicBezTo>
                  <a:lnTo>
                    <a:pt x="325676" y="2504102"/>
                  </a:lnTo>
                  <a:lnTo>
                    <a:pt x="402480" y="2574921"/>
                  </a:lnTo>
                  <a:lnTo>
                    <a:pt x="460139" y="2618664"/>
                  </a:lnTo>
                  <a:lnTo>
                    <a:pt x="466240" y="2617405"/>
                  </a:lnTo>
                  <a:cubicBezTo>
                    <a:pt x="493093" y="2617405"/>
                    <a:pt x="516132" y="2634089"/>
                    <a:pt x="525974" y="2657867"/>
                  </a:cubicBezTo>
                  <a:lnTo>
                    <a:pt x="527129" y="2663715"/>
                  </a:lnTo>
                  <a:lnTo>
                    <a:pt x="576633" y="2694226"/>
                  </a:lnTo>
                  <a:lnTo>
                    <a:pt x="588545" y="2700047"/>
                  </a:lnTo>
                  <a:lnTo>
                    <a:pt x="585306" y="2683655"/>
                  </a:lnTo>
                  <a:cubicBezTo>
                    <a:pt x="585306" y="2647066"/>
                    <a:pt x="614329" y="2617405"/>
                    <a:pt x="650134" y="2617405"/>
                  </a:cubicBezTo>
                  <a:cubicBezTo>
                    <a:pt x="685937" y="2617405"/>
                    <a:pt x="714962" y="2647066"/>
                    <a:pt x="714962" y="2683655"/>
                  </a:cubicBezTo>
                  <a:cubicBezTo>
                    <a:pt x="714962" y="2701949"/>
                    <a:pt x="707706" y="2718512"/>
                    <a:pt x="695973" y="2730501"/>
                  </a:cubicBezTo>
                  <a:lnTo>
                    <a:pt x="677819" y="2743009"/>
                  </a:lnTo>
                  <a:lnTo>
                    <a:pt x="772476" y="2778157"/>
                  </a:lnTo>
                  <a:cubicBezTo>
                    <a:pt x="875089" y="2810537"/>
                    <a:pt x="984186" y="2827980"/>
                    <a:pt x="1097301" y="2827980"/>
                  </a:cubicBezTo>
                  <a:close/>
                </a:path>
              </a:pathLst>
            </a:custGeom>
            <a:solidFill>
              <a:srgbClr val="DED0AB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 rot="10800000" flipH="1">
              <a:off x="2350592" y="4001696"/>
              <a:ext cx="7887336" cy="1817763"/>
            </a:xfrm>
            <a:custGeom>
              <a:avLst/>
              <a:gdLst/>
              <a:ahLst/>
              <a:cxnLst/>
              <a:rect l="l" t="t" r="r" b="b"/>
              <a:pathLst>
                <a:path w="7848096" h="2036709" extrusionOk="0">
                  <a:moveTo>
                    <a:pt x="0" y="2036709"/>
                  </a:moveTo>
                  <a:lnTo>
                    <a:pt x="7848096" y="2036709"/>
                  </a:lnTo>
                  <a:lnTo>
                    <a:pt x="7848096" y="1920644"/>
                  </a:lnTo>
                  <a:lnTo>
                    <a:pt x="7843122" y="1920644"/>
                  </a:lnTo>
                  <a:lnTo>
                    <a:pt x="7843122" y="1108200"/>
                  </a:lnTo>
                  <a:cubicBezTo>
                    <a:pt x="7843122" y="496158"/>
                    <a:pt x="7354071" y="0"/>
                    <a:pt x="6750796" y="0"/>
                  </a:cubicBezTo>
                  <a:lnTo>
                    <a:pt x="1092327" y="0"/>
                  </a:lnTo>
                  <a:cubicBezTo>
                    <a:pt x="489051" y="0"/>
                    <a:pt x="0" y="496158"/>
                    <a:pt x="0" y="1108200"/>
                  </a:cubicBezTo>
                  <a:close/>
                </a:path>
              </a:pathLst>
            </a:custGeom>
            <a:solidFill>
              <a:srgbClr val="DED0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 rot="10800000" flipH="1">
              <a:off x="2502992" y="4155413"/>
              <a:ext cx="7573413" cy="1670101"/>
            </a:xfrm>
            <a:custGeom>
              <a:avLst/>
              <a:gdLst/>
              <a:ahLst/>
              <a:cxnLst/>
              <a:rect l="l" t="t" r="r" b="b"/>
              <a:pathLst>
                <a:path w="7848096" h="2036709" extrusionOk="0">
                  <a:moveTo>
                    <a:pt x="0" y="2036709"/>
                  </a:moveTo>
                  <a:lnTo>
                    <a:pt x="7848096" y="2036709"/>
                  </a:lnTo>
                  <a:lnTo>
                    <a:pt x="7848096" y="1920644"/>
                  </a:lnTo>
                  <a:lnTo>
                    <a:pt x="7843122" y="1920644"/>
                  </a:lnTo>
                  <a:lnTo>
                    <a:pt x="7843122" y="1108200"/>
                  </a:lnTo>
                  <a:cubicBezTo>
                    <a:pt x="7843122" y="496158"/>
                    <a:pt x="7354071" y="0"/>
                    <a:pt x="6750796" y="0"/>
                  </a:cubicBezTo>
                  <a:lnTo>
                    <a:pt x="1092327" y="0"/>
                  </a:lnTo>
                  <a:cubicBezTo>
                    <a:pt x="489051" y="0"/>
                    <a:pt x="0" y="496158"/>
                    <a:pt x="0" y="1108200"/>
                  </a:cubicBezTo>
                  <a:close/>
                </a:path>
              </a:pathLst>
            </a:custGeom>
            <a:solidFill>
              <a:srgbClr val="1E1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3" name="Google Shape;183;p4"/>
            <p:cNvGrpSpPr/>
            <p:nvPr/>
          </p:nvGrpSpPr>
          <p:grpSpPr>
            <a:xfrm>
              <a:off x="2833956" y="4372019"/>
              <a:ext cx="1647036" cy="1065742"/>
              <a:chOff x="2664476" y="3639433"/>
              <a:chExt cx="2355600" cy="1227955"/>
            </a:xfrm>
          </p:grpSpPr>
          <p:sp>
            <p:nvSpPr>
              <p:cNvPr id="184" name="Google Shape;184;p4"/>
              <p:cNvSpPr/>
              <p:nvPr/>
            </p:nvSpPr>
            <p:spPr>
              <a:xfrm>
                <a:off x="2664476" y="3639433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4"/>
              <p:cNvSpPr/>
              <p:nvPr/>
            </p:nvSpPr>
            <p:spPr>
              <a:xfrm>
                <a:off x="2664476" y="3838092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4"/>
              <p:cNvSpPr/>
              <p:nvPr/>
            </p:nvSpPr>
            <p:spPr>
              <a:xfrm>
                <a:off x="2664476" y="4036751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4"/>
              <p:cNvSpPr/>
              <p:nvPr/>
            </p:nvSpPr>
            <p:spPr>
              <a:xfrm>
                <a:off x="2664476" y="4235410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4"/>
              <p:cNvSpPr/>
              <p:nvPr/>
            </p:nvSpPr>
            <p:spPr>
              <a:xfrm>
                <a:off x="2664476" y="4434069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4"/>
              <p:cNvSpPr/>
              <p:nvPr/>
            </p:nvSpPr>
            <p:spPr>
              <a:xfrm>
                <a:off x="2664476" y="4632728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4"/>
              <p:cNvSpPr/>
              <p:nvPr/>
            </p:nvSpPr>
            <p:spPr>
              <a:xfrm>
                <a:off x="2664476" y="4831388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" name="Google Shape;191;p4"/>
            <p:cNvGrpSpPr/>
            <p:nvPr/>
          </p:nvGrpSpPr>
          <p:grpSpPr>
            <a:xfrm>
              <a:off x="8097307" y="4336694"/>
              <a:ext cx="1647036" cy="1065742"/>
              <a:chOff x="2664476" y="3639433"/>
              <a:chExt cx="2355600" cy="1227955"/>
            </a:xfrm>
          </p:grpSpPr>
          <p:sp>
            <p:nvSpPr>
              <p:cNvPr id="192" name="Google Shape;192;p4"/>
              <p:cNvSpPr/>
              <p:nvPr/>
            </p:nvSpPr>
            <p:spPr>
              <a:xfrm>
                <a:off x="2664476" y="3639433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4"/>
              <p:cNvSpPr/>
              <p:nvPr/>
            </p:nvSpPr>
            <p:spPr>
              <a:xfrm>
                <a:off x="2664476" y="3838092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4"/>
              <p:cNvSpPr/>
              <p:nvPr/>
            </p:nvSpPr>
            <p:spPr>
              <a:xfrm>
                <a:off x="2664476" y="4036751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>
                <a:off x="2664476" y="4235410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2664476" y="4434069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2664476" y="4632728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4"/>
              <p:cNvSpPr/>
              <p:nvPr/>
            </p:nvSpPr>
            <p:spPr>
              <a:xfrm>
                <a:off x="2664476" y="4831388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9" name="Google Shape;199;p4"/>
            <p:cNvSpPr/>
            <p:nvPr/>
          </p:nvSpPr>
          <p:spPr>
            <a:xfrm>
              <a:off x="3118649" y="4402443"/>
              <a:ext cx="1065900" cy="1023300"/>
            </a:xfrm>
            <a:prstGeom prst="ellipse">
              <a:avLst/>
            </a:prstGeom>
            <a:solidFill>
              <a:srgbClr val="E6D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349773" y="4633566"/>
              <a:ext cx="604500" cy="580500"/>
            </a:xfrm>
            <a:prstGeom prst="ellipse">
              <a:avLst/>
            </a:prstGeom>
            <a:solidFill>
              <a:srgbClr val="B7A178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8382000" y="4342898"/>
              <a:ext cx="1065900" cy="1023300"/>
            </a:xfrm>
            <a:prstGeom prst="ellipse">
              <a:avLst/>
            </a:prstGeom>
            <a:solidFill>
              <a:srgbClr val="E6D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8613124" y="4574021"/>
              <a:ext cx="604500" cy="580500"/>
            </a:xfrm>
            <a:prstGeom prst="ellipse">
              <a:avLst/>
            </a:prstGeom>
            <a:solidFill>
              <a:srgbClr val="B7A178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3" name="Google Shape;203;p4"/>
            <p:cNvGrpSpPr/>
            <p:nvPr/>
          </p:nvGrpSpPr>
          <p:grpSpPr>
            <a:xfrm>
              <a:off x="4608333" y="4590169"/>
              <a:ext cx="3294300" cy="211800"/>
              <a:chOff x="7206198" y="-1707689"/>
              <a:chExt cx="3294300" cy="211800"/>
            </a:xfrm>
          </p:grpSpPr>
          <p:sp>
            <p:nvSpPr>
              <p:cNvPr id="204" name="Google Shape;204;p4"/>
              <p:cNvSpPr/>
              <p:nvPr/>
            </p:nvSpPr>
            <p:spPr>
              <a:xfrm>
                <a:off x="7206198" y="-1707689"/>
                <a:ext cx="3294300" cy="211800"/>
              </a:xfrm>
              <a:prstGeom prst="rect">
                <a:avLst/>
              </a:prstGeom>
              <a:solidFill>
                <a:srgbClr val="B9A67B"/>
              </a:solidFill>
              <a:ln w="41275" cap="flat" cmpd="sng">
                <a:solidFill>
                  <a:srgbClr val="53392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5" name="Google Shape;205;p4"/>
              <p:cNvGrpSpPr/>
              <p:nvPr/>
            </p:nvGrpSpPr>
            <p:grpSpPr>
              <a:xfrm>
                <a:off x="7321257" y="-1644104"/>
                <a:ext cx="3123028" cy="72000"/>
                <a:chOff x="7387869" y="-1056708"/>
                <a:chExt cx="3123028" cy="72000"/>
              </a:xfrm>
            </p:grpSpPr>
            <p:sp>
              <p:nvSpPr>
                <p:cNvPr id="206" name="Google Shape;206;p4"/>
                <p:cNvSpPr/>
                <p:nvPr/>
              </p:nvSpPr>
              <p:spPr>
                <a:xfrm>
                  <a:off x="738786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" name="Google Shape;207;p4"/>
                <p:cNvSpPr/>
                <p:nvPr/>
              </p:nvSpPr>
              <p:spPr>
                <a:xfrm>
                  <a:off x="756734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" name="Google Shape;208;p4"/>
                <p:cNvSpPr/>
                <p:nvPr/>
              </p:nvSpPr>
              <p:spPr>
                <a:xfrm>
                  <a:off x="774681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" name="Google Shape;209;p4"/>
                <p:cNvSpPr/>
                <p:nvPr/>
              </p:nvSpPr>
              <p:spPr>
                <a:xfrm>
                  <a:off x="810575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" name="Google Shape;210;p4"/>
                <p:cNvSpPr/>
                <p:nvPr/>
              </p:nvSpPr>
              <p:spPr>
                <a:xfrm>
                  <a:off x="792628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" name="Google Shape;211;p4"/>
                <p:cNvSpPr/>
                <p:nvPr/>
              </p:nvSpPr>
              <p:spPr>
                <a:xfrm>
                  <a:off x="828522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" name="Google Shape;212;p4"/>
                <p:cNvSpPr/>
                <p:nvPr/>
              </p:nvSpPr>
              <p:spPr>
                <a:xfrm>
                  <a:off x="846470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" name="Google Shape;213;p4"/>
                <p:cNvSpPr/>
                <p:nvPr/>
              </p:nvSpPr>
              <p:spPr>
                <a:xfrm>
                  <a:off x="864417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" name="Google Shape;214;p4"/>
                <p:cNvSpPr/>
                <p:nvPr/>
              </p:nvSpPr>
              <p:spPr>
                <a:xfrm>
                  <a:off x="900311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" name="Google Shape;215;p4"/>
                <p:cNvSpPr/>
                <p:nvPr/>
              </p:nvSpPr>
              <p:spPr>
                <a:xfrm>
                  <a:off x="882364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" name="Google Shape;216;p4"/>
                <p:cNvSpPr/>
                <p:nvPr/>
              </p:nvSpPr>
              <p:spPr>
                <a:xfrm>
                  <a:off x="918258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" name="Google Shape;217;p4"/>
                <p:cNvSpPr/>
                <p:nvPr/>
              </p:nvSpPr>
              <p:spPr>
                <a:xfrm>
                  <a:off x="936206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" name="Google Shape;218;p4"/>
                <p:cNvSpPr/>
                <p:nvPr/>
              </p:nvSpPr>
              <p:spPr>
                <a:xfrm>
                  <a:off x="954153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" name="Google Shape;219;p4"/>
                <p:cNvSpPr/>
                <p:nvPr/>
              </p:nvSpPr>
              <p:spPr>
                <a:xfrm>
                  <a:off x="990047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" name="Google Shape;220;p4"/>
                <p:cNvSpPr/>
                <p:nvPr/>
              </p:nvSpPr>
              <p:spPr>
                <a:xfrm>
                  <a:off x="972100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" name="Google Shape;221;p4"/>
                <p:cNvSpPr/>
                <p:nvPr/>
              </p:nvSpPr>
              <p:spPr>
                <a:xfrm>
                  <a:off x="1007994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" name="Google Shape;222;p4"/>
                <p:cNvSpPr/>
                <p:nvPr/>
              </p:nvSpPr>
              <p:spPr>
                <a:xfrm>
                  <a:off x="1043889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" name="Google Shape;223;p4"/>
                <p:cNvSpPr/>
                <p:nvPr/>
              </p:nvSpPr>
              <p:spPr>
                <a:xfrm>
                  <a:off x="1025942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24" name="Google Shape;224;p4"/>
            <p:cNvGrpSpPr/>
            <p:nvPr/>
          </p:nvGrpSpPr>
          <p:grpSpPr>
            <a:xfrm>
              <a:off x="4615399" y="4984791"/>
              <a:ext cx="3294300" cy="211800"/>
              <a:chOff x="7206198" y="-1707689"/>
              <a:chExt cx="3294300" cy="211800"/>
            </a:xfrm>
          </p:grpSpPr>
          <p:sp>
            <p:nvSpPr>
              <p:cNvPr id="225" name="Google Shape;225;p4"/>
              <p:cNvSpPr/>
              <p:nvPr/>
            </p:nvSpPr>
            <p:spPr>
              <a:xfrm>
                <a:off x="7206198" y="-1707689"/>
                <a:ext cx="3294300" cy="211800"/>
              </a:xfrm>
              <a:prstGeom prst="rect">
                <a:avLst/>
              </a:prstGeom>
              <a:solidFill>
                <a:srgbClr val="B9A67B"/>
              </a:solidFill>
              <a:ln w="41275" cap="flat" cmpd="sng">
                <a:solidFill>
                  <a:srgbClr val="53392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26" name="Google Shape;226;p4"/>
              <p:cNvGrpSpPr/>
              <p:nvPr/>
            </p:nvGrpSpPr>
            <p:grpSpPr>
              <a:xfrm>
                <a:off x="7321257" y="-1644104"/>
                <a:ext cx="3123028" cy="72000"/>
                <a:chOff x="7387869" y="-1056708"/>
                <a:chExt cx="3123028" cy="72000"/>
              </a:xfrm>
            </p:grpSpPr>
            <p:sp>
              <p:nvSpPr>
                <p:cNvPr id="227" name="Google Shape;227;p4"/>
                <p:cNvSpPr/>
                <p:nvPr/>
              </p:nvSpPr>
              <p:spPr>
                <a:xfrm>
                  <a:off x="738786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" name="Google Shape;228;p4"/>
                <p:cNvSpPr/>
                <p:nvPr/>
              </p:nvSpPr>
              <p:spPr>
                <a:xfrm>
                  <a:off x="756734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" name="Google Shape;229;p4"/>
                <p:cNvSpPr/>
                <p:nvPr/>
              </p:nvSpPr>
              <p:spPr>
                <a:xfrm>
                  <a:off x="774681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" name="Google Shape;230;p4"/>
                <p:cNvSpPr/>
                <p:nvPr/>
              </p:nvSpPr>
              <p:spPr>
                <a:xfrm>
                  <a:off x="810575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" name="Google Shape;231;p4"/>
                <p:cNvSpPr/>
                <p:nvPr/>
              </p:nvSpPr>
              <p:spPr>
                <a:xfrm>
                  <a:off x="792628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" name="Google Shape;232;p4"/>
                <p:cNvSpPr/>
                <p:nvPr/>
              </p:nvSpPr>
              <p:spPr>
                <a:xfrm>
                  <a:off x="828522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" name="Google Shape;233;p4"/>
                <p:cNvSpPr/>
                <p:nvPr/>
              </p:nvSpPr>
              <p:spPr>
                <a:xfrm>
                  <a:off x="846470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" name="Google Shape;234;p4"/>
                <p:cNvSpPr/>
                <p:nvPr/>
              </p:nvSpPr>
              <p:spPr>
                <a:xfrm>
                  <a:off x="864417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" name="Google Shape;235;p4"/>
                <p:cNvSpPr/>
                <p:nvPr/>
              </p:nvSpPr>
              <p:spPr>
                <a:xfrm>
                  <a:off x="900311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" name="Google Shape;236;p4"/>
                <p:cNvSpPr/>
                <p:nvPr/>
              </p:nvSpPr>
              <p:spPr>
                <a:xfrm>
                  <a:off x="882364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" name="Google Shape;237;p4"/>
                <p:cNvSpPr/>
                <p:nvPr/>
              </p:nvSpPr>
              <p:spPr>
                <a:xfrm>
                  <a:off x="918258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" name="Google Shape;238;p4"/>
                <p:cNvSpPr/>
                <p:nvPr/>
              </p:nvSpPr>
              <p:spPr>
                <a:xfrm>
                  <a:off x="936206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" name="Google Shape;239;p4"/>
                <p:cNvSpPr/>
                <p:nvPr/>
              </p:nvSpPr>
              <p:spPr>
                <a:xfrm>
                  <a:off x="954153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" name="Google Shape;240;p4"/>
                <p:cNvSpPr/>
                <p:nvPr/>
              </p:nvSpPr>
              <p:spPr>
                <a:xfrm>
                  <a:off x="990047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" name="Google Shape;241;p4"/>
                <p:cNvSpPr/>
                <p:nvPr/>
              </p:nvSpPr>
              <p:spPr>
                <a:xfrm>
                  <a:off x="972100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" name="Google Shape;242;p4"/>
                <p:cNvSpPr/>
                <p:nvPr/>
              </p:nvSpPr>
              <p:spPr>
                <a:xfrm>
                  <a:off x="1007994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" name="Google Shape;243;p4"/>
                <p:cNvSpPr/>
                <p:nvPr/>
              </p:nvSpPr>
              <p:spPr>
                <a:xfrm>
                  <a:off x="1043889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" name="Google Shape;244;p4"/>
                <p:cNvSpPr/>
                <p:nvPr/>
              </p:nvSpPr>
              <p:spPr>
                <a:xfrm>
                  <a:off x="1025942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45" name="Google Shape;245;p4"/>
            <p:cNvSpPr/>
            <p:nvPr/>
          </p:nvSpPr>
          <p:spPr>
            <a:xfrm flipH="1">
              <a:off x="7013498" y="5796247"/>
              <a:ext cx="563100" cy="312000"/>
            </a:xfrm>
            <a:prstGeom prst="cube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4"/>
            <p:cNvSpPr/>
            <p:nvPr/>
          </p:nvSpPr>
          <p:spPr>
            <a:xfrm flipH="1">
              <a:off x="6511891" y="5797256"/>
              <a:ext cx="563100" cy="312000"/>
            </a:xfrm>
            <a:prstGeom prst="cube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4"/>
            <p:cNvSpPr/>
            <p:nvPr/>
          </p:nvSpPr>
          <p:spPr>
            <a:xfrm flipH="1">
              <a:off x="6010283" y="5792210"/>
              <a:ext cx="563100" cy="312000"/>
            </a:xfrm>
            <a:prstGeom prst="cube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 flipH="1">
              <a:off x="5508675" y="5787164"/>
              <a:ext cx="563100" cy="312000"/>
            </a:xfrm>
            <a:prstGeom prst="cube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4"/>
            <p:cNvSpPr/>
            <p:nvPr/>
          </p:nvSpPr>
          <p:spPr>
            <a:xfrm flipH="1">
              <a:off x="5007067" y="5788173"/>
              <a:ext cx="563100" cy="312000"/>
            </a:xfrm>
            <a:prstGeom prst="cube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4642025" y="4333300"/>
              <a:ext cx="3239505" cy="193979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E6DDC0"/>
                  </a:solidFill>
                  <a:latin typeface="Unica One"/>
                </a:rPr>
                <a:t>1700 · 1500 · 1300 · 1100 · 900 · 800 · 700 · 600</a:t>
              </a:r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4669425" y="5362775"/>
              <a:ext cx="3239514" cy="19397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E6DDC0"/>
                  </a:solidFill>
                  <a:latin typeface="Unica One"/>
                </a:rPr>
                <a:t>17 · 16 · 15 · 14 · 13 · 12 · 11 · 9 · 8 · 7 · 6 · 5 · 4 · 3 · 2</a:t>
              </a:r>
            </a:p>
          </p:txBody>
        </p:sp>
      </p:grpSp>
      <p:sp>
        <p:nvSpPr>
          <p:cNvPr id="252" name="Google Shape;252;p4"/>
          <p:cNvSpPr txBox="1">
            <a:spLocks noGrp="1"/>
          </p:cNvSpPr>
          <p:nvPr>
            <p:ph type="sldNum" idx="12"/>
          </p:nvPr>
        </p:nvSpPr>
        <p:spPr>
          <a:xfrm>
            <a:off x="11294387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3" name="Google Shape;253;p4"/>
          <p:cNvSpPr/>
          <p:nvPr/>
        </p:nvSpPr>
        <p:spPr>
          <a:xfrm>
            <a:off x="7287020" y="4453479"/>
            <a:ext cx="45600" cy="74520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4"/>
          <p:cNvSpPr txBox="1"/>
          <p:nvPr/>
        </p:nvSpPr>
        <p:spPr>
          <a:xfrm rot="5400000">
            <a:off x="-603125" y="58633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8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bg>
      <p:bgPr>
        <a:solidFill>
          <a:srgbClr val="45818E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7"/>
          <p:cNvSpPr txBox="1">
            <a:spLocks noGrp="1"/>
          </p:cNvSpPr>
          <p:nvPr>
            <p:ph type="title"/>
          </p:nvPr>
        </p:nvSpPr>
        <p:spPr>
          <a:xfrm>
            <a:off x="415518" y="593367"/>
            <a:ext cx="11358600" cy="7635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6" name="Google Shape;346;p7"/>
          <p:cNvSpPr txBox="1">
            <a:spLocks noGrp="1"/>
          </p:cNvSpPr>
          <p:nvPr>
            <p:ph type="body" idx="1"/>
          </p:nvPr>
        </p:nvSpPr>
        <p:spPr>
          <a:xfrm>
            <a:off x="415518" y="1536633"/>
            <a:ext cx="11358600" cy="45552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 sz="1900"/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 sz="1900"/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 sz="1900"/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 sz="1900"/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 sz="1900"/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 sz="1900"/>
            </a:lvl9pPr>
          </a:lstStyle>
          <a:p>
            <a:endParaRPr/>
          </a:p>
        </p:txBody>
      </p:sp>
      <p:sp>
        <p:nvSpPr>
          <p:cNvPr id="347" name="Google Shape;347;p7"/>
          <p:cNvSpPr txBox="1"/>
          <p:nvPr/>
        </p:nvSpPr>
        <p:spPr>
          <a:xfrm rot="5400000">
            <a:off x="-603125" y="58633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8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_1">
    <p:bg>
      <p:bgPr>
        <a:solidFill>
          <a:srgbClr val="91C09E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8"/>
          <p:cNvSpPr txBox="1">
            <a:spLocks noGrp="1"/>
          </p:cNvSpPr>
          <p:nvPr>
            <p:ph type="title"/>
          </p:nvPr>
        </p:nvSpPr>
        <p:spPr>
          <a:xfrm>
            <a:off x="415518" y="593367"/>
            <a:ext cx="11358600" cy="7635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0" name="Google Shape;350;p8"/>
          <p:cNvSpPr txBox="1">
            <a:spLocks noGrp="1"/>
          </p:cNvSpPr>
          <p:nvPr>
            <p:ph type="body" idx="1"/>
          </p:nvPr>
        </p:nvSpPr>
        <p:spPr>
          <a:xfrm>
            <a:off x="415518" y="1536633"/>
            <a:ext cx="11358600" cy="45552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 sz="1900"/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 sz="1900"/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 sz="1900"/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 sz="1900"/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 sz="1900"/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 sz="1900"/>
            </a:lvl9pPr>
          </a:lstStyle>
          <a:p>
            <a:endParaRPr/>
          </a:p>
        </p:txBody>
      </p:sp>
      <p:sp>
        <p:nvSpPr>
          <p:cNvPr id="351" name="Google Shape;351;p8"/>
          <p:cNvSpPr txBox="1"/>
          <p:nvPr/>
        </p:nvSpPr>
        <p:spPr>
          <a:xfrm rot="5400000">
            <a:off x="-603125" y="58633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8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518" y="593367"/>
            <a:ext cx="11358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Font typeface="Bangers"/>
              <a:buNone/>
              <a:defRPr sz="3700"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Font typeface="Bangers"/>
              <a:buNone/>
              <a:defRPr sz="3700"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Font typeface="Bangers"/>
              <a:buNone/>
              <a:defRPr sz="3700"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Font typeface="Bangers"/>
              <a:buNone/>
              <a:defRPr sz="3700"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Font typeface="Bangers"/>
              <a:buNone/>
              <a:defRPr sz="3700"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Font typeface="Bangers"/>
              <a:buNone/>
              <a:defRPr sz="3700"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Font typeface="Bangers"/>
              <a:buNone/>
              <a:defRPr sz="3700"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Font typeface="Bangers"/>
              <a:buNone/>
              <a:defRPr sz="3700"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Font typeface="Bangers"/>
              <a:buNone/>
              <a:defRPr sz="3700"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518" y="1536633"/>
            <a:ext cx="11358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 sz="1900"/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 sz="1900"/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 sz="1900"/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 sz="1900"/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 sz="1900"/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 sz="19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4387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watch?v=ZAcS-vvCqq8&amp;t=5s" TargetMode="Externa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hrturizam.hr/virtualne-setnje-po-hrvatskim-muzejima/?fbclid=IwAR3aKxzMFF1Fp8bt7KpsZ_oeKZR7bIg3-23dtbVySDqvRZd7D3EqtctC4k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bobjagendorf/2459622890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iki.poljoinfo.com/safolk/" TargetMode="External"/><Relationship Id="rId5" Type="http://schemas.openxmlformats.org/officeDocument/2006/relationships/image" Target="../media/image26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thinglink.com/scene/1318294911673434113?fbclid=IwAR2GZs_To2fENhJT1cmlGWmvWzWA9FHDSXHB4TW3zB5d1-hWmv2A-nxdag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y.matterport.com/show/?m=n633mYMWhbZ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y.matterport.com/show/?m=RyhCmDSdzz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hyperlink" Target="https://my.matterport.com/show/?m=RyhCmDSdzz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9"/>
          <p:cNvSpPr/>
          <p:nvPr/>
        </p:nvSpPr>
        <p:spPr>
          <a:xfrm>
            <a:off x="-181083" y="-186613"/>
            <a:ext cx="6563221" cy="4460033"/>
          </a:xfrm>
          <a:custGeom>
            <a:avLst/>
            <a:gdLst/>
            <a:ahLst/>
            <a:cxnLst/>
            <a:rect l="l" t="t" r="r" b="b"/>
            <a:pathLst>
              <a:path w="259135" h="164308" extrusionOk="0">
                <a:moveTo>
                  <a:pt x="52439" y="138963"/>
                </a:moveTo>
                <a:lnTo>
                  <a:pt x="14421" y="135904"/>
                </a:lnTo>
                <a:lnTo>
                  <a:pt x="35396" y="118424"/>
                </a:lnTo>
                <a:lnTo>
                  <a:pt x="0" y="99197"/>
                </a:lnTo>
                <a:lnTo>
                  <a:pt x="38892" y="89583"/>
                </a:lnTo>
                <a:lnTo>
                  <a:pt x="11362" y="63800"/>
                </a:lnTo>
                <a:lnTo>
                  <a:pt x="59430" y="61616"/>
                </a:lnTo>
                <a:lnTo>
                  <a:pt x="49380" y="27967"/>
                </a:lnTo>
                <a:lnTo>
                  <a:pt x="95701" y="50254"/>
                </a:lnTo>
                <a:lnTo>
                  <a:pt x="109684" y="15732"/>
                </a:lnTo>
                <a:lnTo>
                  <a:pt x="128912" y="34959"/>
                </a:lnTo>
                <a:lnTo>
                  <a:pt x="166056" y="0"/>
                </a:lnTo>
                <a:lnTo>
                  <a:pt x="163434" y="44573"/>
                </a:lnTo>
                <a:lnTo>
                  <a:pt x="201452" y="25782"/>
                </a:lnTo>
                <a:lnTo>
                  <a:pt x="185720" y="49817"/>
                </a:lnTo>
                <a:lnTo>
                  <a:pt x="242529" y="51128"/>
                </a:lnTo>
                <a:lnTo>
                  <a:pt x="192712" y="71666"/>
                </a:lnTo>
                <a:lnTo>
                  <a:pt x="206259" y="88272"/>
                </a:lnTo>
                <a:lnTo>
                  <a:pt x="190090" y="92642"/>
                </a:lnTo>
                <a:lnTo>
                  <a:pt x="221138" y="105784"/>
                </a:lnTo>
                <a:lnTo>
                  <a:pt x="210380" y="118334"/>
                </a:lnTo>
                <a:lnTo>
                  <a:pt x="259135" y="130660"/>
                </a:lnTo>
                <a:lnTo>
                  <a:pt x="184846" y="129349"/>
                </a:lnTo>
                <a:lnTo>
                  <a:pt x="192712" y="114928"/>
                </a:lnTo>
                <a:lnTo>
                  <a:pt x="163871" y="110558"/>
                </a:lnTo>
                <a:lnTo>
                  <a:pt x="169115" y="132845"/>
                </a:lnTo>
                <a:lnTo>
                  <a:pt x="136341" y="122357"/>
                </a:lnTo>
                <a:lnTo>
                  <a:pt x="130223" y="143332"/>
                </a:lnTo>
                <a:lnTo>
                  <a:pt x="109684" y="132845"/>
                </a:lnTo>
                <a:lnTo>
                  <a:pt x="97012" y="151198"/>
                </a:lnTo>
                <a:lnTo>
                  <a:pt x="83465" y="139400"/>
                </a:lnTo>
                <a:lnTo>
                  <a:pt x="54187" y="164308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4CC2C7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sp>
      <p:sp>
        <p:nvSpPr>
          <p:cNvPr id="357" name="Google Shape;357;p9"/>
          <p:cNvSpPr txBox="1">
            <a:spLocks noGrp="1"/>
          </p:cNvSpPr>
          <p:nvPr>
            <p:ph type="ctrTitle"/>
          </p:nvPr>
        </p:nvSpPr>
        <p:spPr>
          <a:xfrm rot="-1683003">
            <a:off x="331533" y="1013737"/>
            <a:ext cx="4778383" cy="2379530"/>
          </a:xfrm>
          <a:prstGeom prst="rect">
            <a:avLst/>
          </a:prstGeom>
        </p:spPr>
        <p:txBody>
          <a:bodyPr spcFirstLastPara="1" wrap="square" lIns="121875" tIns="121875" rIns="121875" bIns="1218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dirty="0"/>
              <a:t>ponedjeljak 18.5.2020.</a:t>
            </a:r>
            <a:br>
              <a:rPr lang="hr-HR" sz="4800" dirty="0"/>
            </a:br>
            <a:r>
              <a:rPr lang="hr-HR" sz="4800" dirty="0"/>
              <a:t>4.a</a:t>
            </a:r>
            <a:endParaRPr lang="hr-HR" sz="4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2;p10">
            <a:extLst>
              <a:ext uri="{FF2B5EF4-FFF2-40B4-BE49-F238E27FC236}">
                <a16:creationId xmlns:a16="http://schemas.microsoft.com/office/drawing/2014/main" id="{8715B8B9-B167-47FF-A9DA-CA42FCD1B301}"/>
              </a:ext>
            </a:extLst>
          </p:cNvPr>
          <p:cNvSpPr/>
          <p:nvPr/>
        </p:nvSpPr>
        <p:spPr>
          <a:xfrm>
            <a:off x="60683" y="282866"/>
            <a:ext cx="3755538" cy="2059117"/>
          </a:xfrm>
          <a:custGeom>
            <a:avLst/>
            <a:gdLst/>
            <a:ahLst/>
            <a:cxnLst/>
            <a:rect l="l" t="t" r="r" b="b"/>
            <a:pathLst>
              <a:path w="313772" h="168231" extrusionOk="0">
                <a:moveTo>
                  <a:pt x="57639" y="138742"/>
                </a:moveTo>
                <a:lnTo>
                  <a:pt x="11365" y="128145"/>
                </a:lnTo>
                <a:lnTo>
                  <a:pt x="40231" y="111937"/>
                </a:lnTo>
                <a:lnTo>
                  <a:pt x="0" y="83224"/>
                </a:lnTo>
                <a:lnTo>
                  <a:pt x="49556" y="79403"/>
                </a:lnTo>
                <a:lnTo>
                  <a:pt x="20149" y="44611"/>
                </a:lnTo>
                <a:lnTo>
                  <a:pt x="79708" y="51046"/>
                </a:lnTo>
                <a:lnTo>
                  <a:pt x="73192" y="10458"/>
                </a:lnTo>
                <a:lnTo>
                  <a:pt x="126342" y="44726"/>
                </a:lnTo>
                <a:lnTo>
                  <a:pt x="149566" y="7608"/>
                </a:lnTo>
                <a:lnTo>
                  <a:pt x="169892" y="33310"/>
                </a:lnTo>
                <a:lnTo>
                  <a:pt x="221706" y="0"/>
                </a:lnTo>
                <a:lnTo>
                  <a:pt x="210720" y="50799"/>
                </a:lnTo>
                <a:lnTo>
                  <a:pt x="260797" y="36255"/>
                </a:lnTo>
                <a:lnTo>
                  <a:pt x="237245" y="60982"/>
                </a:lnTo>
                <a:lnTo>
                  <a:pt x="306957" y="73066"/>
                </a:lnTo>
                <a:lnTo>
                  <a:pt x="242050" y="87424"/>
                </a:lnTo>
                <a:lnTo>
                  <a:pt x="255838" y="109053"/>
                </a:lnTo>
                <a:lnTo>
                  <a:pt x="235171" y="111071"/>
                </a:lnTo>
                <a:lnTo>
                  <a:pt x="258202" y="120476"/>
                </a:lnTo>
                <a:lnTo>
                  <a:pt x="277323" y="127647"/>
                </a:lnTo>
                <a:lnTo>
                  <a:pt x="313772" y="139597"/>
                </a:lnTo>
                <a:lnTo>
                  <a:pt x="255214" y="133622"/>
                </a:lnTo>
                <a:lnTo>
                  <a:pt x="229520" y="130634"/>
                </a:lnTo>
                <a:lnTo>
                  <a:pt x="199773" y="126804"/>
                </a:lnTo>
                <a:lnTo>
                  <a:pt x="202350" y="153424"/>
                </a:lnTo>
                <a:lnTo>
                  <a:pt x="163825" y="135255"/>
                </a:lnTo>
                <a:lnTo>
                  <a:pt x="152642" y="158251"/>
                </a:lnTo>
                <a:lnTo>
                  <a:pt x="129181" y="142361"/>
                </a:lnTo>
                <a:lnTo>
                  <a:pt x="110385" y="161119"/>
                </a:lnTo>
                <a:lnTo>
                  <a:pt x="95760" y="145022"/>
                </a:lnTo>
                <a:lnTo>
                  <a:pt x="55379" y="168231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sp>
      <p:sp>
        <p:nvSpPr>
          <p:cNvPr id="5" name="Google Shape;363;p10">
            <a:extLst>
              <a:ext uri="{FF2B5EF4-FFF2-40B4-BE49-F238E27FC236}">
                <a16:creationId xmlns:a16="http://schemas.microsoft.com/office/drawing/2014/main" id="{E3672E0A-47A5-4579-AE4B-9E13147E8A27}"/>
              </a:ext>
            </a:extLst>
          </p:cNvPr>
          <p:cNvSpPr txBox="1"/>
          <p:nvPr/>
        </p:nvSpPr>
        <p:spPr>
          <a:xfrm>
            <a:off x="23790" y="1070694"/>
            <a:ext cx="3352081" cy="13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dirty="0">
                <a:latin typeface="Bangers"/>
                <a:ea typeface="Bangers"/>
                <a:cs typeface="Bangers"/>
                <a:sym typeface="Bangers"/>
              </a:rPr>
              <a:t>matematika</a:t>
            </a:r>
            <a:endParaRPr sz="3600" dirty="0"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EE430F3-9A18-48F2-8828-8FDDC5605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697" y="862109"/>
            <a:ext cx="7489890" cy="585966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3BF4A47-A5D5-4322-9126-F7BB01A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7335" y="609423"/>
            <a:ext cx="3676650" cy="3152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88425311-66B5-405E-9DA0-8A6C4AED7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482" y="2850919"/>
            <a:ext cx="6717441" cy="3177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26353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2;p10">
            <a:extLst>
              <a:ext uri="{FF2B5EF4-FFF2-40B4-BE49-F238E27FC236}">
                <a16:creationId xmlns:a16="http://schemas.microsoft.com/office/drawing/2014/main" id="{8715B8B9-B167-47FF-A9DA-CA42FCD1B301}"/>
              </a:ext>
            </a:extLst>
          </p:cNvPr>
          <p:cNvSpPr/>
          <p:nvPr/>
        </p:nvSpPr>
        <p:spPr>
          <a:xfrm>
            <a:off x="60683" y="282866"/>
            <a:ext cx="3755538" cy="2059117"/>
          </a:xfrm>
          <a:custGeom>
            <a:avLst/>
            <a:gdLst/>
            <a:ahLst/>
            <a:cxnLst/>
            <a:rect l="l" t="t" r="r" b="b"/>
            <a:pathLst>
              <a:path w="313772" h="168231" extrusionOk="0">
                <a:moveTo>
                  <a:pt x="57639" y="138742"/>
                </a:moveTo>
                <a:lnTo>
                  <a:pt x="11365" y="128145"/>
                </a:lnTo>
                <a:lnTo>
                  <a:pt x="40231" y="111937"/>
                </a:lnTo>
                <a:lnTo>
                  <a:pt x="0" y="83224"/>
                </a:lnTo>
                <a:lnTo>
                  <a:pt x="49556" y="79403"/>
                </a:lnTo>
                <a:lnTo>
                  <a:pt x="20149" y="44611"/>
                </a:lnTo>
                <a:lnTo>
                  <a:pt x="79708" y="51046"/>
                </a:lnTo>
                <a:lnTo>
                  <a:pt x="73192" y="10458"/>
                </a:lnTo>
                <a:lnTo>
                  <a:pt x="126342" y="44726"/>
                </a:lnTo>
                <a:lnTo>
                  <a:pt x="149566" y="7608"/>
                </a:lnTo>
                <a:lnTo>
                  <a:pt x="169892" y="33310"/>
                </a:lnTo>
                <a:lnTo>
                  <a:pt x="221706" y="0"/>
                </a:lnTo>
                <a:lnTo>
                  <a:pt x="210720" y="50799"/>
                </a:lnTo>
                <a:lnTo>
                  <a:pt x="260797" y="36255"/>
                </a:lnTo>
                <a:lnTo>
                  <a:pt x="237245" y="60982"/>
                </a:lnTo>
                <a:lnTo>
                  <a:pt x="306957" y="73066"/>
                </a:lnTo>
                <a:lnTo>
                  <a:pt x="242050" y="87424"/>
                </a:lnTo>
                <a:lnTo>
                  <a:pt x="255838" y="109053"/>
                </a:lnTo>
                <a:lnTo>
                  <a:pt x="235171" y="111071"/>
                </a:lnTo>
                <a:lnTo>
                  <a:pt x="258202" y="120476"/>
                </a:lnTo>
                <a:lnTo>
                  <a:pt x="277323" y="127647"/>
                </a:lnTo>
                <a:lnTo>
                  <a:pt x="313772" y="139597"/>
                </a:lnTo>
                <a:lnTo>
                  <a:pt x="255214" y="133622"/>
                </a:lnTo>
                <a:lnTo>
                  <a:pt x="229520" y="130634"/>
                </a:lnTo>
                <a:lnTo>
                  <a:pt x="199773" y="126804"/>
                </a:lnTo>
                <a:lnTo>
                  <a:pt x="202350" y="153424"/>
                </a:lnTo>
                <a:lnTo>
                  <a:pt x="163825" y="135255"/>
                </a:lnTo>
                <a:lnTo>
                  <a:pt x="152642" y="158251"/>
                </a:lnTo>
                <a:lnTo>
                  <a:pt x="129181" y="142361"/>
                </a:lnTo>
                <a:lnTo>
                  <a:pt x="110385" y="161119"/>
                </a:lnTo>
                <a:lnTo>
                  <a:pt x="95760" y="145022"/>
                </a:lnTo>
                <a:lnTo>
                  <a:pt x="55379" y="168231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sp>
      <p:sp>
        <p:nvSpPr>
          <p:cNvPr id="5" name="Google Shape;363;p10">
            <a:extLst>
              <a:ext uri="{FF2B5EF4-FFF2-40B4-BE49-F238E27FC236}">
                <a16:creationId xmlns:a16="http://schemas.microsoft.com/office/drawing/2014/main" id="{E3672E0A-47A5-4579-AE4B-9E13147E8A27}"/>
              </a:ext>
            </a:extLst>
          </p:cNvPr>
          <p:cNvSpPr txBox="1"/>
          <p:nvPr/>
        </p:nvSpPr>
        <p:spPr>
          <a:xfrm>
            <a:off x="23790" y="1070694"/>
            <a:ext cx="3352081" cy="13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dirty="0">
                <a:latin typeface="Bangers"/>
                <a:ea typeface="Bangers"/>
                <a:cs typeface="Bangers"/>
                <a:sym typeface="Bangers"/>
              </a:rPr>
              <a:t>matematika</a:t>
            </a:r>
            <a:endParaRPr sz="3600" dirty="0"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EE430F3-9A18-48F2-8828-8FDDC5605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697" y="862109"/>
            <a:ext cx="7489890" cy="585966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3BF4A47-A5D5-4322-9126-F7BB01A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7335" y="609423"/>
            <a:ext cx="3676650" cy="3152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C2C32415-4F6E-44D2-BBC6-078F663D92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238" y="2594669"/>
            <a:ext cx="6645406" cy="3717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40289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2;p10">
            <a:extLst>
              <a:ext uri="{FF2B5EF4-FFF2-40B4-BE49-F238E27FC236}">
                <a16:creationId xmlns:a16="http://schemas.microsoft.com/office/drawing/2014/main" id="{8715B8B9-B167-47FF-A9DA-CA42FCD1B301}"/>
              </a:ext>
            </a:extLst>
          </p:cNvPr>
          <p:cNvSpPr/>
          <p:nvPr/>
        </p:nvSpPr>
        <p:spPr>
          <a:xfrm>
            <a:off x="60683" y="282866"/>
            <a:ext cx="3755538" cy="2059117"/>
          </a:xfrm>
          <a:custGeom>
            <a:avLst/>
            <a:gdLst/>
            <a:ahLst/>
            <a:cxnLst/>
            <a:rect l="l" t="t" r="r" b="b"/>
            <a:pathLst>
              <a:path w="313772" h="168231" extrusionOk="0">
                <a:moveTo>
                  <a:pt x="57639" y="138742"/>
                </a:moveTo>
                <a:lnTo>
                  <a:pt x="11365" y="128145"/>
                </a:lnTo>
                <a:lnTo>
                  <a:pt x="40231" y="111937"/>
                </a:lnTo>
                <a:lnTo>
                  <a:pt x="0" y="83224"/>
                </a:lnTo>
                <a:lnTo>
                  <a:pt x="49556" y="79403"/>
                </a:lnTo>
                <a:lnTo>
                  <a:pt x="20149" y="44611"/>
                </a:lnTo>
                <a:lnTo>
                  <a:pt x="79708" y="51046"/>
                </a:lnTo>
                <a:lnTo>
                  <a:pt x="73192" y="10458"/>
                </a:lnTo>
                <a:lnTo>
                  <a:pt x="126342" y="44726"/>
                </a:lnTo>
                <a:lnTo>
                  <a:pt x="149566" y="7608"/>
                </a:lnTo>
                <a:lnTo>
                  <a:pt x="169892" y="33310"/>
                </a:lnTo>
                <a:lnTo>
                  <a:pt x="221706" y="0"/>
                </a:lnTo>
                <a:lnTo>
                  <a:pt x="210720" y="50799"/>
                </a:lnTo>
                <a:lnTo>
                  <a:pt x="260797" y="36255"/>
                </a:lnTo>
                <a:lnTo>
                  <a:pt x="237245" y="60982"/>
                </a:lnTo>
                <a:lnTo>
                  <a:pt x="306957" y="73066"/>
                </a:lnTo>
                <a:lnTo>
                  <a:pt x="242050" y="87424"/>
                </a:lnTo>
                <a:lnTo>
                  <a:pt x="255838" y="109053"/>
                </a:lnTo>
                <a:lnTo>
                  <a:pt x="235171" y="111071"/>
                </a:lnTo>
                <a:lnTo>
                  <a:pt x="258202" y="120476"/>
                </a:lnTo>
                <a:lnTo>
                  <a:pt x="277323" y="127647"/>
                </a:lnTo>
                <a:lnTo>
                  <a:pt x="313772" y="139597"/>
                </a:lnTo>
                <a:lnTo>
                  <a:pt x="255214" y="133622"/>
                </a:lnTo>
                <a:lnTo>
                  <a:pt x="229520" y="130634"/>
                </a:lnTo>
                <a:lnTo>
                  <a:pt x="199773" y="126804"/>
                </a:lnTo>
                <a:lnTo>
                  <a:pt x="202350" y="153424"/>
                </a:lnTo>
                <a:lnTo>
                  <a:pt x="163825" y="135255"/>
                </a:lnTo>
                <a:lnTo>
                  <a:pt x="152642" y="158251"/>
                </a:lnTo>
                <a:lnTo>
                  <a:pt x="129181" y="142361"/>
                </a:lnTo>
                <a:lnTo>
                  <a:pt x="110385" y="161119"/>
                </a:lnTo>
                <a:lnTo>
                  <a:pt x="95760" y="145022"/>
                </a:lnTo>
                <a:lnTo>
                  <a:pt x="55379" y="168231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sp>
      <p:sp>
        <p:nvSpPr>
          <p:cNvPr id="5" name="Google Shape;363;p10">
            <a:extLst>
              <a:ext uri="{FF2B5EF4-FFF2-40B4-BE49-F238E27FC236}">
                <a16:creationId xmlns:a16="http://schemas.microsoft.com/office/drawing/2014/main" id="{E3672E0A-47A5-4579-AE4B-9E13147E8A27}"/>
              </a:ext>
            </a:extLst>
          </p:cNvPr>
          <p:cNvSpPr txBox="1"/>
          <p:nvPr/>
        </p:nvSpPr>
        <p:spPr>
          <a:xfrm>
            <a:off x="23790" y="1070694"/>
            <a:ext cx="3352081" cy="13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dirty="0">
                <a:latin typeface="Bangers"/>
                <a:ea typeface="Bangers"/>
                <a:cs typeface="Bangers"/>
                <a:sym typeface="Bangers"/>
              </a:rPr>
              <a:t>matematika</a:t>
            </a:r>
            <a:endParaRPr sz="3600" dirty="0"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EE430F3-9A18-48F2-8828-8FDDC5605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697" y="862109"/>
            <a:ext cx="7489890" cy="585966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3BF4A47-A5D5-4322-9126-F7BB01A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047" y="553445"/>
            <a:ext cx="1770186" cy="1517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92523BE2-FFAD-490F-B500-BE24865E08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238" y="2629163"/>
            <a:ext cx="6922862" cy="3810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461A5CF-23E0-4AD2-BBCA-7CADA115C4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0336" y="1824478"/>
            <a:ext cx="2162175" cy="4562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EB50970-14BC-4433-845F-41C182A1D6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8446" y="4860860"/>
            <a:ext cx="4191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32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2;p10">
            <a:extLst>
              <a:ext uri="{FF2B5EF4-FFF2-40B4-BE49-F238E27FC236}">
                <a16:creationId xmlns:a16="http://schemas.microsoft.com/office/drawing/2014/main" id="{8715B8B9-B167-47FF-A9DA-CA42FCD1B301}"/>
              </a:ext>
            </a:extLst>
          </p:cNvPr>
          <p:cNvSpPr/>
          <p:nvPr/>
        </p:nvSpPr>
        <p:spPr>
          <a:xfrm>
            <a:off x="60683" y="282866"/>
            <a:ext cx="3755538" cy="2059117"/>
          </a:xfrm>
          <a:custGeom>
            <a:avLst/>
            <a:gdLst/>
            <a:ahLst/>
            <a:cxnLst/>
            <a:rect l="l" t="t" r="r" b="b"/>
            <a:pathLst>
              <a:path w="313772" h="168231" extrusionOk="0">
                <a:moveTo>
                  <a:pt x="57639" y="138742"/>
                </a:moveTo>
                <a:lnTo>
                  <a:pt x="11365" y="128145"/>
                </a:lnTo>
                <a:lnTo>
                  <a:pt x="40231" y="111937"/>
                </a:lnTo>
                <a:lnTo>
                  <a:pt x="0" y="83224"/>
                </a:lnTo>
                <a:lnTo>
                  <a:pt x="49556" y="79403"/>
                </a:lnTo>
                <a:lnTo>
                  <a:pt x="20149" y="44611"/>
                </a:lnTo>
                <a:lnTo>
                  <a:pt x="79708" y="51046"/>
                </a:lnTo>
                <a:lnTo>
                  <a:pt x="73192" y="10458"/>
                </a:lnTo>
                <a:lnTo>
                  <a:pt x="126342" y="44726"/>
                </a:lnTo>
                <a:lnTo>
                  <a:pt x="149566" y="7608"/>
                </a:lnTo>
                <a:lnTo>
                  <a:pt x="169892" y="33310"/>
                </a:lnTo>
                <a:lnTo>
                  <a:pt x="221706" y="0"/>
                </a:lnTo>
                <a:lnTo>
                  <a:pt x="210720" y="50799"/>
                </a:lnTo>
                <a:lnTo>
                  <a:pt x="260797" y="36255"/>
                </a:lnTo>
                <a:lnTo>
                  <a:pt x="237245" y="60982"/>
                </a:lnTo>
                <a:lnTo>
                  <a:pt x="306957" y="73066"/>
                </a:lnTo>
                <a:lnTo>
                  <a:pt x="242050" y="87424"/>
                </a:lnTo>
                <a:lnTo>
                  <a:pt x="255838" y="109053"/>
                </a:lnTo>
                <a:lnTo>
                  <a:pt x="235171" y="111071"/>
                </a:lnTo>
                <a:lnTo>
                  <a:pt x="258202" y="120476"/>
                </a:lnTo>
                <a:lnTo>
                  <a:pt x="277323" y="127647"/>
                </a:lnTo>
                <a:lnTo>
                  <a:pt x="313772" y="139597"/>
                </a:lnTo>
                <a:lnTo>
                  <a:pt x="255214" y="133622"/>
                </a:lnTo>
                <a:lnTo>
                  <a:pt x="229520" y="130634"/>
                </a:lnTo>
                <a:lnTo>
                  <a:pt x="199773" y="126804"/>
                </a:lnTo>
                <a:lnTo>
                  <a:pt x="202350" y="153424"/>
                </a:lnTo>
                <a:lnTo>
                  <a:pt x="163825" y="135255"/>
                </a:lnTo>
                <a:lnTo>
                  <a:pt x="152642" y="158251"/>
                </a:lnTo>
                <a:lnTo>
                  <a:pt x="129181" y="142361"/>
                </a:lnTo>
                <a:lnTo>
                  <a:pt x="110385" y="161119"/>
                </a:lnTo>
                <a:lnTo>
                  <a:pt x="95760" y="145022"/>
                </a:lnTo>
                <a:lnTo>
                  <a:pt x="55379" y="168231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sp>
      <p:sp>
        <p:nvSpPr>
          <p:cNvPr id="5" name="Google Shape;363;p10">
            <a:extLst>
              <a:ext uri="{FF2B5EF4-FFF2-40B4-BE49-F238E27FC236}">
                <a16:creationId xmlns:a16="http://schemas.microsoft.com/office/drawing/2014/main" id="{E3672E0A-47A5-4579-AE4B-9E13147E8A27}"/>
              </a:ext>
            </a:extLst>
          </p:cNvPr>
          <p:cNvSpPr txBox="1"/>
          <p:nvPr/>
        </p:nvSpPr>
        <p:spPr>
          <a:xfrm>
            <a:off x="23790" y="1070694"/>
            <a:ext cx="3352081" cy="13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dirty="0">
                <a:latin typeface="Bangers"/>
                <a:ea typeface="Bangers"/>
                <a:cs typeface="Bangers"/>
                <a:sym typeface="Bangers"/>
              </a:rPr>
              <a:t>matematika</a:t>
            </a:r>
            <a:endParaRPr sz="3600" dirty="0"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EE430F3-9A18-48F2-8828-8FDDC5605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697" y="862109"/>
            <a:ext cx="7489890" cy="585966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3BF4A47-A5D5-4322-9126-F7BB01A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685" y="581189"/>
            <a:ext cx="2053373" cy="1760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FBA63082-F54E-4BDF-9AD1-D9C93B2238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624" y="2802144"/>
            <a:ext cx="6786109" cy="3579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CE737A8-0533-4F42-9F18-C471D2FDEB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2280" y="1891003"/>
            <a:ext cx="1971675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00649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2;p10">
            <a:extLst>
              <a:ext uri="{FF2B5EF4-FFF2-40B4-BE49-F238E27FC236}">
                <a16:creationId xmlns:a16="http://schemas.microsoft.com/office/drawing/2014/main" id="{8715B8B9-B167-47FF-A9DA-CA42FCD1B301}"/>
              </a:ext>
            </a:extLst>
          </p:cNvPr>
          <p:cNvSpPr/>
          <p:nvPr/>
        </p:nvSpPr>
        <p:spPr>
          <a:xfrm>
            <a:off x="60683" y="282866"/>
            <a:ext cx="3755538" cy="2059117"/>
          </a:xfrm>
          <a:custGeom>
            <a:avLst/>
            <a:gdLst/>
            <a:ahLst/>
            <a:cxnLst/>
            <a:rect l="l" t="t" r="r" b="b"/>
            <a:pathLst>
              <a:path w="313772" h="168231" extrusionOk="0">
                <a:moveTo>
                  <a:pt x="57639" y="138742"/>
                </a:moveTo>
                <a:lnTo>
                  <a:pt x="11365" y="128145"/>
                </a:lnTo>
                <a:lnTo>
                  <a:pt x="40231" y="111937"/>
                </a:lnTo>
                <a:lnTo>
                  <a:pt x="0" y="83224"/>
                </a:lnTo>
                <a:lnTo>
                  <a:pt x="49556" y="79403"/>
                </a:lnTo>
                <a:lnTo>
                  <a:pt x="20149" y="44611"/>
                </a:lnTo>
                <a:lnTo>
                  <a:pt x="79708" y="51046"/>
                </a:lnTo>
                <a:lnTo>
                  <a:pt x="73192" y="10458"/>
                </a:lnTo>
                <a:lnTo>
                  <a:pt x="126342" y="44726"/>
                </a:lnTo>
                <a:lnTo>
                  <a:pt x="149566" y="7608"/>
                </a:lnTo>
                <a:lnTo>
                  <a:pt x="169892" y="33310"/>
                </a:lnTo>
                <a:lnTo>
                  <a:pt x="221706" y="0"/>
                </a:lnTo>
                <a:lnTo>
                  <a:pt x="210720" y="50799"/>
                </a:lnTo>
                <a:lnTo>
                  <a:pt x="260797" y="36255"/>
                </a:lnTo>
                <a:lnTo>
                  <a:pt x="237245" y="60982"/>
                </a:lnTo>
                <a:lnTo>
                  <a:pt x="306957" y="73066"/>
                </a:lnTo>
                <a:lnTo>
                  <a:pt x="242050" y="87424"/>
                </a:lnTo>
                <a:lnTo>
                  <a:pt x="255838" y="109053"/>
                </a:lnTo>
                <a:lnTo>
                  <a:pt x="235171" y="111071"/>
                </a:lnTo>
                <a:lnTo>
                  <a:pt x="258202" y="120476"/>
                </a:lnTo>
                <a:lnTo>
                  <a:pt x="277323" y="127647"/>
                </a:lnTo>
                <a:lnTo>
                  <a:pt x="313772" y="139597"/>
                </a:lnTo>
                <a:lnTo>
                  <a:pt x="255214" y="133622"/>
                </a:lnTo>
                <a:lnTo>
                  <a:pt x="229520" y="130634"/>
                </a:lnTo>
                <a:lnTo>
                  <a:pt x="199773" y="126804"/>
                </a:lnTo>
                <a:lnTo>
                  <a:pt x="202350" y="153424"/>
                </a:lnTo>
                <a:lnTo>
                  <a:pt x="163825" y="135255"/>
                </a:lnTo>
                <a:lnTo>
                  <a:pt x="152642" y="158251"/>
                </a:lnTo>
                <a:lnTo>
                  <a:pt x="129181" y="142361"/>
                </a:lnTo>
                <a:lnTo>
                  <a:pt x="110385" y="161119"/>
                </a:lnTo>
                <a:lnTo>
                  <a:pt x="95760" y="145022"/>
                </a:lnTo>
                <a:lnTo>
                  <a:pt x="55379" y="168231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sp>
      <p:sp>
        <p:nvSpPr>
          <p:cNvPr id="5" name="Google Shape;363;p10">
            <a:extLst>
              <a:ext uri="{FF2B5EF4-FFF2-40B4-BE49-F238E27FC236}">
                <a16:creationId xmlns:a16="http://schemas.microsoft.com/office/drawing/2014/main" id="{E3672E0A-47A5-4579-AE4B-9E13147E8A27}"/>
              </a:ext>
            </a:extLst>
          </p:cNvPr>
          <p:cNvSpPr txBox="1"/>
          <p:nvPr/>
        </p:nvSpPr>
        <p:spPr>
          <a:xfrm>
            <a:off x="23790" y="1070694"/>
            <a:ext cx="3352081" cy="13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dirty="0">
                <a:latin typeface="Bangers"/>
                <a:ea typeface="Bangers"/>
                <a:cs typeface="Bangers"/>
                <a:sym typeface="Bangers"/>
              </a:rPr>
              <a:t>matematika</a:t>
            </a:r>
            <a:endParaRPr sz="3600" dirty="0"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EE430F3-9A18-48F2-8828-8FDDC5605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697" y="862109"/>
            <a:ext cx="7489890" cy="585966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3BF4A47-A5D5-4322-9126-F7BB01A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5306" y="282866"/>
            <a:ext cx="1737525" cy="148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3A9233E0-A744-4A7D-AD11-F59BD2BC047C}"/>
              </a:ext>
            </a:extLst>
          </p:cNvPr>
          <p:cNvSpPr txBox="1"/>
          <p:nvPr/>
        </p:nvSpPr>
        <p:spPr>
          <a:xfrm>
            <a:off x="5629595" y="414508"/>
            <a:ext cx="357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latin typeface="Arial Nova Light" panose="020B0304020202020204" pitchFamily="34" charset="0"/>
              </a:rPr>
              <a:t>U bilježnicu zapiši: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3B1F5ED-D60B-457A-82B1-E68A896843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6616" y="1059592"/>
            <a:ext cx="5017491" cy="865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389B6C4-45D2-4BED-9BB5-EADC35DD69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5688" y="2164010"/>
            <a:ext cx="3945942" cy="4359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3B5AB54F-6F19-412C-ADC0-3F72D72C36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8910" y="3069664"/>
            <a:ext cx="5754397" cy="716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2469F389-C2D1-400B-841E-2B0A3826B4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5379" y="4264089"/>
            <a:ext cx="5189118" cy="1271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0681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2;p10">
            <a:extLst>
              <a:ext uri="{FF2B5EF4-FFF2-40B4-BE49-F238E27FC236}">
                <a16:creationId xmlns:a16="http://schemas.microsoft.com/office/drawing/2014/main" id="{8715B8B9-B167-47FF-A9DA-CA42FCD1B301}"/>
              </a:ext>
            </a:extLst>
          </p:cNvPr>
          <p:cNvSpPr/>
          <p:nvPr/>
        </p:nvSpPr>
        <p:spPr>
          <a:xfrm>
            <a:off x="60683" y="282866"/>
            <a:ext cx="3755538" cy="2059117"/>
          </a:xfrm>
          <a:custGeom>
            <a:avLst/>
            <a:gdLst/>
            <a:ahLst/>
            <a:cxnLst/>
            <a:rect l="l" t="t" r="r" b="b"/>
            <a:pathLst>
              <a:path w="313772" h="168231" extrusionOk="0">
                <a:moveTo>
                  <a:pt x="57639" y="138742"/>
                </a:moveTo>
                <a:lnTo>
                  <a:pt x="11365" y="128145"/>
                </a:lnTo>
                <a:lnTo>
                  <a:pt x="40231" y="111937"/>
                </a:lnTo>
                <a:lnTo>
                  <a:pt x="0" y="83224"/>
                </a:lnTo>
                <a:lnTo>
                  <a:pt x="49556" y="79403"/>
                </a:lnTo>
                <a:lnTo>
                  <a:pt x="20149" y="44611"/>
                </a:lnTo>
                <a:lnTo>
                  <a:pt x="79708" y="51046"/>
                </a:lnTo>
                <a:lnTo>
                  <a:pt x="73192" y="10458"/>
                </a:lnTo>
                <a:lnTo>
                  <a:pt x="126342" y="44726"/>
                </a:lnTo>
                <a:lnTo>
                  <a:pt x="149566" y="7608"/>
                </a:lnTo>
                <a:lnTo>
                  <a:pt x="169892" y="33310"/>
                </a:lnTo>
                <a:lnTo>
                  <a:pt x="221706" y="0"/>
                </a:lnTo>
                <a:lnTo>
                  <a:pt x="210720" y="50799"/>
                </a:lnTo>
                <a:lnTo>
                  <a:pt x="260797" y="36255"/>
                </a:lnTo>
                <a:lnTo>
                  <a:pt x="237245" y="60982"/>
                </a:lnTo>
                <a:lnTo>
                  <a:pt x="306957" y="73066"/>
                </a:lnTo>
                <a:lnTo>
                  <a:pt x="242050" y="87424"/>
                </a:lnTo>
                <a:lnTo>
                  <a:pt x="255838" y="109053"/>
                </a:lnTo>
                <a:lnTo>
                  <a:pt x="235171" y="111071"/>
                </a:lnTo>
                <a:lnTo>
                  <a:pt x="258202" y="120476"/>
                </a:lnTo>
                <a:lnTo>
                  <a:pt x="277323" y="127647"/>
                </a:lnTo>
                <a:lnTo>
                  <a:pt x="313772" y="139597"/>
                </a:lnTo>
                <a:lnTo>
                  <a:pt x="255214" y="133622"/>
                </a:lnTo>
                <a:lnTo>
                  <a:pt x="229520" y="130634"/>
                </a:lnTo>
                <a:lnTo>
                  <a:pt x="199773" y="126804"/>
                </a:lnTo>
                <a:lnTo>
                  <a:pt x="202350" y="153424"/>
                </a:lnTo>
                <a:lnTo>
                  <a:pt x="163825" y="135255"/>
                </a:lnTo>
                <a:lnTo>
                  <a:pt x="152642" y="158251"/>
                </a:lnTo>
                <a:lnTo>
                  <a:pt x="129181" y="142361"/>
                </a:lnTo>
                <a:lnTo>
                  <a:pt x="110385" y="161119"/>
                </a:lnTo>
                <a:lnTo>
                  <a:pt x="95760" y="145022"/>
                </a:lnTo>
                <a:lnTo>
                  <a:pt x="55379" y="168231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sp>
      <p:sp>
        <p:nvSpPr>
          <p:cNvPr id="5" name="Google Shape;363;p10">
            <a:extLst>
              <a:ext uri="{FF2B5EF4-FFF2-40B4-BE49-F238E27FC236}">
                <a16:creationId xmlns:a16="http://schemas.microsoft.com/office/drawing/2014/main" id="{E3672E0A-47A5-4579-AE4B-9E13147E8A27}"/>
              </a:ext>
            </a:extLst>
          </p:cNvPr>
          <p:cNvSpPr txBox="1"/>
          <p:nvPr/>
        </p:nvSpPr>
        <p:spPr>
          <a:xfrm>
            <a:off x="23790" y="1070694"/>
            <a:ext cx="3352081" cy="13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dirty="0">
                <a:latin typeface="Bangers"/>
                <a:ea typeface="Bangers"/>
                <a:cs typeface="Bangers"/>
                <a:sym typeface="Bangers"/>
              </a:rPr>
              <a:t>matematika</a:t>
            </a:r>
            <a:endParaRPr sz="3600" dirty="0"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EE430F3-9A18-48F2-8828-8FDDC5605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697" y="862109"/>
            <a:ext cx="7489890" cy="585966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3BF4A47-A5D5-4322-9126-F7BB01A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4818" y="282866"/>
            <a:ext cx="1997389" cy="1712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E96D2A84-AC45-41DC-9FDE-42A1C6145D3A}"/>
              </a:ext>
            </a:extLst>
          </p:cNvPr>
          <p:cNvSpPr txBox="1"/>
          <p:nvPr/>
        </p:nvSpPr>
        <p:spPr>
          <a:xfrm>
            <a:off x="3816222" y="751344"/>
            <a:ext cx="52537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/>
              <a:t>Pogledaj još jednom kako se zaokružuju brojevi od </a:t>
            </a:r>
          </a:p>
          <a:p>
            <a:pPr algn="ctr"/>
            <a:r>
              <a:rPr lang="hr-HR" sz="2800" dirty="0"/>
              <a:t>70– 80!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5D0CF61-CFEF-444B-A752-736DF710AE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5948" y="2407188"/>
            <a:ext cx="7014318" cy="4043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5302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2;p10">
            <a:extLst>
              <a:ext uri="{FF2B5EF4-FFF2-40B4-BE49-F238E27FC236}">
                <a16:creationId xmlns:a16="http://schemas.microsoft.com/office/drawing/2014/main" id="{8715B8B9-B167-47FF-A9DA-CA42FCD1B301}"/>
              </a:ext>
            </a:extLst>
          </p:cNvPr>
          <p:cNvSpPr/>
          <p:nvPr/>
        </p:nvSpPr>
        <p:spPr>
          <a:xfrm>
            <a:off x="60683" y="282866"/>
            <a:ext cx="3755538" cy="2059117"/>
          </a:xfrm>
          <a:custGeom>
            <a:avLst/>
            <a:gdLst/>
            <a:ahLst/>
            <a:cxnLst/>
            <a:rect l="l" t="t" r="r" b="b"/>
            <a:pathLst>
              <a:path w="313772" h="168231" extrusionOk="0">
                <a:moveTo>
                  <a:pt x="57639" y="138742"/>
                </a:moveTo>
                <a:lnTo>
                  <a:pt x="11365" y="128145"/>
                </a:lnTo>
                <a:lnTo>
                  <a:pt x="40231" y="111937"/>
                </a:lnTo>
                <a:lnTo>
                  <a:pt x="0" y="83224"/>
                </a:lnTo>
                <a:lnTo>
                  <a:pt x="49556" y="79403"/>
                </a:lnTo>
                <a:lnTo>
                  <a:pt x="20149" y="44611"/>
                </a:lnTo>
                <a:lnTo>
                  <a:pt x="79708" y="51046"/>
                </a:lnTo>
                <a:lnTo>
                  <a:pt x="73192" y="10458"/>
                </a:lnTo>
                <a:lnTo>
                  <a:pt x="126342" y="44726"/>
                </a:lnTo>
                <a:lnTo>
                  <a:pt x="149566" y="7608"/>
                </a:lnTo>
                <a:lnTo>
                  <a:pt x="169892" y="33310"/>
                </a:lnTo>
                <a:lnTo>
                  <a:pt x="221706" y="0"/>
                </a:lnTo>
                <a:lnTo>
                  <a:pt x="210720" y="50799"/>
                </a:lnTo>
                <a:lnTo>
                  <a:pt x="260797" y="36255"/>
                </a:lnTo>
                <a:lnTo>
                  <a:pt x="237245" y="60982"/>
                </a:lnTo>
                <a:lnTo>
                  <a:pt x="306957" y="73066"/>
                </a:lnTo>
                <a:lnTo>
                  <a:pt x="242050" y="87424"/>
                </a:lnTo>
                <a:lnTo>
                  <a:pt x="255838" y="109053"/>
                </a:lnTo>
                <a:lnTo>
                  <a:pt x="235171" y="111071"/>
                </a:lnTo>
                <a:lnTo>
                  <a:pt x="258202" y="120476"/>
                </a:lnTo>
                <a:lnTo>
                  <a:pt x="277323" y="127647"/>
                </a:lnTo>
                <a:lnTo>
                  <a:pt x="313772" y="139597"/>
                </a:lnTo>
                <a:lnTo>
                  <a:pt x="255214" y="133622"/>
                </a:lnTo>
                <a:lnTo>
                  <a:pt x="229520" y="130634"/>
                </a:lnTo>
                <a:lnTo>
                  <a:pt x="199773" y="126804"/>
                </a:lnTo>
                <a:lnTo>
                  <a:pt x="202350" y="153424"/>
                </a:lnTo>
                <a:lnTo>
                  <a:pt x="163825" y="135255"/>
                </a:lnTo>
                <a:lnTo>
                  <a:pt x="152642" y="158251"/>
                </a:lnTo>
                <a:lnTo>
                  <a:pt x="129181" y="142361"/>
                </a:lnTo>
                <a:lnTo>
                  <a:pt x="110385" y="161119"/>
                </a:lnTo>
                <a:lnTo>
                  <a:pt x="95760" y="145022"/>
                </a:lnTo>
                <a:lnTo>
                  <a:pt x="55379" y="168231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sp>
      <p:sp>
        <p:nvSpPr>
          <p:cNvPr id="5" name="Google Shape;363;p10">
            <a:extLst>
              <a:ext uri="{FF2B5EF4-FFF2-40B4-BE49-F238E27FC236}">
                <a16:creationId xmlns:a16="http://schemas.microsoft.com/office/drawing/2014/main" id="{E3672E0A-47A5-4579-AE4B-9E13147E8A27}"/>
              </a:ext>
            </a:extLst>
          </p:cNvPr>
          <p:cNvSpPr txBox="1"/>
          <p:nvPr/>
        </p:nvSpPr>
        <p:spPr>
          <a:xfrm>
            <a:off x="23790" y="1070694"/>
            <a:ext cx="3352081" cy="13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dirty="0">
                <a:latin typeface="Bangers"/>
                <a:ea typeface="Bangers"/>
                <a:cs typeface="Bangers"/>
                <a:sym typeface="Bangers"/>
              </a:rPr>
              <a:t>matematika</a:t>
            </a:r>
            <a:endParaRPr sz="3600" dirty="0"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EE430F3-9A18-48F2-8828-8FDDC5605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697" y="862109"/>
            <a:ext cx="7489890" cy="585966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3BF4A47-A5D5-4322-9126-F7BB01A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1160" y="448413"/>
            <a:ext cx="3676650" cy="3152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31B40FA9-88A9-471A-BC5B-CDF73798CA44}"/>
              </a:ext>
            </a:extLst>
          </p:cNvPr>
          <p:cNvSpPr txBox="1"/>
          <p:nvPr/>
        </p:nvSpPr>
        <p:spPr>
          <a:xfrm>
            <a:off x="3770347" y="1070694"/>
            <a:ext cx="3574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/>
              <a:t>Prepiši zadatak u bilježnicu i riješi ga.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185DED8-191C-40A9-AB55-6EB52E2B0D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2381" y="2523932"/>
            <a:ext cx="5271366" cy="398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86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2;p10">
            <a:extLst>
              <a:ext uri="{FF2B5EF4-FFF2-40B4-BE49-F238E27FC236}">
                <a16:creationId xmlns:a16="http://schemas.microsoft.com/office/drawing/2014/main" id="{8715B8B9-B167-47FF-A9DA-CA42FCD1B301}"/>
              </a:ext>
            </a:extLst>
          </p:cNvPr>
          <p:cNvSpPr/>
          <p:nvPr/>
        </p:nvSpPr>
        <p:spPr>
          <a:xfrm>
            <a:off x="60683" y="282866"/>
            <a:ext cx="3755538" cy="2059117"/>
          </a:xfrm>
          <a:custGeom>
            <a:avLst/>
            <a:gdLst/>
            <a:ahLst/>
            <a:cxnLst/>
            <a:rect l="l" t="t" r="r" b="b"/>
            <a:pathLst>
              <a:path w="313772" h="168231" extrusionOk="0">
                <a:moveTo>
                  <a:pt x="57639" y="138742"/>
                </a:moveTo>
                <a:lnTo>
                  <a:pt x="11365" y="128145"/>
                </a:lnTo>
                <a:lnTo>
                  <a:pt x="40231" y="111937"/>
                </a:lnTo>
                <a:lnTo>
                  <a:pt x="0" y="83224"/>
                </a:lnTo>
                <a:lnTo>
                  <a:pt x="49556" y="79403"/>
                </a:lnTo>
                <a:lnTo>
                  <a:pt x="20149" y="44611"/>
                </a:lnTo>
                <a:lnTo>
                  <a:pt x="79708" y="51046"/>
                </a:lnTo>
                <a:lnTo>
                  <a:pt x="73192" y="10458"/>
                </a:lnTo>
                <a:lnTo>
                  <a:pt x="126342" y="44726"/>
                </a:lnTo>
                <a:lnTo>
                  <a:pt x="149566" y="7608"/>
                </a:lnTo>
                <a:lnTo>
                  <a:pt x="169892" y="33310"/>
                </a:lnTo>
                <a:lnTo>
                  <a:pt x="221706" y="0"/>
                </a:lnTo>
                <a:lnTo>
                  <a:pt x="210720" y="50799"/>
                </a:lnTo>
                <a:lnTo>
                  <a:pt x="260797" y="36255"/>
                </a:lnTo>
                <a:lnTo>
                  <a:pt x="237245" y="60982"/>
                </a:lnTo>
                <a:lnTo>
                  <a:pt x="306957" y="73066"/>
                </a:lnTo>
                <a:lnTo>
                  <a:pt x="242050" y="87424"/>
                </a:lnTo>
                <a:lnTo>
                  <a:pt x="255838" y="109053"/>
                </a:lnTo>
                <a:lnTo>
                  <a:pt x="235171" y="111071"/>
                </a:lnTo>
                <a:lnTo>
                  <a:pt x="258202" y="120476"/>
                </a:lnTo>
                <a:lnTo>
                  <a:pt x="277323" y="127647"/>
                </a:lnTo>
                <a:lnTo>
                  <a:pt x="313772" y="139597"/>
                </a:lnTo>
                <a:lnTo>
                  <a:pt x="255214" y="133622"/>
                </a:lnTo>
                <a:lnTo>
                  <a:pt x="229520" y="130634"/>
                </a:lnTo>
                <a:lnTo>
                  <a:pt x="199773" y="126804"/>
                </a:lnTo>
                <a:lnTo>
                  <a:pt x="202350" y="153424"/>
                </a:lnTo>
                <a:lnTo>
                  <a:pt x="163825" y="135255"/>
                </a:lnTo>
                <a:lnTo>
                  <a:pt x="152642" y="158251"/>
                </a:lnTo>
                <a:lnTo>
                  <a:pt x="129181" y="142361"/>
                </a:lnTo>
                <a:lnTo>
                  <a:pt x="110385" y="161119"/>
                </a:lnTo>
                <a:lnTo>
                  <a:pt x="95760" y="145022"/>
                </a:lnTo>
                <a:lnTo>
                  <a:pt x="55379" y="168231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sp>
      <p:sp>
        <p:nvSpPr>
          <p:cNvPr id="5" name="Google Shape;363;p10">
            <a:extLst>
              <a:ext uri="{FF2B5EF4-FFF2-40B4-BE49-F238E27FC236}">
                <a16:creationId xmlns:a16="http://schemas.microsoft.com/office/drawing/2014/main" id="{E3672E0A-47A5-4579-AE4B-9E13147E8A27}"/>
              </a:ext>
            </a:extLst>
          </p:cNvPr>
          <p:cNvSpPr txBox="1"/>
          <p:nvPr/>
        </p:nvSpPr>
        <p:spPr>
          <a:xfrm>
            <a:off x="23790" y="1070694"/>
            <a:ext cx="3352081" cy="13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dirty="0">
                <a:latin typeface="Bangers"/>
                <a:ea typeface="Bangers"/>
                <a:cs typeface="Bangers"/>
                <a:sym typeface="Bangers"/>
              </a:rPr>
              <a:t>matematika</a:t>
            </a:r>
            <a:endParaRPr sz="3600" dirty="0"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EE430F3-9A18-48F2-8828-8FDDC5605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697" y="862109"/>
            <a:ext cx="7489890" cy="585966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3BF4A47-A5D5-4322-9126-F7BB01A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1533" y="282866"/>
            <a:ext cx="1672957" cy="1434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BE53841B-AA08-45D5-B127-BCAF39622A6D}"/>
              </a:ext>
            </a:extLst>
          </p:cNvPr>
          <p:cNvSpPr txBox="1"/>
          <p:nvPr/>
        </p:nvSpPr>
        <p:spPr>
          <a:xfrm>
            <a:off x="488238" y="2341983"/>
            <a:ext cx="114462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/>
              <a:t>Ponovi pisano dijeljenje višeznamenkastoga broja dvoznamenkastim brojem.</a:t>
            </a:r>
          </a:p>
          <a:p>
            <a:r>
              <a:rPr lang="hr-HR" sz="2800" dirty="0"/>
              <a:t>Riješi zadatke u radnoj bilježnici na  72. i 73. stranici i u zbirci zadataka</a:t>
            </a:r>
          </a:p>
          <a:p>
            <a:r>
              <a:rPr lang="hr-HR" sz="2800" dirty="0"/>
              <a:t>na 62. stranici. </a:t>
            </a:r>
          </a:p>
          <a:p>
            <a:endParaRPr lang="hr-HR" sz="2800" dirty="0"/>
          </a:p>
          <a:p>
            <a:r>
              <a:rPr lang="hr-HR" sz="2800" dirty="0"/>
              <a:t>U videu na poveznici prisjeti se pisanoga dijeljenja.</a:t>
            </a:r>
          </a:p>
          <a:p>
            <a:endParaRPr lang="hr-HR" sz="2800" dirty="0"/>
          </a:p>
          <a:p>
            <a:pPr algn="ctr"/>
            <a:r>
              <a:rPr lang="hr-HR" sz="2800" b="1" dirty="0">
                <a:hlinkClick r:id="rId5"/>
              </a:rPr>
              <a:t>Pisano dijeljenje višeznamenkastoga broja dvoznamenkastim brojem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3898416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EE430F3-9A18-48F2-8828-8FDDC5605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697" y="551981"/>
            <a:ext cx="7489890" cy="5859660"/>
          </a:xfrm>
          <a:prstGeom prst="rect">
            <a:avLst/>
          </a:prstGeom>
        </p:spPr>
      </p:pic>
      <p:sp>
        <p:nvSpPr>
          <p:cNvPr id="4" name="Google Shape;362;p10">
            <a:extLst>
              <a:ext uri="{FF2B5EF4-FFF2-40B4-BE49-F238E27FC236}">
                <a16:creationId xmlns:a16="http://schemas.microsoft.com/office/drawing/2014/main" id="{8715B8B9-B167-47FF-A9DA-CA42FCD1B301}"/>
              </a:ext>
            </a:extLst>
          </p:cNvPr>
          <p:cNvSpPr/>
          <p:nvPr/>
        </p:nvSpPr>
        <p:spPr>
          <a:xfrm>
            <a:off x="90627" y="282867"/>
            <a:ext cx="9966947" cy="1434582"/>
          </a:xfrm>
          <a:custGeom>
            <a:avLst/>
            <a:gdLst/>
            <a:ahLst/>
            <a:cxnLst/>
            <a:rect l="l" t="t" r="r" b="b"/>
            <a:pathLst>
              <a:path w="313772" h="168231" extrusionOk="0">
                <a:moveTo>
                  <a:pt x="57639" y="138742"/>
                </a:moveTo>
                <a:lnTo>
                  <a:pt x="11365" y="128145"/>
                </a:lnTo>
                <a:lnTo>
                  <a:pt x="40231" y="111937"/>
                </a:lnTo>
                <a:lnTo>
                  <a:pt x="0" y="83224"/>
                </a:lnTo>
                <a:lnTo>
                  <a:pt x="49556" y="79403"/>
                </a:lnTo>
                <a:lnTo>
                  <a:pt x="20149" y="44611"/>
                </a:lnTo>
                <a:lnTo>
                  <a:pt x="79708" y="51046"/>
                </a:lnTo>
                <a:lnTo>
                  <a:pt x="73192" y="10458"/>
                </a:lnTo>
                <a:lnTo>
                  <a:pt x="126342" y="44726"/>
                </a:lnTo>
                <a:lnTo>
                  <a:pt x="149566" y="7608"/>
                </a:lnTo>
                <a:lnTo>
                  <a:pt x="169892" y="33310"/>
                </a:lnTo>
                <a:lnTo>
                  <a:pt x="221706" y="0"/>
                </a:lnTo>
                <a:lnTo>
                  <a:pt x="210720" y="50799"/>
                </a:lnTo>
                <a:lnTo>
                  <a:pt x="260797" y="36255"/>
                </a:lnTo>
                <a:lnTo>
                  <a:pt x="237245" y="60982"/>
                </a:lnTo>
                <a:lnTo>
                  <a:pt x="306957" y="73066"/>
                </a:lnTo>
                <a:lnTo>
                  <a:pt x="242050" y="87424"/>
                </a:lnTo>
                <a:lnTo>
                  <a:pt x="255838" y="109053"/>
                </a:lnTo>
                <a:lnTo>
                  <a:pt x="235171" y="111071"/>
                </a:lnTo>
                <a:lnTo>
                  <a:pt x="258202" y="120476"/>
                </a:lnTo>
                <a:lnTo>
                  <a:pt x="277323" y="127647"/>
                </a:lnTo>
                <a:lnTo>
                  <a:pt x="313772" y="139597"/>
                </a:lnTo>
                <a:lnTo>
                  <a:pt x="255214" y="133622"/>
                </a:lnTo>
                <a:lnTo>
                  <a:pt x="229520" y="130634"/>
                </a:lnTo>
                <a:lnTo>
                  <a:pt x="199773" y="126804"/>
                </a:lnTo>
                <a:lnTo>
                  <a:pt x="202350" y="153424"/>
                </a:lnTo>
                <a:lnTo>
                  <a:pt x="163825" y="135255"/>
                </a:lnTo>
                <a:lnTo>
                  <a:pt x="152642" y="158251"/>
                </a:lnTo>
                <a:lnTo>
                  <a:pt x="129181" y="142361"/>
                </a:lnTo>
                <a:lnTo>
                  <a:pt x="110385" y="161119"/>
                </a:lnTo>
                <a:lnTo>
                  <a:pt x="95760" y="145022"/>
                </a:lnTo>
                <a:lnTo>
                  <a:pt x="55379" y="168231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sp>
      <p:sp>
        <p:nvSpPr>
          <p:cNvPr id="5" name="Google Shape;363;p10">
            <a:extLst>
              <a:ext uri="{FF2B5EF4-FFF2-40B4-BE49-F238E27FC236}">
                <a16:creationId xmlns:a16="http://schemas.microsoft.com/office/drawing/2014/main" id="{E3672E0A-47A5-4579-AE4B-9E13147E8A27}"/>
              </a:ext>
            </a:extLst>
          </p:cNvPr>
          <p:cNvSpPr txBox="1"/>
          <p:nvPr/>
        </p:nvSpPr>
        <p:spPr>
          <a:xfrm>
            <a:off x="866427" y="695777"/>
            <a:ext cx="7300741" cy="99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dirty="0">
                <a:latin typeface="Bangers"/>
                <a:ea typeface="Bangers"/>
                <a:cs typeface="Bangers"/>
                <a:sym typeface="Bangers"/>
              </a:rPr>
              <a:t>Matematika - prilagodba</a:t>
            </a:r>
            <a:endParaRPr sz="3600" dirty="0"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3BF4A47-A5D5-4322-9126-F7BB01A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1533" y="282866"/>
            <a:ext cx="1672957" cy="1434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BE53841B-AA08-45D5-B127-BCAF39622A6D}"/>
              </a:ext>
            </a:extLst>
          </p:cNvPr>
          <p:cNvSpPr txBox="1"/>
          <p:nvPr/>
        </p:nvSpPr>
        <p:spPr>
          <a:xfrm>
            <a:off x="581544" y="1793357"/>
            <a:ext cx="414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Luka, u bilježnicu napiši: 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FEC2C947-68B7-4FB9-9BFA-C15E972C0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438" y="2316577"/>
            <a:ext cx="3385259" cy="583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308227C-4D26-40AA-95A2-7964C7409A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438" y="3011227"/>
            <a:ext cx="3346962" cy="3698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CA99CD0D-7F0F-4915-8812-78FA171290E4}"/>
              </a:ext>
            </a:extLst>
          </p:cNvPr>
          <p:cNvSpPr txBox="1"/>
          <p:nvPr/>
        </p:nvSpPr>
        <p:spPr>
          <a:xfrm>
            <a:off x="4760072" y="2079771"/>
            <a:ext cx="674457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Zadaci: </a:t>
            </a:r>
          </a:p>
          <a:p>
            <a:pPr marL="514350" indent="-514350">
              <a:buAutoNum type="arabicPeriod"/>
            </a:pPr>
            <a:r>
              <a:rPr lang="hr-HR" sz="2800" dirty="0"/>
              <a:t>Pokušaj na deseticu zaokružiti sljedeće brojeve: 23, 46, 76 i 84.</a:t>
            </a:r>
          </a:p>
          <a:p>
            <a:pPr marL="514350" indent="-514350">
              <a:buAutoNum type="arabicPeriod"/>
            </a:pPr>
            <a:r>
              <a:rPr lang="hr-HR" sz="2800" dirty="0"/>
              <a:t>U bilježnicu riješi sljedeće zadatke:</a:t>
            </a:r>
          </a:p>
          <a:p>
            <a:pPr marL="514350" indent="-514350">
              <a:buAutoNum type="arabicPeriod"/>
            </a:pPr>
            <a:endParaRPr lang="hr-HR" sz="2800" dirty="0"/>
          </a:p>
          <a:p>
            <a:r>
              <a:rPr lang="hr-HR" sz="2800" dirty="0"/>
              <a:t>  245 : 23 =       564 : 25 =        759 : 35 =</a:t>
            </a:r>
          </a:p>
          <a:p>
            <a:r>
              <a:rPr lang="hr-HR" sz="2800" dirty="0"/>
              <a:t> </a:t>
            </a:r>
          </a:p>
          <a:p>
            <a:r>
              <a:rPr lang="hr-HR" sz="2800" dirty="0"/>
              <a:t>6895 : 46 =     6900 : 74 =      6034 : 56 =</a:t>
            </a:r>
          </a:p>
          <a:p>
            <a:endParaRPr lang="hr-HR" sz="28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64728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16"/>
          <p:cNvGrpSpPr/>
          <p:nvPr/>
        </p:nvGrpSpPr>
        <p:grpSpPr>
          <a:xfrm>
            <a:off x="7789778" y="971375"/>
            <a:ext cx="3240000" cy="2564351"/>
            <a:chOff x="2023589" y="939632"/>
            <a:chExt cx="8724900" cy="5813403"/>
          </a:xfrm>
        </p:grpSpPr>
        <p:sp>
          <p:nvSpPr>
            <p:cNvPr id="407" name="Google Shape;407;p16"/>
            <p:cNvSpPr/>
            <p:nvPr/>
          </p:nvSpPr>
          <p:spPr>
            <a:xfrm rot="10800000">
              <a:off x="3361926" y="6407735"/>
              <a:ext cx="853800" cy="345300"/>
            </a:xfrm>
            <a:prstGeom prst="trapezoid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6"/>
            <p:cNvSpPr/>
            <p:nvPr/>
          </p:nvSpPr>
          <p:spPr>
            <a:xfrm rot="10800000">
              <a:off x="8411311" y="6382504"/>
              <a:ext cx="853800" cy="345300"/>
            </a:xfrm>
            <a:prstGeom prst="trapezoid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2023589" y="939632"/>
              <a:ext cx="8724900" cy="5521800"/>
            </a:xfrm>
            <a:prstGeom prst="roundRect">
              <a:avLst>
                <a:gd name="adj" fmla="val 26624"/>
              </a:avLst>
            </a:prstGeom>
            <a:solidFill>
              <a:srgbClr val="5339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2337470" y="1096070"/>
              <a:ext cx="7920000" cy="5012400"/>
            </a:xfrm>
            <a:prstGeom prst="roundRect">
              <a:avLst>
                <a:gd name="adj" fmla="val 26624"/>
              </a:avLst>
            </a:prstGeom>
            <a:solidFill>
              <a:srgbClr val="BAA4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3439598" y="1410963"/>
              <a:ext cx="5619600" cy="2543400"/>
            </a:xfrm>
            <a:prstGeom prst="ellipse">
              <a:avLst/>
            </a:prstGeom>
            <a:solidFill>
              <a:srgbClr val="5339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6"/>
            <p:cNvSpPr/>
            <p:nvPr/>
          </p:nvSpPr>
          <p:spPr>
            <a:xfrm rot="10800000" flipH="1">
              <a:off x="2355638" y="1217179"/>
              <a:ext cx="7867716" cy="2827980"/>
            </a:xfrm>
            <a:custGeom>
              <a:avLst/>
              <a:gdLst/>
              <a:ahLst/>
              <a:cxnLst/>
              <a:rect l="l" t="t" r="r" b="b"/>
              <a:pathLst>
                <a:path w="7848096" h="2827980" extrusionOk="0">
                  <a:moveTo>
                    <a:pt x="6446454" y="180093"/>
                  </a:moveTo>
                  <a:cubicBezTo>
                    <a:pt x="6410652" y="180093"/>
                    <a:pt x="6381628" y="150432"/>
                    <a:pt x="6381628" y="113843"/>
                  </a:cubicBezTo>
                  <a:cubicBezTo>
                    <a:pt x="6381628" y="77254"/>
                    <a:pt x="6410652" y="47593"/>
                    <a:pt x="6446454" y="47593"/>
                  </a:cubicBezTo>
                  <a:cubicBezTo>
                    <a:pt x="6482258" y="47593"/>
                    <a:pt x="6511281" y="77254"/>
                    <a:pt x="6511281" y="113843"/>
                  </a:cubicBezTo>
                  <a:cubicBezTo>
                    <a:pt x="6511281" y="150432"/>
                    <a:pt x="6482258" y="180093"/>
                    <a:pt x="6446454" y="180093"/>
                  </a:cubicBezTo>
                  <a:close/>
                  <a:moveTo>
                    <a:pt x="6262564" y="180093"/>
                  </a:moveTo>
                  <a:cubicBezTo>
                    <a:pt x="6226760" y="180093"/>
                    <a:pt x="6197736" y="150432"/>
                    <a:pt x="6197736" y="113843"/>
                  </a:cubicBezTo>
                  <a:cubicBezTo>
                    <a:pt x="6197736" y="77254"/>
                    <a:pt x="6226760" y="47593"/>
                    <a:pt x="6262564" y="47593"/>
                  </a:cubicBezTo>
                  <a:cubicBezTo>
                    <a:pt x="6298366" y="47593"/>
                    <a:pt x="6327390" y="77254"/>
                    <a:pt x="6327390" y="113843"/>
                  </a:cubicBezTo>
                  <a:cubicBezTo>
                    <a:pt x="6327390" y="150432"/>
                    <a:pt x="6298366" y="180093"/>
                    <a:pt x="6262564" y="180093"/>
                  </a:cubicBezTo>
                  <a:close/>
                  <a:moveTo>
                    <a:pt x="6078672" y="180093"/>
                  </a:moveTo>
                  <a:cubicBezTo>
                    <a:pt x="6042869" y="180093"/>
                    <a:pt x="6013845" y="150432"/>
                    <a:pt x="6013845" y="113843"/>
                  </a:cubicBezTo>
                  <a:cubicBezTo>
                    <a:pt x="6013845" y="77254"/>
                    <a:pt x="6042869" y="47593"/>
                    <a:pt x="6078672" y="47593"/>
                  </a:cubicBezTo>
                  <a:cubicBezTo>
                    <a:pt x="6114476" y="47593"/>
                    <a:pt x="6143500" y="77254"/>
                    <a:pt x="6143500" y="113843"/>
                  </a:cubicBezTo>
                  <a:cubicBezTo>
                    <a:pt x="6143500" y="150432"/>
                    <a:pt x="6114476" y="180093"/>
                    <a:pt x="6078672" y="180093"/>
                  </a:cubicBezTo>
                  <a:close/>
                  <a:moveTo>
                    <a:pt x="5894781" y="180093"/>
                  </a:moveTo>
                  <a:cubicBezTo>
                    <a:pt x="5858977" y="180093"/>
                    <a:pt x="5829953" y="150432"/>
                    <a:pt x="5829953" y="113843"/>
                  </a:cubicBezTo>
                  <a:cubicBezTo>
                    <a:pt x="5829953" y="77254"/>
                    <a:pt x="5858977" y="47593"/>
                    <a:pt x="5894781" y="47593"/>
                  </a:cubicBezTo>
                  <a:cubicBezTo>
                    <a:pt x="5930584" y="47593"/>
                    <a:pt x="5959608" y="77254"/>
                    <a:pt x="5959608" y="113843"/>
                  </a:cubicBezTo>
                  <a:cubicBezTo>
                    <a:pt x="5959608" y="150432"/>
                    <a:pt x="5930584" y="180093"/>
                    <a:pt x="5894781" y="180093"/>
                  </a:cubicBezTo>
                  <a:close/>
                  <a:moveTo>
                    <a:pt x="5710889" y="180093"/>
                  </a:moveTo>
                  <a:cubicBezTo>
                    <a:pt x="5675086" y="180093"/>
                    <a:pt x="5646062" y="150432"/>
                    <a:pt x="5646062" y="113843"/>
                  </a:cubicBezTo>
                  <a:cubicBezTo>
                    <a:pt x="5646062" y="77254"/>
                    <a:pt x="5675086" y="47593"/>
                    <a:pt x="5710889" y="47593"/>
                  </a:cubicBezTo>
                  <a:cubicBezTo>
                    <a:pt x="5746693" y="47593"/>
                    <a:pt x="5775717" y="77254"/>
                    <a:pt x="5775717" y="113843"/>
                  </a:cubicBezTo>
                  <a:cubicBezTo>
                    <a:pt x="5775717" y="150432"/>
                    <a:pt x="5746693" y="180093"/>
                    <a:pt x="5710889" y="180093"/>
                  </a:cubicBezTo>
                  <a:close/>
                  <a:moveTo>
                    <a:pt x="5526999" y="180093"/>
                  </a:moveTo>
                  <a:cubicBezTo>
                    <a:pt x="5491195" y="180093"/>
                    <a:pt x="5462171" y="150432"/>
                    <a:pt x="5462171" y="113843"/>
                  </a:cubicBezTo>
                  <a:cubicBezTo>
                    <a:pt x="5462171" y="77254"/>
                    <a:pt x="5491195" y="47593"/>
                    <a:pt x="5526999" y="47593"/>
                  </a:cubicBezTo>
                  <a:cubicBezTo>
                    <a:pt x="5562801" y="47593"/>
                    <a:pt x="5591826" y="77254"/>
                    <a:pt x="5591826" y="113843"/>
                  </a:cubicBezTo>
                  <a:cubicBezTo>
                    <a:pt x="5591826" y="150432"/>
                    <a:pt x="5562801" y="180093"/>
                    <a:pt x="5526999" y="180093"/>
                  </a:cubicBezTo>
                  <a:close/>
                  <a:moveTo>
                    <a:pt x="5328377" y="180093"/>
                  </a:moveTo>
                  <a:cubicBezTo>
                    <a:pt x="5292574" y="180093"/>
                    <a:pt x="5263550" y="150432"/>
                    <a:pt x="5263550" y="113843"/>
                  </a:cubicBezTo>
                  <a:cubicBezTo>
                    <a:pt x="5263550" y="77254"/>
                    <a:pt x="5292574" y="47593"/>
                    <a:pt x="5328377" y="47593"/>
                  </a:cubicBezTo>
                  <a:cubicBezTo>
                    <a:pt x="5364181" y="47593"/>
                    <a:pt x="5393205" y="77254"/>
                    <a:pt x="5393205" y="113843"/>
                  </a:cubicBezTo>
                  <a:cubicBezTo>
                    <a:pt x="5393205" y="150432"/>
                    <a:pt x="5364181" y="180093"/>
                    <a:pt x="5328377" y="180093"/>
                  </a:cubicBezTo>
                  <a:close/>
                  <a:moveTo>
                    <a:pt x="3831282" y="182111"/>
                  </a:moveTo>
                  <a:cubicBezTo>
                    <a:pt x="3795479" y="182111"/>
                    <a:pt x="3766455" y="152450"/>
                    <a:pt x="3766455" y="115861"/>
                  </a:cubicBezTo>
                  <a:cubicBezTo>
                    <a:pt x="3766455" y="79272"/>
                    <a:pt x="3795479" y="49611"/>
                    <a:pt x="3831282" y="49611"/>
                  </a:cubicBezTo>
                  <a:cubicBezTo>
                    <a:pt x="3867086" y="49611"/>
                    <a:pt x="3896110" y="79272"/>
                    <a:pt x="3896110" y="115861"/>
                  </a:cubicBezTo>
                  <a:cubicBezTo>
                    <a:pt x="3896110" y="152450"/>
                    <a:pt x="3867086" y="182111"/>
                    <a:pt x="3831282" y="182111"/>
                  </a:cubicBezTo>
                  <a:close/>
                  <a:moveTo>
                    <a:pt x="3647391" y="182111"/>
                  </a:moveTo>
                  <a:cubicBezTo>
                    <a:pt x="3611588" y="182111"/>
                    <a:pt x="3582563" y="152450"/>
                    <a:pt x="3582563" y="115861"/>
                  </a:cubicBezTo>
                  <a:cubicBezTo>
                    <a:pt x="3582563" y="79272"/>
                    <a:pt x="3611588" y="49611"/>
                    <a:pt x="3647391" y="49611"/>
                  </a:cubicBezTo>
                  <a:cubicBezTo>
                    <a:pt x="3683194" y="49611"/>
                    <a:pt x="3712218" y="79272"/>
                    <a:pt x="3712218" y="115861"/>
                  </a:cubicBezTo>
                  <a:cubicBezTo>
                    <a:pt x="3712218" y="152450"/>
                    <a:pt x="3683194" y="182111"/>
                    <a:pt x="3647391" y="182111"/>
                  </a:cubicBezTo>
                  <a:close/>
                  <a:moveTo>
                    <a:pt x="3463500" y="182111"/>
                  </a:moveTo>
                  <a:cubicBezTo>
                    <a:pt x="3427697" y="182111"/>
                    <a:pt x="3398673" y="152450"/>
                    <a:pt x="3398673" y="115861"/>
                  </a:cubicBezTo>
                  <a:cubicBezTo>
                    <a:pt x="3398673" y="79272"/>
                    <a:pt x="3427697" y="49611"/>
                    <a:pt x="3463500" y="49611"/>
                  </a:cubicBezTo>
                  <a:cubicBezTo>
                    <a:pt x="3499303" y="49611"/>
                    <a:pt x="3528328" y="79272"/>
                    <a:pt x="3528328" y="115861"/>
                  </a:cubicBezTo>
                  <a:cubicBezTo>
                    <a:pt x="3528328" y="152450"/>
                    <a:pt x="3499303" y="182111"/>
                    <a:pt x="3463500" y="182111"/>
                  </a:cubicBezTo>
                  <a:close/>
                  <a:moveTo>
                    <a:pt x="3279609" y="182111"/>
                  </a:moveTo>
                  <a:cubicBezTo>
                    <a:pt x="3243805" y="182111"/>
                    <a:pt x="3214781" y="152450"/>
                    <a:pt x="3214781" y="115861"/>
                  </a:cubicBezTo>
                  <a:cubicBezTo>
                    <a:pt x="3214781" y="79272"/>
                    <a:pt x="3243805" y="49611"/>
                    <a:pt x="3279609" y="49611"/>
                  </a:cubicBezTo>
                  <a:cubicBezTo>
                    <a:pt x="3315412" y="49611"/>
                    <a:pt x="3344436" y="79272"/>
                    <a:pt x="3344436" y="115861"/>
                  </a:cubicBezTo>
                  <a:cubicBezTo>
                    <a:pt x="3344436" y="152450"/>
                    <a:pt x="3315412" y="182111"/>
                    <a:pt x="3279609" y="182111"/>
                  </a:cubicBezTo>
                  <a:close/>
                  <a:moveTo>
                    <a:pt x="3095717" y="182111"/>
                  </a:moveTo>
                  <a:cubicBezTo>
                    <a:pt x="3059913" y="182111"/>
                    <a:pt x="3030889" y="152450"/>
                    <a:pt x="3030889" y="115861"/>
                  </a:cubicBezTo>
                  <a:cubicBezTo>
                    <a:pt x="3030889" y="79272"/>
                    <a:pt x="3059913" y="49611"/>
                    <a:pt x="3095717" y="49611"/>
                  </a:cubicBezTo>
                  <a:cubicBezTo>
                    <a:pt x="3131521" y="49611"/>
                    <a:pt x="3160545" y="79272"/>
                    <a:pt x="3160545" y="115861"/>
                  </a:cubicBezTo>
                  <a:cubicBezTo>
                    <a:pt x="3160545" y="152450"/>
                    <a:pt x="3131521" y="182111"/>
                    <a:pt x="3095717" y="182111"/>
                  </a:cubicBezTo>
                  <a:close/>
                  <a:moveTo>
                    <a:pt x="2911826" y="182111"/>
                  </a:moveTo>
                  <a:cubicBezTo>
                    <a:pt x="2876023" y="182111"/>
                    <a:pt x="2846998" y="152450"/>
                    <a:pt x="2846998" y="115861"/>
                  </a:cubicBezTo>
                  <a:cubicBezTo>
                    <a:pt x="2846998" y="79272"/>
                    <a:pt x="2876023" y="49611"/>
                    <a:pt x="2911826" y="49611"/>
                  </a:cubicBezTo>
                  <a:cubicBezTo>
                    <a:pt x="2947629" y="49611"/>
                    <a:pt x="2976653" y="79272"/>
                    <a:pt x="2976653" y="115861"/>
                  </a:cubicBezTo>
                  <a:cubicBezTo>
                    <a:pt x="2976653" y="152450"/>
                    <a:pt x="2947629" y="182111"/>
                    <a:pt x="2911826" y="182111"/>
                  </a:cubicBezTo>
                  <a:close/>
                  <a:moveTo>
                    <a:pt x="2713205" y="182111"/>
                  </a:moveTo>
                  <a:cubicBezTo>
                    <a:pt x="2677402" y="182111"/>
                    <a:pt x="2648378" y="152450"/>
                    <a:pt x="2648378" y="115861"/>
                  </a:cubicBezTo>
                  <a:cubicBezTo>
                    <a:pt x="2648378" y="79272"/>
                    <a:pt x="2677402" y="49611"/>
                    <a:pt x="2713205" y="49611"/>
                  </a:cubicBezTo>
                  <a:cubicBezTo>
                    <a:pt x="2749008" y="49611"/>
                    <a:pt x="2778033" y="79272"/>
                    <a:pt x="2778033" y="115861"/>
                  </a:cubicBezTo>
                  <a:cubicBezTo>
                    <a:pt x="2778033" y="152450"/>
                    <a:pt x="2749008" y="182111"/>
                    <a:pt x="2713205" y="182111"/>
                  </a:cubicBezTo>
                  <a:close/>
                  <a:moveTo>
                    <a:pt x="2514808" y="183120"/>
                  </a:moveTo>
                  <a:cubicBezTo>
                    <a:pt x="2479004" y="183120"/>
                    <a:pt x="2449981" y="153459"/>
                    <a:pt x="2449981" y="116870"/>
                  </a:cubicBezTo>
                  <a:cubicBezTo>
                    <a:pt x="2449981" y="80281"/>
                    <a:pt x="2479004" y="50620"/>
                    <a:pt x="2514808" y="50620"/>
                  </a:cubicBezTo>
                  <a:cubicBezTo>
                    <a:pt x="2550611" y="50620"/>
                    <a:pt x="2579636" y="80281"/>
                    <a:pt x="2579636" y="116870"/>
                  </a:cubicBezTo>
                  <a:cubicBezTo>
                    <a:pt x="2579636" y="153459"/>
                    <a:pt x="2550611" y="183120"/>
                    <a:pt x="2514808" y="183120"/>
                  </a:cubicBezTo>
                  <a:close/>
                  <a:moveTo>
                    <a:pt x="2330917" y="183120"/>
                  </a:moveTo>
                  <a:cubicBezTo>
                    <a:pt x="2295113" y="183120"/>
                    <a:pt x="2266089" y="153459"/>
                    <a:pt x="2266089" y="116870"/>
                  </a:cubicBezTo>
                  <a:cubicBezTo>
                    <a:pt x="2266089" y="80281"/>
                    <a:pt x="2295113" y="50620"/>
                    <a:pt x="2330917" y="50620"/>
                  </a:cubicBezTo>
                  <a:cubicBezTo>
                    <a:pt x="2366720" y="50620"/>
                    <a:pt x="2395744" y="80281"/>
                    <a:pt x="2395744" y="116870"/>
                  </a:cubicBezTo>
                  <a:cubicBezTo>
                    <a:pt x="2395744" y="153459"/>
                    <a:pt x="2366720" y="183120"/>
                    <a:pt x="2330917" y="183120"/>
                  </a:cubicBezTo>
                  <a:close/>
                  <a:moveTo>
                    <a:pt x="2147025" y="183120"/>
                  </a:moveTo>
                  <a:cubicBezTo>
                    <a:pt x="2111222" y="183120"/>
                    <a:pt x="2082197" y="153459"/>
                    <a:pt x="2082197" y="116870"/>
                  </a:cubicBezTo>
                  <a:cubicBezTo>
                    <a:pt x="2082197" y="80281"/>
                    <a:pt x="2111222" y="50620"/>
                    <a:pt x="2147025" y="50620"/>
                  </a:cubicBezTo>
                  <a:cubicBezTo>
                    <a:pt x="2182829" y="50620"/>
                    <a:pt x="2211853" y="80281"/>
                    <a:pt x="2211853" y="116870"/>
                  </a:cubicBezTo>
                  <a:cubicBezTo>
                    <a:pt x="2211853" y="153459"/>
                    <a:pt x="2182829" y="183120"/>
                    <a:pt x="2147025" y="183120"/>
                  </a:cubicBezTo>
                  <a:close/>
                  <a:moveTo>
                    <a:pt x="1963135" y="183120"/>
                  </a:moveTo>
                  <a:cubicBezTo>
                    <a:pt x="1927331" y="183120"/>
                    <a:pt x="1898307" y="153459"/>
                    <a:pt x="1898307" y="116870"/>
                  </a:cubicBezTo>
                  <a:cubicBezTo>
                    <a:pt x="1898307" y="80281"/>
                    <a:pt x="1927331" y="50620"/>
                    <a:pt x="1963135" y="50620"/>
                  </a:cubicBezTo>
                  <a:cubicBezTo>
                    <a:pt x="1998937" y="50620"/>
                    <a:pt x="2027962" y="80281"/>
                    <a:pt x="2027962" y="116870"/>
                  </a:cubicBezTo>
                  <a:cubicBezTo>
                    <a:pt x="2027962" y="153459"/>
                    <a:pt x="1998937" y="183120"/>
                    <a:pt x="1963135" y="183120"/>
                  </a:cubicBezTo>
                  <a:close/>
                  <a:moveTo>
                    <a:pt x="1779244" y="183120"/>
                  </a:moveTo>
                  <a:cubicBezTo>
                    <a:pt x="1743439" y="183120"/>
                    <a:pt x="1714416" y="153459"/>
                    <a:pt x="1714416" y="116870"/>
                  </a:cubicBezTo>
                  <a:cubicBezTo>
                    <a:pt x="1714416" y="80281"/>
                    <a:pt x="1743439" y="50620"/>
                    <a:pt x="1779244" y="50620"/>
                  </a:cubicBezTo>
                  <a:cubicBezTo>
                    <a:pt x="1815047" y="50620"/>
                    <a:pt x="1844072" y="80281"/>
                    <a:pt x="1844072" y="116870"/>
                  </a:cubicBezTo>
                  <a:cubicBezTo>
                    <a:pt x="1844072" y="153459"/>
                    <a:pt x="1815047" y="183120"/>
                    <a:pt x="1779244" y="183120"/>
                  </a:cubicBezTo>
                  <a:close/>
                  <a:moveTo>
                    <a:pt x="1595352" y="183120"/>
                  </a:moveTo>
                  <a:cubicBezTo>
                    <a:pt x="1559548" y="183120"/>
                    <a:pt x="1530525" y="153459"/>
                    <a:pt x="1530525" y="116870"/>
                  </a:cubicBezTo>
                  <a:cubicBezTo>
                    <a:pt x="1530525" y="80281"/>
                    <a:pt x="1559548" y="50620"/>
                    <a:pt x="1595352" y="50620"/>
                  </a:cubicBezTo>
                  <a:cubicBezTo>
                    <a:pt x="1631155" y="50620"/>
                    <a:pt x="1660179" y="80281"/>
                    <a:pt x="1660179" y="116870"/>
                  </a:cubicBezTo>
                  <a:cubicBezTo>
                    <a:pt x="1660179" y="153459"/>
                    <a:pt x="1631155" y="183120"/>
                    <a:pt x="1595352" y="183120"/>
                  </a:cubicBezTo>
                  <a:close/>
                  <a:moveTo>
                    <a:pt x="1396731" y="183120"/>
                  </a:moveTo>
                  <a:cubicBezTo>
                    <a:pt x="1360928" y="183120"/>
                    <a:pt x="1331904" y="153459"/>
                    <a:pt x="1331904" y="116870"/>
                  </a:cubicBezTo>
                  <a:cubicBezTo>
                    <a:pt x="1331904" y="80281"/>
                    <a:pt x="1360928" y="50620"/>
                    <a:pt x="1396731" y="50620"/>
                  </a:cubicBezTo>
                  <a:cubicBezTo>
                    <a:pt x="1432534" y="50620"/>
                    <a:pt x="1461559" y="80281"/>
                    <a:pt x="1461559" y="116870"/>
                  </a:cubicBezTo>
                  <a:cubicBezTo>
                    <a:pt x="1461559" y="153459"/>
                    <a:pt x="1432534" y="183120"/>
                    <a:pt x="1396731" y="183120"/>
                  </a:cubicBezTo>
                  <a:close/>
                  <a:moveTo>
                    <a:pt x="7751077" y="185139"/>
                  </a:moveTo>
                  <a:cubicBezTo>
                    <a:pt x="7715273" y="185139"/>
                    <a:pt x="7686249" y="155478"/>
                    <a:pt x="7686249" y="118889"/>
                  </a:cubicBezTo>
                  <a:cubicBezTo>
                    <a:pt x="7686249" y="82300"/>
                    <a:pt x="7715273" y="52639"/>
                    <a:pt x="7751077" y="52639"/>
                  </a:cubicBezTo>
                  <a:cubicBezTo>
                    <a:pt x="7786880" y="52639"/>
                    <a:pt x="7815905" y="82300"/>
                    <a:pt x="7815905" y="118889"/>
                  </a:cubicBezTo>
                  <a:cubicBezTo>
                    <a:pt x="7815905" y="155478"/>
                    <a:pt x="7786880" y="185139"/>
                    <a:pt x="7751077" y="185139"/>
                  </a:cubicBezTo>
                  <a:close/>
                  <a:moveTo>
                    <a:pt x="7567185" y="185139"/>
                  </a:moveTo>
                  <a:cubicBezTo>
                    <a:pt x="7531382" y="185139"/>
                    <a:pt x="7502357" y="155478"/>
                    <a:pt x="7502357" y="118889"/>
                  </a:cubicBezTo>
                  <a:cubicBezTo>
                    <a:pt x="7502357" y="82300"/>
                    <a:pt x="7531382" y="52639"/>
                    <a:pt x="7567185" y="52639"/>
                  </a:cubicBezTo>
                  <a:cubicBezTo>
                    <a:pt x="7602989" y="52639"/>
                    <a:pt x="7632013" y="82300"/>
                    <a:pt x="7632013" y="118889"/>
                  </a:cubicBezTo>
                  <a:cubicBezTo>
                    <a:pt x="7632013" y="155478"/>
                    <a:pt x="7602989" y="185139"/>
                    <a:pt x="7567185" y="185139"/>
                  </a:cubicBezTo>
                  <a:close/>
                  <a:moveTo>
                    <a:pt x="7383294" y="185139"/>
                  </a:moveTo>
                  <a:cubicBezTo>
                    <a:pt x="7347490" y="185139"/>
                    <a:pt x="7318466" y="155478"/>
                    <a:pt x="7318466" y="118889"/>
                  </a:cubicBezTo>
                  <a:cubicBezTo>
                    <a:pt x="7318466" y="82300"/>
                    <a:pt x="7347490" y="52639"/>
                    <a:pt x="7383294" y="52639"/>
                  </a:cubicBezTo>
                  <a:cubicBezTo>
                    <a:pt x="7419097" y="52639"/>
                    <a:pt x="7448122" y="82300"/>
                    <a:pt x="7448122" y="118889"/>
                  </a:cubicBezTo>
                  <a:cubicBezTo>
                    <a:pt x="7448122" y="155478"/>
                    <a:pt x="7419097" y="185139"/>
                    <a:pt x="7383294" y="185139"/>
                  </a:cubicBezTo>
                  <a:close/>
                  <a:moveTo>
                    <a:pt x="7199404" y="185139"/>
                  </a:moveTo>
                  <a:cubicBezTo>
                    <a:pt x="7163600" y="185139"/>
                    <a:pt x="7134576" y="155478"/>
                    <a:pt x="7134576" y="118889"/>
                  </a:cubicBezTo>
                  <a:cubicBezTo>
                    <a:pt x="7134576" y="82300"/>
                    <a:pt x="7163600" y="52639"/>
                    <a:pt x="7199404" y="52639"/>
                  </a:cubicBezTo>
                  <a:cubicBezTo>
                    <a:pt x="7235206" y="52639"/>
                    <a:pt x="7264230" y="82300"/>
                    <a:pt x="7264230" y="118889"/>
                  </a:cubicBezTo>
                  <a:cubicBezTo>
                    <a:pt x="7264230" y="155478"/>
                    <a:pt x="7235206" y="185139"/>
                    <a:pt x="7199404" y="185139"/>
                  </a:cubicBezTo>
                  <a:close/>
                  <a:moveTo>
                    <a:pt x="7015512" y="185139"/>
                  </a:moveTo>
                  <a:cubicBezTo>
                    <a:pt x="6979708" y="185139"/>
                    <a:pt x="6950684" y="155478"/>
                    <a:pt x="6950684" y="118889"/>
                  </a:cubicBezTo>
                  <a:cubicBezTo>
                    <a:pt x="6950684" y="82300"/>
                    <a:pt x="6979708" y="52639"/>
                    <a:pt x="7015512" y="52639"/>
                  </a:cubicBezTo>
                  <a:cubicBezTo>
                    <a:pt x="7051316" y="52639"/>
                    <a:pt x="7080340" y="82300"/>
                    <a:pt x="7080340" y="118889"/>
                  </a:cubicBezTo>
                  <a:cubicBezTo>
                    <a:pt x="7080340" y="155478"/>
                    <a:pt x="7051316" y="185139"/>
                    <a:pt x="7015512" y="185139"/>
                  </a:cubicBezTo>
                  <a:close/>
                  <a:moveTo>
                    <a:pt x="6831620" y="185139"/>
                  </a:moveTo>
                  <a:cubicBezTo>
                    <a:pt x="6795816" y="185139"/>
                    <a:pt x="6766792" y="155478"/>
                    <a:pt x="6766792" y="118889"/>
                  </a:cubicBezTo>
                  <a:cubicBezTo>
                    <a:pt x="6766792" y="82300"/>
                    <a:pt x="6795816" y="52639"/>
                    <a:pt x="6831620" y="52639"/>
                  </a:cubicBezTo>
                  <a:cubicBezTo>
                    <a:pt x="6867424" y="52639"/>
                    <a:pt x="6896448" y="82300"/>
                    <a:pt x="6896448" y="118889"/>
                  </a:cubicBezTo>
                  <a:cubicBezTo>
                    <a:pt x="6896448" y="155478"/>
                    <a:pt x="6867424" y="185139"/>
                    <a:pt x="6831620" y="185139"/>
                  </a:cubicBezTo>
                  <a:close/>
                  <a:moveTo>
                    <a:pt x="6633000" y="185139"/>
                  </a:moveTo>
                  <a:cubicBezTo>
                    <a:pt x="6597196" y="185139"/>
                    <a:pt x="6568172" y="155478"/>
                    <a:pt x="6568172" y="118889"/>
                  </a:cubicBezTo>
                  <a:cubicBezTo>
                    <a:pt x="6568172" y="82300"/>
                    <a:pt x="6597196" y="52639"/>
                    <a:pt x="6633000" y="52639"/>
                  </a:cubicBezTo>
                  <a:cubicBezTo>
                    <a:pt x="6668802" y="52639"/>
                    <a:pt x="6697826" y="82300"/>
                    <a:pt x="6697826" y="118889"/>
                  </a:cubicBezTo>
                  <a:cubicBezTo>
                    <a:pt x="6697826" y="155478"/>
                    <a:pt x="6668802" y="185139"/>
                    <a:pt x="6633000" y="185139"/>
                  </a:cubicBezTo>
                  <a:close/>
                  <a:moveTo>
                    <a:pt x="5141831" y="187157"/>
                  </a:moveTo>
                  <a:cubicBezTo>
                    <a:pt x="5106028" y="187157"/>
                    <a:pt x="5077004" y="157496"/>
                    <a:pt x="5077004" y="120907"/>
                  </a:cubicBezTo>
                  <a:cubicBezTo>
                    <a:pt x="5077004" y="84318"/>
                    <a:pt x="5106028" y="54657"/>
                    <a:pt x="5141831" y="54657"/>
                  </a:cubicBezTo>
                  <a:cubicBezTo>
                    <a:pt x="5177635" y="54657"/>
                    <a:pt x="5206659" y="84318"/>
                    <a:pt x="5206659" y="120907"/>
                  </a:cubicBezTo>
                  <a:cubicBezTo>
                    <a:pt x="5206659" y="157496"/>
                    <a:pt x="5177635" y="187157"/>
                    <a:pt x="5141831" y="187157"/>
                  </a:cubicBezTo>
                  <a:close/>
                  <a:moveTo>
                    <a:pt x="4957940" y="187157"/>
                  </a:moveTo>
                  <a:cubicBezTo>
                    <a:pt x="4922136" y="187157"/>
                    <a:pt x="4893112" y="157496"/>
                    <a:pt x="4893112" y="120907"/>
                  </a:cubicBezTo>
                  <a:cubicBezTo>
                    <a:pt x="4893112" y="84318"/>
                    <a:pt x="4922136" y="54657"/>
                    <a:pt x="4957940" y="54657"/>
                  </a:cubicBezTo>
                  <a:cubicBezTo>
                    <a:pt x="4993744" y="54657"/>
                    <a:pt x="5022768" y="84318"/>
                    <a:pt x="5022768" y="120907"/>
                  </a:cubicBezTo>
                  <a:cubicBezTo>
                    <a:pt x="5022768" y="157496"/>
                    <a:pt x="4993744" y="187157"/>
                    <a:pt x="4957940" y="187157"/>
                  </a:cubicBezTo>
                  <a:close/>
                  <a:moveTo>
                    <a:pt x="4774048" y="187157"/>
                  </a:moveTo>
                  <a:cubicBezTo>
                    <a:pt x="4738246" y="187157"/>
                    <a:pt x="4709221" y="157496"/>
                    <a:pt x="4709221" y="120907"/>
                  </a:cubicBezTo>
                  <a:cubicBezTo>
                    <a:pt x="4709221" y="84318"/>
                    <a:pt x="4738246" y="54657"/>
                    <a:pt x="4774048" y="54657"/>
                  </a:cubicBezTo>
                  <a:cubicBezTo>
                    <a:pt x="4809852" y="54657"/>
                    <a:pt x="4838876" y="84318"/>
                    <a:pt x="4838876" y="120907"/>
                  </a:cubicBezTo>
                  <a:cubicBezTo>
                    <a:pt x="4838876" y="157496"/>
                    <a:pt x="4809852" y="187157"/>
                    <a:pt x="4774048" y="187157"/>
                  </a:cubicBezTo>
                  <a:close/>
                  <a:moveTo>
                    <a:pt x="4590158" y="187157"/>
                  </a:moveTo>
                  <a:cubicBezTo>
                    <a:pt x="4554354" y="187157"/>
                    <a:pt x="4525330" y="157496"/>
                    <a:pt x="4525330" y="120907"/>
                  </a:cubicBezTo>
                  <a:cubicBezTo>
                    <a:pt x="4525330" y="84318"/>
                    <a:pt x="4554354" y="54657"/>
                    <a:pt x="4590158" y="54657"/>
                  </a:cubicBezTo>
                  <a:cubicBezTo>
                    <a:pt x="4625961" y="54657"/>
                    <a:pt x="4654986" y="84318"/>
                    <a:pt x="4654986" y="120907"/>
                  </a:cubicBezTo>
                  <a:cubicBezTo>
                    <a:pt x="4654986" y="157496"/>
                    <a:pt x="4625961" y="187157"/>
                    <a:pt x="4590158" y="187157"/>
                  </a:cubicBezTo>
                  <a:close/>
                  <a:moveTo>
                    <a:pt x="4406266" y="187157"/>
                  </a:moveTo>
                  <a:cubicBezTo>
                    <a:pt x="4370463" y="187157"/>
                    <a:pt x="4341439" y="157496"/>
                    <a:pt x="4341439" y="120907"/>
                  </a:cubicBezTo>
                  <a:cubicBezTo>
                    <a:pt x="4341439" y="84318"/>
                    <a:pt x="4370463" y="54657"/>
                    <a:pt x="4406266" y="54657"/>
                  </a:cubicBezTo>
                  <a:cubicBezTo>
                    <a:pt x="4442070" y="54657"/>
                    <a:pt x="4471094" y="84318"/>
                    <a:pt x="4471094" y="120907"/>
                  </a:cubicBezTo>
                  <a:cubicBezTo>
                    <a:pt x="4471094" y="157496"/>
                    <a:pt x="4442070" y="187157"/>
                    <a:pt x="4406266" y="187157"/>
                  </a:cubicBezTo>
                  <a:close/>
                  <a:moveTo>
                    <a:pt x="4222375" y="187157"/>
                  </a:moveTo>
                  <a:cubicBezTo>
                    <a:pt x="4186571" y="187157"/>
                    <a:pt x="4157547" y="157496"/>
                    <a:pt x="4157547" y="120907"/>
                  </a:cubicBezTo>
                  <a:cubicBezTo>
                    <a:pt x="4157547" y="84318"/>
                    <a:pt x="4186571" y="54657"/>
                    <a:pt x="4222375" y="54657"/>
                  </a:cubicBezTo>
                  <a:cubicBezTo>
                    <a:pt x="4258178" y="54657"/>
                    <a:pt x="4287202" y="84318"/>
                    <a:pt x="4287202" y="120907"/>
                  </a:cubicBezTo>
                  <a:cubicBezTo>
                    <a:pt x="4287202" y="157496"/>
                    <a:pt x="4258178" y="187157"/>
                    <a:pt x="4222375" y="187157"/>
                  </a:cubicBezTo>
                  <a:close/>
                  <a:moveTo>
                    <a:pt x="4023753" y="187157"/>
                  </a:moveTo>
                  <a:cubicBezTo>
                    <a:pt x="3987951" y="187157"/>
                    <a:pt x="3958926" y="157496"/>
                    <a:pt x="3958926" y="120907"/>
                  </a:cubicBezTo>
                  <a:cubicBezTo>
                    <a:pt x="3958926" y="84318"/>
                    <a:pt x="3987951" y="54657"/>
                    <a:pt x="4023753" y="54657"/>
                  </a:cubicBezTo>
                  <a:cubicBezTo>
                    <a:pt x="4059557" y="54657"/>
                    <a:pt x="4088581" y="84318"/>
                    <a:pt x="4088581" y="120907"/>
                  </a:cubicBezTo>
                  <a:cubicBezTo>
                    <a:pt x="4088581" y="157496"/>
                    <a:pt x="4059557" y="187157"/>
                    <a:pt x="4023753" y="187157"/>
                  </a:cubicBezTo>
                  <a:close/>
                  <a:moveTo>
                    <a:pt x="1180557" y="190185"/>
                  </a:moveTo>
                  <a:cubicBezTo>
                    <a:pt x="1144753" y="190185"/>
                    <a:pt x="1115729" y="160524"/>
                    <a:pt x="1115729" y="123935"/>
                  </a:cubicBezTo>
                  <a:cubicBezTo>
                    <a:pt x="1115729" y="87346"/>
                    <a:pt x="1144753" y="57685"/>
                    <a:pt x="1180557" y="57685"/>
                  </a:cubicBezTo>
                  <a:cubicBezTo>
                    <a:pt x="1216361" y="57685"/>
                    <a:pt x="1245386" y="87346"/>
                    <a:pt x="1245386" y="123935"/>
                  </a:cubicBezTo>
                  <a:cubicBezTo>
                    <a:pt x="1245386" y="160524"/>
                    <a:pt x="1216361" y="190185"/>
                    <a:pt x="1180557" y="190185"/>
                  </a:cubicBezTo>
                  <a:close/>
                  <a:moveTo>
                    <a:pt x="996666" y="190185"/>
                  </a:moveTo>
                  <a:cubicBezTo>
                    <a:pt x="960862" y="190185"/>
                    <a:pt x="931839" y="160524"/>
                    <a:pt x="931839" y="123935"/>
                  </a:cubicBezTo>
                  <a:cubicBezTo>
                    <a:pt x="931839" y="87346"/>
                    <a:pt x="960862" y="57685"/>
                    <a:pt x="996666" y="57685"/>
                  </a:cubicBezTo>
                  <a:cubicBezTo>
                    <a:pt x="1032469" y="57685"/>
                    <a:pt x="1061494" y="87346"/>
                    <a:pt x="1061494" y="123935"/>
                  </a:cubicBezTo>
                  <a:cubicBezTo>
                    <a:pt x="1061494" y="160524"/>
                    <a:pt x="1032469" y="190185"/>
                    <a:pt x="996666" y="190185"/>
                  </a:cubicBezTo>
                  <a:close/>
                  <a:moveTo>
                    <a:pt x="812774" y="190185"/>
                  </a:moveTo>
                  <a:cubicBezTo>
                    <a:pt x="776971" y="190185"/>
                    <a:pt x="747946" y="160524"/>
                    <a:pt x="747946" y="123935"/>
                  </a:cubicBezTo>
                  <a:cubicBezTo>
                    <a:pt x="747946" y="87346"/>
                    <a:pt x="776971" y="57685"/>
                    <a:pt x="812774" y="57685"/>
                  </a:cubicBezTo>
                  <a:cubicBezTo>
                    <a:pt x="848579" y="57685"/>
                    <a:pt x="877601" y="87346"/>
                    <a:pt x="877601" y="123935"/>
                  </a:cubicBezTo>
                  <a:cubicBezTo>
                    <a:pt x="877601" y="160524"/>
                    <a:pt x="848579" y="190185"/>
                    <a:pt x="812774" y="190185"/>
                  </a:cubicBezTo>
                  <a:close/>
                  <a:moveTo>
                    <a:pt x="628883" y="190185"/>
                  </a:moveTo>
                  <a:cubicBezTo>
                    <a:pt x="593080" y="190185"/>
                    <a:pt x="564056" y="160524"/>
                    <a:pt x="564056" y="123935"/>
                  </a:cubicBezTo>
                  <a:cubicBezTo>
                    <a:pt x="564056" y="87346"/>
                    <a:pt x="593080" y="57685"/>
                    <a:pt x="628883" y="57685"/>
                  </a:cubicBezTo>
                  <a:cubicBezTo>
                    <a:pt x="664687" y="57685"/>
                    <a:pt x="693711" y="87346"/>
                    <a:pt x="693711" y="123935"/>
                  </a:cubicBezTo>
                  <a:cubicBezTo>
                    <a:pt x="693711" y="160524"/>
                    <a:pt x="664687" y="190185"/>
                    <a:pt x="628883" y="190185"/>
                  </a:cubicBezTo>
                  <a:close/>
                  <a:moveTo>
                    <a:pt x="444992" y="190185"/>
                  </a:moveTo>
                  <a:cubicBezTo>
                    <a:pt x="409189" y="190185"/>
                    <a:pt x="380164" y="160524"/>
                    <a:pt x="380164" y="123935"/>
                  </a:cubicBezTo>
                  <a:cubicBezTo>
                    <a:pt x="380164" y="87346"/>
                    <a:pt x="409189" y="57685"/>
                    <a:pt x="444992" y="57685"/>
                  </a:cubicBezTo>
                  <a:cubicBezTo>
                    <a:pt x="480795" y="57685"/>
                    <a:pt x="509819" y="87346"/>
                    <a:pt x="509819" y="123935"/>
                  </a:cubicBezTo>
                  <a:cubicBezTo>
                    <a:pt x="509819" y="160524"/>
                    <a:pt x="480795" y="190185"/>
                    <a:pt x="444992" y="190185"/>
                  </a:cubicBezTo>
                  <a:close/>
                  <a:moveTo>
                    <a:pt x="261100" y="190185"/>
                  </a:moveTo>
                  <a:cubicBezTo>
                    <a:pt x="225297" y="190185"/>
                    <a:pt x="196273" y="160524"/>
                    <a:pt x="196273" y="123935"/>
                  </a:cubicBezTo>
                  <a:cubicBezTo>
                    <a:pt x="196273" y="87346"/>
                    <a:pt x="225297" y="57685"/>
                    <a:pt x="261100" y="57685"/>
                  </a:cubicBezTo>
                  <a:cubicBezTo>
                    <a:pt x="296904" y="57685"/>
                    <a:pt x="325928" y="87346"/>
                    <a:pt x="325928" y="123935"/>
                  </a:cubicBezTo>
                  <a:cubicBezTo>
                    <a:pt x="325928" y="160524"/>
                    <a:pt x="296904" y="190185"/>
                    <a:pt x="261100" y="190185"/>
                  </a:cubicBezTo>
                  <a:close/>
                  <a:moveTo>
                    <a:pt x="6446454" y="397695"/>
                  </a:moveTo>
                  <a:cubicBezTo>
                    <a:pt x="6410652" y="397695"/>
                    <a:pt x="6381628" y="368034"/>
                    <a:pt x="6381628" y="331445"/>
                  </a:cubicBezTo>
                  <a:cubicBezTo>
                    <a:pt x="6381628" y="294856"/>
                    <a:pt x="6410652" y="265195"/>
                    <a:pt x="6446454" y="265195"/>
                  </a:cubicBezTo>
                  <a:cubicBezTo>
                    <a:pt x="6482258" y="265195"/>
                    <a:pt x="6511281" y="294856"/>
                    <a:pt x="6511281" y="331445"/>
                  </a:cubicBezTo>
                  <a:cubicBezTo>
                    <a:pt x="6511281" y="368034"/>
                    <a:pt x="6482258" y="397695"/>
                    <a:pt x="6446454" y="397695"/>
                  </a:cubicBezTo>
                  <a:close/>
                  <a:moveTo>
                    <a:pt x="6262564" y="397695"/>
                  </a:moveTo>
                  <a:cubicBezTo>
                    <a:pt x="6226760" y="397695"/>
                    <a:pt x="6197736" y="368034"/>
                    <a:pt x="6197736" y="331445"/>
                  </a:cubicBezTo>
                  <a:cubicBezTo>
                    <a:pt x="6197736" y="294856"/>
                    <a:pt x="6226760" y="265195"/>
                    <a:pt x="6262564" y="265195"/>
                  </a:cubicBezTo>
                  <a:cubicBezTo>
                    <a:pt x="6298366" y="265195"/>
                    <a:pt x="6327390" y="294856"/>
                    <a:pt x="6327390" y="331445"/>
                  </a:cubicBezTo>
                  <a:cubicBezTo>
                    <a:pt x="6327390" y="368034"/>
                    <a:pt x="6298366" y="397695"/>
                    <a:pt x="6262564" y="397695"/>
                  </a:cubicBezTo>
                  <a:close/>
                  <a:moveTo>
                    <a:pt x="6078672" y="397695"/>
                  </a:moveTo>
                  <a:cubicBezTo>
                    <a:pt x="6042869" y="397695"/>
                    <a:pt x="6013845" y="368034"/>
                    <a:pt x="6013845" y="331445"/>
                  </a:cubicBezTo>
                  <a:cubicBezTo>
                    <a:pt x="6013845" y="294856"/>
                    <a:pt x="6042869" y="265195"/>
                    <a:pt x="6078672" y="265195"/>
                  </a:cubicBezTo>
                  <a:cubicBezTo>
                    <a:pt x="6114476" y="265195"/>
                    <a:pt x="6143500" y="294856"/>
                    <a:pt x="6143500" y="331445"/>
                  </a:cubicBezTo>
                  <a:cubicBezTo>
                    <a:pt x="6143500" y="368034"/>
                    <a:pt x="6114476" y="397695"/>
                    <a:pt x="6078672" y="397695"/>
                  </a:cubicBezTo>
                  <a:close/>
                  <a:moveTo>
                    <a:pt x="5894781" y="397695"/>
                  </a:moveTo>
                  <a:cubicBezTo>
                    <a:pt x="5858977" y="397695"/>
                    <a:pt x="5829953" y="368034"/>
                    <a:pt x="5829953" y="331445"/>
                  </a:cubicBezTo>
                  <a:cubicBezTo>
                    <a:pt x="5829953" y="294856"/>
                    <a:pt x="5858977" y="265195"/>
                    <a:pt x="5894781" y="265195"/>
                  </a:cubicBezTo>
                  <a:cubicBezTo>
                    <a:pt x="5930584" y="265195"/>
                    <a:pt x="5959608" y="294856"/>
                    <a:pt x="5959608" y="331445"/>
                  </a:cubicBezTo>
                  <a:cubicBezTo>
                    <a:pt x="5959608" y="368034"/>
                    <a:pt x="5930584" y="397695"/>
                    <a:pt x="5894781" y="397695"/>
                  </a:cubicBezTo>
                  <a:close/>
                  <a:moveTo>
                    <a:pt x="5710889" y="397695"/>
                  </a:moveTo>
                  <a:cubicBezTo>
                    <a:pt x="5675086" y="397695"/>
                    <a:pt x="5646062" y="368034"/>
                    <a:pt x="5646062" y="331445"/>
                  </a:cubicBezTo>
                  <a:cubicBezTo>
                    <a:pt x="5646062" y="294856"/>
                    <a:pt x="5675086" y="265195"/>
                    <a:pt x="5710889" y="265195"/>
                  </a:cubicBezTo>
                  <a:cubicBezTo>
                    <a:pt x="5746693" y="265195"/>
                    <a:pt x="5775717" y="294856"/>
                    <a:pt x="5775717" y="331445"/>
                  </a:cubicBezTo>
                  <a:cubicBezTo>
                    <a:pt x="5775717" y="368034"/>
                    <a:pt x="5746693" y="397695"/>
                    <a:pt x="5710889" y="397695"/>
                  </a:cubicBezTo>
                  <a:close/>
                  <a:moveTo>
                    <a:pt x="5526999" y="397695"/>
                  </a:moveTo>
                  <a:cubicBezTo>
                    <a:pt x="5491195" y="397695"/>
                    <a:pt x="5462171" y="368034"/>
                    <a:pt x="5462171" y="331445"/>
                  </a:cubicBezTo>
                  <a:cubicBezTo>
                    <a:pt x="5462171" y="294856"/>
                    <a:pt x="5491195" y="265195"/>
                    <a:pt x="5526999" y="265195"/>
                  </a:cubicBezTo>
                  <a:cubicBezTo>
                    <a:pt x="5562801" y="265195"/>
                    <a:pt x="5591826" y="294856"/>
                    <a:pt x="5591826" y="331445"/>
                  </a:cubicBezTo>
                  <a:cubicBezTo>
                    <a:pt x="5591826" y="368034"/>
                    <a:pt x="5562801" y="397695"/>
                    <a:pt x="5526999" y="397695"/>
                  </a:cubicBezTo>
                  <a:close/>
                  <a:moveTo>
                    <a:pt x="5328377" y="397695"/>
                  </a:moveTo>
                  <a:cubicBezTo>
                    <a:pt x="5292574" y="397695"/>
                    <a:pt x="5263550" y="368034"/>
                    <a:pt x="5263550" y="331445"/>
                  </a:cubicBezTo>
                  <a:cubicBezTo>
                    <a:pt x="5263550" y="294856"/>
                    <a:pt x="5292574" y="265195"/>
                    <a:pt x="5328377" y="265195"/>
                  </a:cubicBezTo>
                  <a:cubicBezTo>
                    <a:pt x="5364181" y="265195"/>
                    <a:pt x="5393205" y="294856"/>
                    <a:pt x="5393205" y="331445"/>
                  </a:cubicBezTo>
                  <a:cubicBezTo>
                    <a:pt x="5393205" y="368034"/>
                    <a:pt x="5364181" y="397695"/>
                    <a:pt x="5328377" y="397695"/>
                  </a:cubicBezTo>
                  <a:close/>
                  <a:moveTo>
                    <a:pt x="3831282" y="399713"/>
                  </a:moveTo>
                  <a:cubicBezTo>
                    <a:pt x="3795479" y="399713"/>
                    <a:pt x="3766455" y="370052"/>
                    <a:pt x="3766455" y="333463"/>
                  </a:cubicBezTo>
                  <a:cubicBezTo>
                    <a:pt x="3766455" y="296874"/>
                    <a:pt x="3795479" y="267213"/>
                    <a:pt x="3831282" y="267213"/>
                  </a:cubicBezTo>
                  <a:cubicBezTo>
                    <a:pt x="3867086" y="267213"/>
                    <a:pt x="3896110" y="296874"/>
                    <a:pt x="3896110" y="333463"/>
                  </a:cubicBezTo>
                  <a:cubicBezTo>
                    <a:pt x="3896110" y="370052"/>
                    <a:pt x="3867086" y="399713"/>
                    <a:pt x="3831282" y="399713"/>
                  </a:cubicBezTo>
                  <a:close/>
                  <a:moveTo>
                    <a:pt x="3647391" y="399713"/>
                  </a:moveTo>
                  <a:cubicBezTo>
                    <a:pt x="3611588" y="399713"/>
                    <a:pt x="3582563" y="370052"/>
                    <a:pt x="3582563" y="333463"/>
                  </a:cubicBezTo>
                  <a:cubicBezTo>
                    <a:pt x="3582563" y="296874"/>
                    <a:pt x="3611588" y="267213"/>
                    <a:pt x="3647391" y="267213"/>
                  </a:cubicBezTo>
                  <a:cubicBezTo>
                    <a:pt x="3683194" y="267213"/>
                    <a:pt x="3712218" y="296874"/>
                    <a:pt x="3712218" y="333463"/>
                  </a:cubicBezTo>
                  <a:cubicBezTo>
                    <a:pt x="3712218" y="370052"/>
                    <a:pt x="3683194" y="399713"/>
                    <a:pt x="3647391" y="399713"/>
                  </a:cubicBezTo>
                  <a:close/>
                  <a:moveTo>
                    <a:pt x="3463500" y="399713"/>
                  </a:moveTo>
                  <a:cubicBezTo>
                    <a:pt x="3427697" y="399713"/>
                    <a:pt x="3398673" y="370052"/>
                    <a:pt x="3398673" y="333463"/>
                  </a:cubicBezTo>
                  <a:cubicBezTo>
                    <a:pt x="3398673" y="296874"/>
                    <a:pt x="3427697" y="267213"/>
                    <a:pt x="3463500" y="267213"/>
                  </a:cubicBezTo>
                  <a:cubicBezTo>
                    <a:pt x="3499303" y="267213"/>
                    <a:pt x="3528328" y="296874"/>
                    <a:pt x="3528328" y="333463"/>
                  </a:cubicBezTo>
                  <a:cubicBezTo>
                    <a:pt x="3528328" y="370052"/>
                    <a:pt x="3499303" y="399713"/>
                    <a:pt x="3463500" y="399713"/>
                  </a:cubicBezTo>
                  <a:close/>
                  <a:moveTo>
                    <a:pt x="3279609" y="399713"/>
                  </a:moveTo>
                  <a:cubicBezTo>
                    <a:pt x="3243805" y="399713"/>
                    <a:pt x="3214781" y="370052"/>
                    <a:pt x="3214781" y="333463"/>
                  </a:cubicBezTo>
                  <a:cubicBezTo>
                    <a:pt x="3214781" y="296874"/>
                    <a:pt x="3243805" y="267213"/>
                    <a:pt x="3279609" y="267213"/>
                  </a:cubicBezTo>
                  <a:cubicBezTo>
                    <a:pt x="3315412" y="267213"/>
                    <a:pt x="3344436" y="296874"/>
                    <a:pt x="3344436" y="333463"/>
                  </a:cubicBezTo>
                  <a:cubicBezTo>
                    <a:pt x="3344436" y="370052"/>
                    <a:pt x="3315412" y="399713"/>
                    <a:pt x="3279609" y="399713"/>
                  </a:cubicBezTo>
                  <a:close/>
                  <a:moveTo>
                    <a:pt x="3095717" y="399713"/>
                  </a:moveTo>
                  <a:cubicBezTo>
                    <a:pt x="3059913" y="399713"/>
                    <a:pt x="3030889" y="370052"/>
                    <a:pt x="3030889" y="333463"/>
                  </a:cubicBezTo>
                  <a:cubicBezTo>
                    <a:pt x="3030889" y="296874"/>
                    <a:pt x="3059913" y="267213"/>
                    <a:pt x="3095717" y="267213"/>
                  </a:cubicBezTo>
                  <a:cubicBezTo>
                    <a:pt x="3131521" y="267213"/>
                    <a:pt x="3160545" y="296874"/>
                    <a:pt x="3160545" y="333463"/>
                  </a:cubicBezTo>
                  <a:cubicBezTo>
                    <a:pt x="3160545" y="370052"/>
                    <a:pt x="3131521" y="399713"/>
                    <a:pt x="3095717" y="399713"/>
                  </a:cubicBezTo>
                  <a:close/>
                  <a:moveTo>
                    <a:pt x="2911826" y="399713"/>
                  </a:moveTo>
                  <a:cubicBezTo>
                    <a:pt x="2876023" y="399713"/>
                    <a:pt x="2846998" y="370052"/>
                    <a:pt x="2846998" y="333463"/>
                  </a:cubicBezTo>
                  <a:cubicBezTo>
                    <a:pt x="2846998" y="296874"/>
                    <a:pt x="2876023" y="267213"/>
                    <a:pt x="2911826" y="267213"/>
                  </a:cubicBezTo>
                  <a:cubicBezTo>
                    <a:pt x="2947629" y="267213"/>
                    <a:pt x="2976653" y="296874"/>
                    <a:pt x="2976653" y="333463"/>
                  </a:cubicBezTo>
                  <a:cubicBezTo>
                    <a:pt x="2976653" y="370052"/>
                    <a:pt x="2947629" y="399713"/>
                    <a:pt x="2911826" y="399713"/>
                  </a:cubicBezTo>
                  <a:close/>
                  <a:moveTo>
                    <a:pt x="2713205" y="399713"/>
                  </a:moveTo>
                  <a:cubicBezTo>
                    <a:pt x="2677402" y="399713"/>
                    <a:pt x="2648378" y="370052"/>
                    <a:pt x="2648378" y="333463"/>
                  </a:cubicBezTo>
                  <a:cubicBezTo>
                    <a:pt x="2648378" y="296874"/>
                    <a:pt x="2677402" y="267213"/>
                    <a:pt x="2713205" y="267213"/>
                  </a:cubicBezTo>
                  <a:cubicBezTo>
                    <a:pt x="2749008" y="267213"/>
                    <a:pt x="2778033" y="296874"/>
                    <a:pt x="2778033" y="333463"/>
                  </a:cubicBezTo>
                  <a:cubicBezTo>
                    <a:pt x="2778033" y="370052"/>
                    <a:pt x="2749008" y="399713"/>
                    <a:pt x="2713205" y="399713"/>
                  </a:cubicBezTo>
                  <a:close/>
                  <a:moveTo>
                    <a:pt x="2514808" y="400722"/>
                  </a:moveTo>
                  <a:cubicBezTo>
                    <a:pt x="2479004" y="400722"/>
                    <a:pt x="2449981" y="371061"/>
                    <a:pt x="2449981" y="334472"/>
                  </a:cubicBezTo>
                  <a:cubicBezTo>
                    <a:pt x="2449981" y="297883"/>
                    <a:pt x="2479004" y="268222"/>
                    <a:pt x="2514808" y="268222"/>
                  </a:cubicBezTo>
                  <a:cubicBezTo>
                    <a:pt x="2550611" y="268222"/>
                    <a:pt x="2579636" y="297883"/>
                    <a:pt x="2579636" y="334472"/>
                  </a:cubicBezTo>
                  <a:cubicBezTo>
                    <a:pt x="2579636" y="371061"/>
                    <a:pt x="2550611" y="400722"/>
                    <a:pt x="2514808" y="400722"/>
                  </a:cubicBezTo>
                  <a:close/>
                  <a:moveTo>
                    <a:pt x="2330917" y="400722"/>
                  </a:moveTo>
                  <a:cubicBezTo>
                    <a:pt x="2295113" y="400722"/>
                    <a:pt x="2266089" y="371061"/>
                    <a:pt x="2266089" y="334472"/>
                  </a:cubicBezTo>
                  <a:cubicBezTo>
                    <a:pt x="2266089" y="297883"/>
                    <a:pt x="2295113" y="268222"/>
                    <a:pt x="2330917" y="268222"/>
                  </a:cubicBezTo>
                  <a:cubicBezTo>
                    <a:pt x="2366720" y="268222"/>
                    <a:pt x="2395744" y="297883"/>
                    <a:pt x="2395744" y="334472"/>
                  </a:cubicBezTo>
                  <a:cubicBezTo>
                    <a:pt x="2395744" y="371061"/>
                    <a:pt x="2366720" y="400722"/>
                    <a:pt x="2330917" y="400722"/>
                  </a:cubicBezTo>
                  <a:close/>
                  <a:moveTo>
                    <a:pt x="2147025" y="400722"/>
                  </a:moveTo>
                  <a:cubicBezTo>
                    <a:pt x="2111222" y="400722"/>
                    <a:pt x="2082197" y="371061"/>
                    <a:pt x="2082197" y="334472"/>
                  </a:cubicBezTo>
                  <a:cubicBezTo>
                    <a:pt x="2082197" y="297883"/>
                    <a:pt x="2111222" y="268222"/>
                    <a:pt x="2147025" y="268222"/>
                  </a:cubicBezTo>
                  <a:cubicBezTo>
                    <a:pt x="2182829" y="268222"/>
                    <a:pt x="2211853" y="297883"/>
                    <a:pt x="2211853" y="334472"/>
                  </a:cubicBezTo>
                  <a:cubicBezTo>
                    <a:pt x="2211853" y="371061"/>
                    <a:pt x="2182829" y="400722"/>
                    <a:pt x="2147025" y="400722"/>
                  </a:cubicBezTo>
                  <a:close/>
                  <a:moveTo>
                    <a:pt x="1963135" y="400722"/>
                  </a:moveTo>
                  <a:cubicBezTo>
                    <a:pt x="1927331" y="400722"/>
                    <a:pt x="1898307" y="371061"/>
                    <a:pt x="1898307" y="334472"/>
                  </a:cubicBezTo>
                  <a:cubicBezTo>
                    <a:pt x="1898307" y="297883"/>
                    <a:pt x="1927331" y="268222"/>
                    <a:pt x="1963135" y="268222"/>
                  </a:cubicBezTo>
                  <a:cubicBezTo>
                    <a:pt x="1998937" y="268222"/>
                    <a:pt x="2027962" y="297883"/>
                    <a:pt x="2027962" y="334472"/>
                  </a:cubicBezTo>
                  <a:cubicBezTo>
                    <a:pt x="2027962" y="371061"/>
                    <a:pt x="1998937" y="400722"/>
                    <a:pt x="1963135" y="400722"/>
                  </a:cubicBezTo>
                  <a:close/>
                  <a:moveTo>
                    <a:pt x="1779244" y="400722"/>
                  </a:moveTo>
                  <a:cubicBezTo>
                    <a:pt x="1743439" y="400722"/>
                    <a:pt x="1714416" y="371061"/>
                    <a:pt x="1714416" y="334472"/>
                  </a:cubicBezTo>
                  <a:cubicBezTo>
                    <a:pt x="1714416" y="297883"/>
                    <a:pt x="1743439" y="268222"/>
                    <a:pt x="1779244" y="268222"/>
                  </a:cubicBezTo>
                  <a:cubicBezTo>
                    <a:pt x="1815047" y="268222"/>
                    <a:pt x="1844072" y="297883"/>
                    <a:pt x="1844072" y="334472"/>
                  </a:cubicBezTo>
                  <a:cubicBezTo>
                    <a:pt x="1844072" y="371061"/>
                    <a:pt x="1815047" y="400722"/>
                    <a:pt x="1779244" y="400722"/>
                  </a:cubicBezTo>
                  <a:close/>
                  <a:moveTo>
                    <a:pt x="1595352" y="400722"/>
                  </a:moveTo>
                  <a:cubicBezTo>
                    <a:pt x="1559548" y="400722"/>
                    <a:pt x="1530525" y="371061"/>
                    <a:pt x="1530525" y="334472"/>
                  </a:cubicBezTo>
                  <a:cubicBezTo>
                    <a:pt x="1530525" y="297883"/>
                    <a:pt x="1559548" y="268222"/>
                    <a:pt x="1595352" y="268222"/>
                  </a:cubicBezTo>
                  <a:cubicBezTo>
                    <a:pt x="1631155" y="268222"/>
                    <a:pt x="1660179" y="297883"/>
                    <a:pt x="1660179" y="334472"/>
                  </a:cubicBezTo>
                  <a:cubicBezTo>
                    <a:pt x="1660179" y="371061"/>
                    <a:pt x="1631155" y="400722"/>
                    <a:pt x="1595352" y="400722"/>
                  </a:cubicBezTo>
                  <a:close/>
                  <a:moveTo>
                    <a:pt x="1396731" y="400722"/>
                  </a:moveTo>
                  <a:cubicBezTo>
                    <a:pt x="1360928" y="400722"/>
                    <a:pt x="1331904" y="371061"/>
                    <a:pt x="1331904" y="334472"/>
                  </a:cubicBezTo>
                  <a:cubicBezTo>
                    <a:pt x="1331904" y="297883"/>
                    <a:pt x="1360928" y="268222"/>
                    <a:pt x="1396731" y="268222"/>
                  </a:cubicBezTo>
                  <a:cubicBezTo>
                    <a:pt x="1432534" y="268222"/>
                    <a:pt x="1461559" y="297883"/>
                    <a:pt x="1461559" y="334472"/>
                  </a:cubicBezTo>
                  <a:cubicBezTo>
                    <a:pt x="1461559" y="371061"/>
                    <a:pt x="1432534" y="400722"/>
                    <a:pt x="1396731" y="400722"/>
                  </a:cubicBezTo>
                  <a:close/>
                  <a:moveTo>
                    <a:pt x="7751077" y="402741"/>
                  </a:moveTo>
                  <a:cubicBezTo>
                    <a:pt x="7715273" y="402741"/>
                    <a:pt x="7686249" y="373080"/>
                    <a:pt x="7686249" y="336491"/>
                  </a:cubicBezTo>
                  <a:cubicBezTo>
                    <a:pt x="7686249" y="299902"/>
                    <a:pt x="7715273" y="270241"/>
                    <a:pt x="7751077" y="270241"/>
                  </a:cubicBezTo>
                  <a:cubicBezTo>
                    <a:pt x="7786880" y="270241"/>
                    <a:pt x="7815905" y="299902"/>
                    <a:pt x="7815905" y="336491"/>
                  </a:cubicBezTo>
                  <a:cubicBezTo>
                    <a:pt x="7815905" y="373080"/>
                    <a:pt x="7786880" y="402741"/>
                    <a:pt x="7751077" y="402741"/>
                  </a:cubicBezTo>
                  <a:close/>
                  <a:moveTo>
                    <a:pt x="7567185" y="402741"/>
                  </a:moveTo>
                  <a:cubicBezTo>
                    <a:pt x="7531382" y="402741"/>
                    <a:pt x="7502357" y="373080"/>
                    <a:pt x="7502357" y="336491"/>
                  </a:cubicBezTo>
                  <a:cubicBezTo>
                    <a:pt x="7502357" y="299902"/>
                    <a:pt x="7531382" y="270241"/>
                    <a:pt x="7567185" y="270241"/>
                  </a:cubicBezTo>
                  <a:cubicBezTo>
                    <a:pt x="7602989" y="270241"/>
                    <a:pt x="7632013" y="299902"/>
                    <a:pt x="7632013" y="336491"/>
                  </a:cubicBezTo>
                  <a:cubicBezTo>
                    <a:pt x="7632013" y="373080"/>
                    <a:pt x="7602989" y="402741"/>
                    <a:pt x="7567185" y="402741"/>
                  </a:cubicBezTo>
                  <a:close/>
                  <a:moveTo>
                    <a:pt x="7383294" y="402741"/>
                  </a:moveTo>
                  <a:cubicBezTo>
                    <a:pt x="7347490" y="402741"/>
                    <a:pt x="7318466" y="373080"/>
                    <a:pt x="7318466" y="336491"/>
                  </a:cubicBezTo>
                  <a:cubicBezTo>
                    <a:pt x="7318466" y="299902"/>
                    <a:pt x="7347490" y="270241"/>
                    <a:pt x="7383294" y="270241"/>
                  </a:cubicBezTo>
                  <a:cubicBezTo>
                    <a:pt x="7419097" y="270241"/>
                    <a:pt x="7448122" y="299902"/>
                    <a:pt x="7448122" y="336491"/>
                  </a:cubicBezTo>
                  <a:cubicBezTo>
                    <a:pt x="7448122" y="373080"/>
                    <a:pt x="7419097" y="402741"/>
                    <a:pt x="7383294" y="402741"/>
                  </a:cubicBezTo>
                  <a:close/>
                  <a:moveTo>
                    <a:pt x="7199404" y="402741"/>
                  </a:moveTo>
                  <a:cubicBezTo>
                    <a:pt x="7163600" y="402741"/>
                    <a:pt x="7134576" y="373080"/>
                    <a:pt x="7134576" y="336491"/>
                  </a:cubicBezTo>
                  <a:cubicBezTo>
                    <a:pt x="7134576" y="299902"/>
                    <a:pt x="7163600" y="270241"/>
                    <a:pt x="7199404" y="270241"/>
                  </a:cubicBezTo>
                  <a:cubicBezTo>
                    <a:pt x="7235206" y="270241"/>
                    <a:pt x="7264230" y="299902"/>
                    <a:pt x="7264230" y="336491"/>
                  </a:cubicBezTo>
                  <a:cubicBezTo>
                    <a:pt x="7264230" y="373080"/>
                    <a:pt x="7235206" y="402741"/>
                    <a:pt x="7199404" y="402741"/>
                  </a:cubicBezTo>
                  <a:close/>
                  <a:moveTo>
                    <a:pt x="7015512" y="402741"/>
                  </a:moveTo>
                  <a:cubicBezTo>
                    <a:pt x="6979708" y="402741"/>
                    <a:pt x="6950684" y="373080"/>
                    <a:pt x="6950684" y="336491"/>
                  </a:cubicBezTo>
                  <a:cubicBezTo>
                    <a:pt x="6950684" y="299902"/>
                    <a:pt x="6979708" y="270241"/>
                    <a:pt x="7015512" y="270241"/>
                  </a:cubicBezTo>
                  <a:cubicBezTo>
                    <a:pt x="7051316" y="270241"/>
                    <a:pt x="7080340" y="299902"/>
                    <a:pt x="7080340" y="336491"/>
                  </a:cubicBezTo>
                  <a:cubicBezTo>
                    <a:pt x="7080340" y="373080"/>
                    <a:pt x="7051316" y="402741"/>
                    <a:pt x="7015512" y="402741"/>
                  </a:cubicBezTo>
                  <a:close/>
                  <a:moveTo>
                    <a:pt x="6831620" y="402741"/>
                  </a:moveTo>
                  <a:cubicBezTo>
                    <a:pt x="6795816" y="402741"/>
                    <a:pt x="6766792" y="373080"/>
                    <a:pt x="6766792" y="336491"/>
                  </a:cubicBezTo>
                  <a:cubicBezTo>
                    <a:pt x="6766792" y="299902"/>
                    <a:pt x="6795816" y="270241"/>
                    <a:pt x="6831620" y="270241"/>
                  </a:cubicBezTo>
                  <a:cubicBezTo>
                    <a:pt x="6867424" y="270241"/>
                    <a:pt x="6896448" y="299902"/>
                    <a:pt x="6896448" y="336491"/>
                  </a:cubicBezTo>
                  <a:cubicBezTo>
                    <a:pt x="6896448" y="373080"/>
                    <a:pt x="6867424" y="402741"/>
                    <a:pt x="6831620" y="402741"/>
                  </a:cubicBezTo>
                  <a:close/>
                  <a:moveTo>
                    <a:pt x="6633000" y="402741"/>
                  </a:moveTo>
                  <a:cubicBezTo>
                    <a:pt x="6597196" y="402741"/>
                    <a:pt x="6568172" y="373080"/>
                    <a:pt x="6568172" y="336491"/>
                  </a:cubicBezTo>
                  <a:cubicBezTo>
                    <a:pt x="6568172" y="299902"/>
                    <a:pt x="6597196" y="270241"/>
                    <a:pt x="6633000" y="270241"/>
                  </a:cubicBezTo>
                  <a:cubicBezTo>
                    <a:pt x="6668802" y="270241"/>
                    <a:pt x="6697826" y="299902"/>
                    <a:pt x="6697826" y="336491"/>
                  </a:cubicBezTo>
                  <a:cubicBezTo>
                    <a:pt x="6697826" y="373080"/>
                    <a:pt x="6668802" y="402741"/>
                    <a:pt x="6633000" y="402741"/>
                  </a:cubicBezTo>
                  <a:close/>
                  <a:moveTo>
                    <a:pt x="5141831" y="404759"/>
                  </a:moveTo>
                  <a:cubicBezTo>
                    <a:pt x="5106028" y="404759"/>
                    <a:pt x="5077004" y="375098"/>
                    <a:pt x="5077004" y="338509"/>
                  </a:cubicBezTo>
                  <a:cubicBezTo>
                    <a:pt x="5077004" y="301920"/>
                    <a:pt x="5106028" y="272259"/>
                    <a:pt x="5141831" y="272259"/>
                  </a:cubicBezTo>
                  <a:cubicBezTo>
                    <a:pt x="5177635" y="272259"/>
                    <a:pt x="5206659" y="301920"/>
                    <a:pt x="5206659" y="338509"/>
                  </a:cubicBezTo>
                  <a:cubicBezTo>
                    <a:pt x="5206659" y="375098"/>
                    <a:pt x="5177635" y="404759"/>
                    <a:pt x="5141831" y="404759"/>
                  </a:cubicBezTo>
                  <a:close/>
                  <a:moveTo>
                    <a:pt x="4957940" y="404759"/>
                  </a:moveTo>
                  <a:cubicBezTo>
                    <a:pt x="4922136" y="404759"/>
                    <a:pt x="4893112" y="375098"/>
                    <a:pt x="4893112" y="338509"/>
                  </a:cubicBezTo>
                  <a:cubicBezTo>
                    <a:pt x="4893112" y="301920"/>
                    <a:pt x="4922136" y="272259"/>
                    <a:pt x="4957940" y="272259"/>
                  </a:cubicBezTo>
                  <a:cubicBezTo>
                    <a:pt x="4993744" y="272259"/>
                    <a:pt x="5022768" y="301920"/>
                    <a:pt x="5022768" y="338509"/>
                  </a:cubicBezTo>
                  <a:cubicBezTo>
                    <a:pt x="5022768" y="375098"/>
                    <a:pt x="4993744" y="404759"/>
                    <a:pt x="4957940" y="404759"/>
                  </a:cubicBezTo>
                  <a:close/>
                  <a:moveTo>
                    <a:pt x="4774048" y="404759"/>
                  </a:moveTo>
                  <a:cubicBezTo>
                    <a:pt x="4738246" y="404759"/>
                    <a:pt x="4709221" y="375098"/>
                    <a:pt x="4709221" y="338509"/>
                  </a:cubicBezTo>
                  <a:cubicBezTo>
                    <a:pt x="4709221" y="301920"/>
                    <a:pt x="4738246" y="272259"/>
                    <a:pt x="4774048" y="272259"/>
                  </a:cubicBezTo>
                  <a:cubicBezTo>
                    <a:pt x="4809852" y="272259"/>
                    <a:pt x="4838876" y="301920"/>
                    <a:pt x="4838876" y="338509"/>
                  </a:cubicBezTo>
                  <a:cubicBezTo>
                    <a:pt x="4838876" y="375098"/>
                    <a:pt x="4809852" y="404759"/>
                    <a:pt x="4774048" y="404759"/>
                  </a:cubicBezTo>
                  <a:close/>
                  <a:moveTo>
                    <a:pt x="4590158" y="404759"/>
                  </a:moveTo>
                  <a:cubicBezTo>
                    <a:pt x="4554354" y="404759"/>
                    <a:pt x="4525330" y="375098"/>
                    <a:pt x="4525330" y="338509"/>
                  </a:cubicBezTo>
                  <a:cubicBezTo>
                    <a:pt x="4525330" y="301920"/>
                    <a:pt x="4554354" y="272259"/>
                    <a:pt x="4590158" y="272259"/>
                  </a:cubicBezTo>
                  <a:cubicBezTo>
                    <a:pt x="4625961" y="272259"/>
                    <a:pt x="4654986" y="301920"/>
                    <a:pt x="4654986" y="338509"/>
                  </a:cubicBezTo>
                  <a:cubicBezTo>
                    <a:pt x="4654986" y="375098"/>
                    <a:pt x="4625961" y="404759"/>
                    <a:pt x="4590158" y="404759"/>
                  </a:cubicBezTo>
                  <a:close/>
                  <a:moveTo>
                    <a:pt x="4406266" y="404759"/>
                  </a:moveTo>
                  <a:cubicBezTo>
                    <a:pt x="4370463" y="404759"/>
                    <a:pt x="4341439" y="375098"/>
                    <a:pt x="4341439" y="338509"/>
                  </a:cubicBezTo>
                  <a:cubicBezTo>
                    <a:pt x="4341439" y="301920"/>
                    <a:pt x="4370463" y="272259"/>
                    <a:pt x="4406266" y="272259"/>
                  </a:cubicBezTo>
                  <a:cubicBezTo>
                    <a:pt x="4442070" y="272259"/>
                    <a:pt x="4471094" y="301920"/>
                    <a:pt x="4471094" y="338509"/>
                  </a:cubicBezTo>
                  <a:cubicBezTo>
                    <a:pt x="4471094" y="375098"/>
                    <a:pt x="4442070" y="404759"/>
                    <a:pt x="4406266" y="404759"/>
                  </a:cubicBezTo>
                  <a:close/>
                  <a:moveTo>
                    <a:pt x="4222375" y="404759"/>
                  </a:moveTo>
                  <a:cubicBezTo>
                    <a:pt x="4186571" y="404759"/>
                    <a:pt x="4157547" y="375098"/>
                    <a:pt x="4157547" y="338509"/>
                  </a:cubicBezTo>
                  <a:cubicBezTo>
                    <a:pt x="4157547" y="301920"/>
                    <a:pt x="4186571" y="272259"/>
                    <a:pt x="4222375" y="272259"/>
                  </a:cubicBezTo>
                  <a:cubicBezTo>
                    <a:pt x="4258178" y="272259"/>
                    <a:pt x="4287202" y="301920"/>
                    <a:pt x="4287202" y="338509"/>
                  </a:cubicBezTo>
                  <a:cubicBezTo>
                    <a:pt x="4287202" y="375098"/>
                    <a:pt x="4258178" y="404759"/>
                    <a:pt x="4222375" y="404759"/>
                  </a:cubicBezTo>
                  <a:close/>
                  <a:moveTo>
                    <a:pt x="4023753" y="404759"/>
                  </a:moveTo>
                  <a:cubicBezTo>
                    <a:pt x="3987951" y="404759"/>
                    <a:pt x="3958926" y="375098"/>
                    <a:pt x="3958926" y="338509"/>
                  </a:cubicBezTo>
                  <a:cubicBezTo>
                    <a:pt x="3958926" y="301920"/>
                    <a:pt x="3987951" y="272259"/>
                    <a:pt x="4023753" y="272259"/>
                  </a:cubicBezTo>
                  <a:cubicBezTo>
                    <a:pt x="4059557" y="272259"/>
                    <a:pt x="4088581" y="301920"/>
                    <a:pt x="4088581" y="338509"/>
                  </a:cubicBezTo>
                  <a:cubicBezTo>
                    <a:pt x="4088581" y="375098"/>
                    <a:pt x="4059557" y="404759"/>
                    <a:pt x="4023753" y="404759"/>
                  </a:cubicBezTo>
                  <a:close/>
                  <a:moveTo>
                    <a:pt x="1180557" y="407787"/>
                  </a:moveTo>
                  <a:cubicBezTo>
                    <a:pt x="1144753" y="407787"/>
                    <a:pt x="1115729" y="378126"/>
                    <a:pt x="1115729" y="341537"/>
                  </a:cubicBezTo>
                  <a:cubicBezTo>
                    <a:pt x="1115729" y="304948"/>
                    <a:pt x="1144753" y="275287"/>
                    <a:pt x="1180557" y="275287"/>
                  </a:cubicBezTo>
                  <a:cubicBezTo>
                    <a:pt x="1216361" y="275287"/>
                    <a:pt x="1245386" y="304948"/>
                    <a:pt x="1245386" y="341537"/>
                  </a:cubicBezTo>
                  <a:cubicBezTo>
                    <a:pt x="1245386" y="378126"/>
                    <a:pt x="1216361" y="407787"/>
                    <a:pt x="1180557" y="407787"/>
                  </a:cubicBezTo>
                  <a:close/>
                  <a:moveTo>
                    <a:pt x="996666" y="407787"/>
                  </a:moveTo>
                  <a:cubicBezTo>
                    <a:pt x="960862" y="407787"/>
                    <a:pt x="931839" y="378126"/>
                    <a:pt x="931839" y="341537"/>
                  </a:cubicBezTo>
                  <a:cubicBezTo>
                    <a:pt x="931839" y="304948"/>
                    <a:pt x="960862" y="275287"/>
                    <a:pt x="996666" y="275287"/>
                  </a:cubicBezTo>
                  <a:cubicBezTo>
                    <a:pt x="1032469" y="275287"/>
                    <a:pt x="1061494" y="304948"/>
                    <a:pt x="1061494" y="341537"/>
                  </a:cubicBezTo>
                  <a:cubicBezTo>
                    <a:pt x="1061494" y="378126"/>
                    <a:pt x="1032469" y="407787"/>
                    <a:pt x="996666" y="407787"/>
                  </a:cubicBezTo>
                  <a:close/>
                  <a:moveTo>
                    <a:pt x="812774" y="407787"/>
                  </a:moveTo>
                  <a:cubicBezTo>
                    <a:pt x="776971" y="407787"/>
                    <a:pt x="747946" y="378126"/>
                    <a:pt x="747946" y="341537"/>
                  </a:cubicBezTo>
                  <a:cubicBezTo>
                    <a:pt x="747946" y="304948"/>
                    <a:pt x="776971" y="275287"/>
                    <a:pt x="812774" y="275287"/>
                  </a:cubicBezTo>
                  <a:cubicBezTo>
                    <a:pt x="848579" y="275287"/>
                    <a:pt x="877601" y="304948"/>
                    <a:pt x="877601" y="341537"/>
                  </a:cubicBezTo>
                  <a:cubicBezTo>
                    <a:pt x="877601" y="378126"/>
                    <a:pt x="848579" y="407787"/>
                    <a:pt x="812774" y="407787"/>
                  </a:cubicBezTo>
                  <a:close/>
                  <a:moveTo>
                    <a:pt x="628883" y="407787"/>
                  </a:moveTo>
                  <a:cubicBezTo>
                    <a:pt x="593080" y="407787"/>
                    <a:pt x="564056" y="378126"/>
                    <a:pt x="564056" y="341537"/>
                  </a:cubicBezTo>
                  <a:cubicBezTo>
                    <a:pt x="564056" y="304948"/>
                    <a:pt x="593080" y="275287"/>
                    <a:pt x="628883" y="275287"/>
                  </a:cubicBezTo>
                  <a:cubicBezTo>
                    <a:pt x="664687" y="275287"/>
                    <a:pt x="693711" y="304948"/>
                    <a:pt x="693711" y="341537"/>
                  </a:cubicBezTo>
                  <a:cubicBezTo>
                    <a:pt x="693711" y="378126"/>
                    <a:pt x="664687" y="407787"/>
                    <a:pt x="628883" y="407787"/>
                  </a:cubicBezTo>
                  <a:close/>
                  <a:moveTo>
                    <a:pt x="444992" y="407787"/>
                  </a:moveTo>
                  <a:cubicBezTo>
                    <a:pt x="409189" y="407787"/>
                    <a:pt x="380164" y="378126"/>
                    <a:pt x="380164" y="341537"/>
                  </a:cubicBezTo>
                  <a:cubicBezTo>
                    <a:pt x="380164" y="304948"/>
                    <a:pt x="409189" y="275287"/>
                    <a:pt x="444992" y="275287"/>
                  </a:cubicBezTo>
                  <a:cubicBezTo>
                    <a:pt x="480795" y="275287"/>
                    <a:pt x="509819" y="304948"/>
                    <a:pt x="509819" y="341537"/>
                  </a:cubicBezTo>
                  <a:cubicBezTo>
                    <a:pt x="509819" y="378126"/>
                    <a:pt x="480795" y="407787"/>
                    <a:pt x="444992" y="407787"/>
                  </a:cubicBezTo>
                  <a:close/>
                  <a:moveTo>
                    <a:pt x="261100" y="407787"/>
                  </a:moveTo>
                  <a:cubicBezTo>
                    <a:pt x="225297" y="407787"/>
                    <a:pt x="196273" y="378126"/>
                    <a:pt x="196273" y="341537"/>
                  </a:cubicBezTo>
                  <a:cubicBezTo>
                    <a:pt x="196273" y="304948"/>
                    <a:pt x="225297" y="275287"/>
                    <a:pt x="261100" y="275287"/>
                  </a:cubicBezTo>
                  <a:cubicBezTo>
                    <a:pt x="296904" y="275287"/>
                    <a:pt x="325928" y="304948"/>
                    <a:pt x="325928" y="341537"/>
                  </a:cubicBezTo>
                  <a:cubicBezTo>
                    <a:pt x="325928" y="378126"/>
                    <a:pt x="296904" y="407787"/>
                    <a:pt x="261100" y="407787"/>
                  </a:cubicBezTo>
                  <a:close/>
                  <a:moveTo>
                    <a:pt x="6454772" y="615298"/>
                  </a:moveTo>
                  <a:cubicBezTo>
                    <a:pt x="6418968" y="615298"/>
                    <a:pt x="6389944" y="585637"/>
                    <a:pt x="6389944" y="549048"/>
                  </a:cubicBezTo>
                  <a:cubicBezTo>
                    <a:pt x="6389944" y="512459"/>
                    <a:pt x="6418968" y="482798"/>
                    <a:pt x="6454772" y="482798"/>
                  </a:cubicBezTo>
                  <a:cubicBezTo>
                    <a:pt x="6490575" y="482798"/>
                    <a:pt x="6519600" y="512459"/>
                    <a:pt x="6519600" y="549048"/>
                  </a:cubicBezTo>
                  <a:cubicBezTo>
                    <a:pt x="6519600" y="585637"/>
                    <a:pt x="6490575" y="615298"/>
                    <a:pt x="6454772" y="615298"/>
                  </a:cubicBezTo>
                  <a:close/>
                  <a:moveTo>
                    <a:pt x="6270880" y="615298"/>
                  </a:moveTo>
                  <a:cubicBezTo>
                    <a:pt x="6235077" y="615298"/>
                    <a:pt x="6206052" y="585637"/>
                    <a:pt x="6206052" y="549048"/>
                  </a:cubicBezTo>
                  <a:cubicBezTo>
                    <a:pt x="6206052" y="512459"/>
                    <a:pt x="6235077" y="482798"/>
                    <a:pt x="6270880" y="482798"/>
                  </a:cubicBezTo>
                  <a:cubicBezTo>
                    <a:pt x="6306684" y="482798"/>
                    <a:pt x="6335708" y="512459"/>
                    <a:pt x="6335708" y="549048"/>
                  </a:cubicBezTo>
                  <a:cubicBezTo>
                    <a:pt x="6335708" y="585637"/>
                    <a:pt x="6306684" y="615298"/>
                    <a:pt x="6270880" y="615298"/>
                  </a:cubicBezTo>
                  <a:close/>
                  <a:moveTo>
                    <a:pt x="6086990" y="615298"/>
                  </a:moveTo>
                  <a:cubicBezTo>
                    <a:pt x="6051186" y="615298"/>
                    <a:pt x="6022162" y="585637"/>
                    <a:pt x="6022162" y="549048"/>
                  </a:cubicBezTo>
                  <a:cubicBezTo>
                    <a:pt x="6022162" y="512459"/>
                    <a:pt x="6051186" y="482798"/>
                    <a:pt x="6086990" y="482798"/>
                  </a:cubicBezTo>
                  <a:cubicBezTo>
                    <a:pt x="6122793" y="482798"/>
                    <a:pt x="6151817" y="512459"/>
                    <a:pt x="6151817" y="549048"/>
                  </a:cubicBezTo>
                  <a:cubicBezTo>
                    <a:pt x="6151817" y="585637"/>
                    <a:pt x="6122793" y="615298"/>
                    <a:pt x="6086990" y="615298"/>
                  </a:cubicBezTo>
                  <a:close/>
                  <a:moveTo>
                    <a:pt x="5903098" y="615298"/>
                  </a:moveTo>
                  <a:cubicBezTo>
                    <a:pt x="5867295" y="615298"/>
                    <a:pt x="5838270" y="585637"/>
                    <a:pt x="5838270" y="549048"/>
                  </a:cubicBezTo>
                  <a:cubicBezTo>
                    <a:pt x="5838270" y="512459"/>
                    <a:pt x="5867295" y="482798"/>
                    <a:pt x="5903098" y="482798"/>
                  </a:cubicBezTo>
                  <a:cubicBezTo>
                    <a:pt x="5938902" y="482798"/>
                    <a:pt x="5967926" y="512459"/>
                    <a:pt x="5967926" y="549048"/>
                  </a:cubicBezTo>
                  <a:cubicBezTo>
                    <a:pt x="5967926" y="585637"/>
                    <a:pt x="5938902" y="615298"/>
                    <a:pt x="5903098" y="615298"/>
                  </a:cubicBezTo>
                  <a:close/>
                  <a:moveTo>
                    <a:pt x="5719207" y="615298"/>
                  </a:moveTo>
                  <a:cubicBezTo>
                    <a:pt x="5683403" y="615298"/>
                    <a:pt x="5654379" y="585637"/>
                    <a:pt x="5654379" y="549048"/>
                  </a:cubicBezTo>
                  <a:cubicBezTo>
                    <a:pt x="5654379" y="512459"/>
                    <a:pt x="5683403" y="482798"/>
                    <a:pt x="5719207" y="482798"/>
                  </a:cubicBezTo>
                  <a:cubicBezTo>
                    <a:pt x="5755009" y="482798"/>
                    <a:pt x="5784034" y="512459"/>
                    <a:pt x="5784034" y="549048"/>
                  </a:cubicBezTo>
                  <a:cubicBezTo>
                    <a:pt x="5784034" y="585637"/>
                    <a:pt x="5755009" y="615298"/>
                    <a:pt x="5719207" y="615298"/>
                  </a:cubicBezTo>
                  <a:close/>
                  <a:moveTo>
                    <a:pt x="5535315" y="615298"/>
                  </a:moveTo>
                  <a:cubicBezTo>
                    <a:pt x="5499511" y="615298"/>
                    <a:pt x="5470487" y="585637"/>
                    <a:pt x="5470487" y="549048"/>
                  </a:cubicBezTo>
                  <a:cubicBezTo>
                    <a:pt x="5470487" y="512459"/>
                    <a:pt x="5499511" y="482798"/>
                    <a:pt x="5535315" y="482798"/>
                  </a:cubicBezTo>
                  <a:cubicBezTo>
                    <a:pt x="5571119" y="482798"/>
                    <a:pt x="5600143" y="512459"/>
                    <a:pt x="5600143" y="549048"/>
                  </a:cubicBezTo>
                  <a:cubicBezTo>
                    <a:pt x="5600143" y="585637"/>
                    <a:pt x="5571119" y="615298"/>
                    <a:pt x="5535315" y="615298"/>
                  </a:cubicBezTo>
                  <a:close/>
                  <a:moveTo>
                    <a:pt x="5336695" y="615298"/>
                  </a:moveTo>
                  <a:cubicBezTo>
                    <a:pt x="5300891" y="615298"/>
                    <a:pt x="5271867" y="585637"/>
                    <a:pt x="5271867" y="549048"/>
                  </a:cubicBezTo>
                  <a:cubicBezTo>
                    <a:pt x="5271867" y="512459"/>
                    <a:pt x="5300891" y="482798"/>
                    <a:pt x="5336695" y="482798"/>
                  </a:cubicBezTo>
                  <a:cubicBezTo>
                    <a:pt x="5372498" y="482798"/>
                    <a:pt x="5401522" y="512459"/>
                    <a:pt x="5401522" y="549048"/>
                  </a:cubicBezTo>
                  <a:cubicBezTo>
                    <a:pt x="5401522" y="585637"/>
                    <a:pt x="5372498" y="615298"/>
                    <a:pt x="5336695" y="615298"/>
                  </a:cubicBezTo>
                  <a:close/>
                  <a:moveTo>
                    <a:pt x="3839600" y="617316"/>
                  </a:moveTo>
                  <a:cubicBezTo>
                    <a:pt x="3803797" y="617316"/>
                    <a:pt x="3774772" y="587655"/>
                    <a:pt x="3774772" y="551066"/>
                  </a:cubicBezTo>
                  <a:cubicBezTo>
                    <a:pt x="3774772" y="514477"/>
                    <a:pt x="3803797" y="484816"/>
                    <a:pt x="3839600" y="484816"/>
                  </a:cubicBezTo>
                  <a:cubicBezTo>
                    <a:pt x="3875403" y="484816"/>
                    <a:pt x="3904427" y="514477"/>
                    <a:pt x="3904427" y="551066"/>
                  </a:cubicBezTo>
                  <a:cubicBezTo>
                    <a:pt x="3904427" y="587655"/>
                    <a:pt x="3875403" y="617316"/>
                    <a:pt x="3839600" y="617316"/>
                  </a:cubicBezTo>
                  <a:close/>
                  <a:moveTo>
                    <a:pt x="3655709" y="617316"/>
                  </a:moveTo>
                  <a:cubicBezTo>
                    <a:pt x="3619905" y="617316"/>
                    <a:pt x="3590881" y="587655"/>
                    <a:pt x="3590881" y="551066"/>
                  </a:cubicBezTo>
                  <a:cubicBezTo>
                    <a:pt x="3590881" y="514477"/>
                    <a:pt x="3619905" y="484816"/>
                    <a:pt x="3655709" y="484816"/>
                  </a:cubicBezTo>
                  <a:cubicBezTo>
                    <a:pt x="3691512" y="484816"/>
                    <a:pt x="3720536" y="514477"/>
                    <a:pt x="3720536" y="551066"/>
                  </a:cubicBezTo>
                  <a:cubicBezTo>
                    <a:pt x="3720536" y="587655"/>
                    <a:pt x="3691512" y="617316"/>
                    <a:pt x="3655709" y="617316"/>
                  </a:cubicBezTo>
                  <a:close/>
                  <a:moveTo>
                    <a:pt x="3471818" y="617316"/>
                  </a:moveTo>
                  <a:cubicBezTo>
                    <a:pt x="3436014" y="617316"/>
                    <a:pt x="3406990" y="587655"/>
                    <a:pt x="3406990" y="551066"/>
                  </a:cubicBezTo>
                  <a:cubicBezTo>
                    <a:pt x="3406990" y="514477"/>
                    <a:pt x="3436014" y="484816"/>
                    <a:pt x="3471818" y="484816"/>
                  </a:cubicBezTo>
                  <a:cubicBezTo>
                    <a:pt x="3507621" y="484816"/>
                    <a:pt x="3536645" y="514477"/>
                    <a:pt x="3536645" y="551066"/>
                  </a:cubicBezTo>
                  <a:cubicBezTo>
                    <a:pt x="3536645" y="587655"/>
                    <a:pt x="3507621" y="617316"/>
                    <a:pt x="3471818" y="617316"/>
                  </a:cubicBezTo>
                  <a:close/>
                  <a:moveTo>
                    <a:pt x="3287926" y="617316"/>
                  </a:moveTo>
                  <a:cubicBezTo>
                    <a:pt x="3252122" y="617316"/>
                    <a:pt x="3223098" y="587655"/>
                    <a:pt x="3223098" y="551066"/>
                  </a:cubicBezTo>
                  <a:cubicBezTo>
                    <a:pt x="3223098" y="514477"/>
                    <a:pt x="3252122" y="484816"/>
                    <a:pt x="3287926" y="484816"/>
                  </a:cubicBezTo>
                  <a:cubicBezTo>
                    <a:pt x="3323730" y="484816"/>
                    <a:pt x="3352754" y="514477"/>
                    <a:pt x="3352754" y="551066"/>
                  </a:cubicBezTo>
                  <a:cubicBezTo>
                    <a:pt x="3352754" y="587655"/>
                    <a:pt x="3323730" y="617316"/>
                    <a:pt x="3287926" y="617316"/>
                  </a:cubicBezTo>
                  <a:close/>
                  <a:moveTo>
                    <a:pt x="3104034" y="617316"/>
                  </a:moveTo>
                  <a:cubicBezTo>
                    <a:pt x="3068231" y="617316"/>
                    <a:pt x="3039206" y="587655"/>
                    <a:pt x="3039206" y="551066"/>
                  </a:cubicBezTo>
                  <a:cubicBezTo>
                    <a:pt x="3039206" y="514477"/>
                    <a:pt x="3068231" y="484816"/>
                    <a:pt x="3104034" y="484816"/>
                  </a:cubicBezTo>
                  <a:cubicBezTo>
                    <a:pt x="3139837" y="484816"/>
                    <a:pt x="3168861" y="514477"/>
                    <a:pt x="3168861" y="551066"/>
                  </a:cubicBezTo>
                  <a:cubicBezTo>
                    <a:pt x="3168861" y="587655"/>
                    <a:pt x="3139837" y="617316"/>
                    <a:pt x="3104034" y="617316"/>
                  </a:cubicBezTo>
                  <a:close/>
                  <a:moveTo>
                    <a:pt x="2920143" y="617316"/>
                  </a:moveTo>
                  <a:cubicBezTo>
                    <a:pt x="2884339" y="617316"/>
                    <a:pt x="2855315" y="587655"/>
                    <a:pt x="2855315" y="551066"/>
                  </a:cubicBezTo>
                  <a:cubicBezTo>
                    <a:pt x="2855315" y="514477"/>
                    <a:pt x="2884339" y="484816"/>
                    <a:pt x="2920143" y="484816"/>
                  </a:cubicBezTo>
                  <a:cubicBezTo>
                    <a:pt x="2955946" y="484816"/>
                    <a:pt x="2984970" y="514477"/>
                    <a:pt x="2984970" y="551066"/>
                  </a:cubicBezTo>
                  <a:cubicBezTo>
                    <a:pt x="2984970" y="587655"/>
                    <a:pt x="2955946" y="617316"/>
                    <a:pt x="2920143" y="617316"/>
                  </a:cubicBezTo>
                  <a:close/>
                  <a:moveTo>
                    <a:pt x="2721523" y="617316"/>
                  </a:moveTo>
                  <a:cubicBezTo>
                    <a:pt x="2685719" y="617316"/>
                    <a:pt x="2656695" y="587655"/>
                    <a:pt x="2656695" y="551066"/>
                  </a:cubicBezTo>
                  <a:cubicBezTo>
                    <a:pt x="2656695" y="514477"/>
                    <a:pt x="2685719" y="484816"/>
                    <a:pt x="2721523" y="484816"/>
                  </a:cubicBezTo>
                  <a:cubicBezTo>
                    <a:pt x="2757326" y="484816"/>
                    <a:pt x="2786350" y="514477"/>
                    <a:pt x="2786350" y="551066"/>
                  </a:cubicBezTo>
                  <a:cubicBezTo>
                    <a:pt x="2786350" y="587655"/>
                    <a:pt x="2757326" y="617316"/>
                    <a:pt x="2721523" y="617316"/>
                  </a:cubicBezTo>
                  <a:close/>
                  <a:moveTo>
                    <a:pt x="2523126" y="618325"/>
                  </a:moveTo>
                  <a:cubicBezTo>
                    <a:pt x="2487322" y="618325"/>
                    <a:pt x="2458298" y="588664"/>
                    <a:pt x="2458298" y="552075"/>
                  </a:cubicBezTo>
                  <a:cubicBezTo>
                    <a:pt x="2458298" y="515486"/>
                    <a:pt x="2487322" y="485825"/>
                    <a:pt x="2523126" y="485825"/>
                  </a:cubicBezTo>
                  <a:cubicBezTo>
                    <a:pt x="2558929" y="485825"/>
                    <a:pt x="2587953" y="515486"/>
                    <a:pt x="2587953" y="552075"/>
                  </a:cubicBezTo>
                  <a:cubicBezTo>
                    <a:pt x="2587953" y="588664"/>
                    <a:pt x="2558929" y="618325"/>
                    <a:pt x="2523126" y="618325"/>
                  </a:cubicBezTo>
                  <a:close/>
                  <a:moveTo>
                    <a:pt x="2339234" y="618325"/>
                  </a:moveTo>
                  <a:cubicBezTo>
                    <a:pt x="2303430" y="618325"/>
                    <a:pt x="2274406" y="588664"/>
                    <a:pt x="2274406" y="552075"/>
                  </a:cubicBezTo>
                  <a:cubicBezTo>
                    <a:pt x="2274406" y="515486"/>
                    <a:pt x="2303430" y="485825"/>
                    <a:pt x="2339234" y="485825"/>
                  </a:cubicBezTo>
                  <a:cubicBezTo>
                    <a:pt x="2375038" y="485825"/>
                    <a:pt x="2404062" y="515486"/>
                    <a:pt x="2404062" y="552075"/>
                  </a:cubicBezTo>
                  <a:cubicBezTo>
                    <a:pt x="2404062" y="588664"/>
                    <a:pt x="2375038" y="618325"/>
                    <a:pt x="2339234" y="618325"/>
                  </a:cubicBezTo>
                  <a:close/>
                  <a:moveTo>
                    <a:pt x="2155343" y="618325"/>
                  </a:moveTo>
                  <a:cubicBezTo>
                    <a:pt x="2119540" y="618325"/>
                    <a:pt x="2090515" y="588664"/>
                    <a:pt x="2090515" y="552075"/>
                  </a:cubicBezTo>
                  <a:cubicBezTo>
                    <a:pt x="2090515" y="515486"/>
                    <a:pt x="2119540" y="485825"/>
                    <a:pt x="2155343" y="485825"/>
                  </a:cubicBezTo>
                  <a:cubicBezTo>
                    <a:pt x="2191146" y="485825"/>
                    <a:pt x="2220170" y="515486"/>
                    <a:pt x="2220170" y="552075"/>
                  </a:cubicBezTo>
                  <a:cubicBezTo>
                    <a:pt x="2220170" y="588664"/>
                    <a:pt x="2191146" y="618325"/>
                    <a:pt x="2155343" y="618325"/>
                  </a:cubicBezTo>
                  <a:close/>
                  <a:moveTo>
                    <a:pt x="1971452" y="618325"/>
                  </a:moveTo>
                  <a:cubicBezTo>
                    <a:pt x="1935648" y="618325"/>
                    <a:pt x="1906624" y="588664"/>
                    <a:pt x="1906624" y="552075"/>
                  </a:cubicBezTo>
                  <a:cubicBezTo>
                    <a:pt x="1906624" y="515486"/>
                    <a:pt x="1935648" y="485825"/>
                    <a:pt x="1971452" y="485825"/>
                  </a:cubicBezTo>
                  <a:cubicBezTo>
                    <a:pt x="2007255" y="485825"/>
                    <a:pt x="2036280" y="515486"/>
                    <a:pt x="2036280" y="552075"/>
                  </a:cubicBezTo>
                  <a:cubicBezTo>
                    <a:pt x="2036280" y="588664"/>
                    <a:pt x="2007255" y="618325"/>
                    <a:pt x="1971452" y="618325"/>
                  </a:cubicBezTo>
                  <a:close/>
                  <a:moveTo>
                    <a:pt x="1787561" y="618325"/>
                  </a:moveTo>
                  <a:cubicBezTo>
                    <a:pt x="1751756" y="618325"/>
                    <a:pt x="1722733" y="588664"/>
                    <a:pt x="1722733" y="552075"/>
                  </a:cubicBezTo>
                  <a:cubicBezTo>
                    <a:pt x="1722733" y="515486"/>
                    <a:pt x="1751756" y="485825"/>
                    <a:pt x="1787561" y="485825"/>
                  </a:cubicBezTo>
                  <a:cubicBezTo>
                    <a:pt x="1823363" y="485825"/>
                    <a:pt x="1852388" y="515486"/>
                    <a:pt x="1852388" y="552075"/>
                  </a:cubicBezTo>
                  <a:cubicBezTo>
                    <a:pt x="1852388" y="588664"/>
                    <a:pt x="1823363" y="618325"/>
                    <a:pt x="1787561" y="618325"/>
                  </a:cubicBezTo>
                  <a:close/>
                  <a:moveTo>
                    <a:pt x="1603668" y="618325"/>
                  </a:moveTo>
                  <a:cubicBezTo>
                    <a:pt x="1567865" y="618325"/>
                    <a:pt x="1538841" y="588664"/>
                    <a:pt x="1538841" y="552075"/>
                  </a:cubicBezTo>
                  <a:cubicBezTo>
                    <a:pt x="1538841" y="515486"/>
                    <a:pt x="1567865" y="485825"/>
                    <a:pt x="1603668" y="485825"/>
                  </a:cubicBezTo>
                  <a:cubicBezTo>
                    <a:pt x="1639472" y="485825"/>
                    <a:pt x="1668496" y="515486"/>
                    <a:pt x="1668496" y="552075"/>
                  </a:cubicBezTo>
                  <a:cubicBezTo>
                    <a:pt x="1668496" y="588664"/>
                    <a:pt x="1639472" y="618325"/>
                    <a:pt x="1603668" y="618325"/>
                  </a:cubicBezTo>
                  <a:close/>
                  <a:moveTo>
                    <a:pt x="1405048" y="618325"/>
                  </a:moveTo>
                  <a:cubicBezTo>
                    <a:pt x="1369246" y="618325"/>
                    <a:pt x="1340221" y="588664"/>
                    <a:pt x="1340221" y="552075"/>
                  </a:cubicBezTo>
                  <a:cubicBezTo>
                    <a:pt x="1340221" y="515486"/>
                    <a:pt x="1369246" y="485825"/>
                    <a:pt x="1405048" y="485825"/>
                  </a:cubicBezTo>
                  <a:cubicBezTo>
                    <a:pt x="1440851" y="485825"/>
                    <a:pt x="1469876" y="515486"/>
                    <a:pt x="1469876" y="552075"/>
                  </a:cubicBezTo>
                  <a:cubicBezTo>
                    <a:pt x="1469876" y="588664"/>
                    <a:pt x="1440851" y="618325"/>
                    <a:pt x="1405048" y="618325"/>
                  </a:cubicBezTo>
                  <a:close/>
                  <a:moveTo>
                    <a:pt x="7759394" y="620344"/>
                  </a:moveTo>
                  <a:cubicBezTo>
                    <a:pt x="7723590" y="620344"/>
                    <a:pt x="7694566" y="590683"/>
                    <a:pt x="7694566" y="554094"/>
                  </a:cubicBezTo>
                  <a:cubicBezTo>
                    <a:pt x="7694566" y="517505"/>
                    <a:pt x="7723590" y="487844"/>
                    <a:pt x="7759394" y="487844"/>
                  </a:cubicBezTo>
                  <a:cubicBezTo>
                    <a:pt x="7795198" y="487844"/>
                    <a:pt x="7824222" y="517505"/>
                    <a:pt x="7824222" y="554094"/>
                  </a:cubicBezTo>
                  <a:cubicBezTo>
                    <a:pt x="7824222" y="590683"/>
                    <a:pt x="7795198" y="620344"/>
                    <a:pt x="7759394" y="620344"/>
                  </a:cubicBezTo>
                  <a:close/>
                  <a:moveTo>
                    <a:pt x="7575503" y="620344"/>
                  </a:moveTo>
                  <a:cubicBezTo>
                    <a:pt x="7539700" y="620344"/>
                    <a:pt x="7510676" y="590683"/>
                    <a:pt x="7510676" y="554094"/>
                  </a:cubicBezTo>
                  <a:cubicBezTo>
                    <a:pt x="7510676" y="517505"/>
                    <a:pt x="7539700" y="487844"/>
                    <a:pt x="7575503" y="487844"/>
                  </a:cubicBezTo>
                  <a:cubicBezTo>
                    <a:pt x="7611306" y="487844"/>
                    <a:pt x="7640330" y="517505"/>
                    <a:pt x="7640330" y="554094"/>
                  </a:cubicBezTo>
                  <a:cubicBezTo>
                    <a:pt x="7640330" y="590683"/>
                    <a:pt x="7611306" y="620344"/>
                    <a:pt x="7575503" y="620344"/>
                  </a:cubicBezTo>
                  <a:close/>
                  <a:moveTo>
                    <a:pt x="7391612" y="620344"/>
                  </a:moveTo>
                  <a:cubicBezTo>
                    <a:pt x="7355809" y="620344"/>
                    <a:pt x="7326784" y="590683"/>
                    <a:pt x="7326784" y="554094"/>
                  </a:cubicBezTo>
                  <a:cubicBezTo>
                    <a:pt x="7326784" y="517505"/>
                    <a:pt x="7355809" y="487844"/>
                    <a:pt x="7391612" y="487844"/>
                  </a:cubicBezTo>
                  <a:cubicBezTo>
                    <a:pt x="7427415" y="487844"/>
                    <a:pt x="7456440" y="517505"/>
                    <a:pt x="7456440" y="554094"/>
                  </a:cubicBezTo>
                  <a:cubicBezTo>
                    <a:pt x="7456440" y="590683"/>
                    <a:pt x="7427415" y="620344"/>
                    <a:pt x="7391612" y="620344"/>
                  </a:cubicBezTo>
                  <a:close/>
                  <a:moveTo>
                    <a:pt x="7207720" y="620344"/>
                  </a:moveTo>
                  <a:cubicBezTo>
                    <a:pt x="7171917" y="620344"/>
                    <a:pt x="7142893" y="590683"/>
                    <a:pt x="7142893" y="554094"/>
                  </a:cubicBezTo>
                  <a:cubicBezTo>
                    <a:pt x="7142893" y="517505"/>
                    <a:pt x="7171917" y="487844"/>
                    <a:pt x="7207720" y="487844"/>
                  </a:cubicBezTo>
                  <a:cubicBezTo>
                    <a:pt x="7243524" y="487844"/>
                    <a:pt x="7272548" y="517505"/>
                    <a:pt x="7272548" y="554094"/>
                  </a:cubicBezTo>
                  <a:cubicBezTo>
                    <a:pt x="7272548" y="590683"/>
                    <a:pt x="7243524" y="620344"/>
                    <a:pt x="7207720" y="620344"/>
                  </a:cubicBezTo>
                  <a:close/>
                  <a:moveTo>
                    <a:pt x="7023828" y="620344"/>
                  </a:moveTo>
                  <a:cubicBezTo>
                    <a:pt x="6988026" y="620344"/>
                    <a:pt x="6959001" y="590683"/>
                    <a:pt x="6959001" y="554094"/>
                  </a:cubicBezTo>
                  <a:cubicBezTo>
                    <a:pt x="6959001" y="517505"/>
                    <a:pt x="6988026" y="487844"/>
                    <a:pt x="7023828" y="487844"/>
                  </a:cubicBezTo>
                  <a:cubicBezTo>
                    <a:pt x="7059632" y="487844"/>
                    <a:pt x="7088656" y="517505"/>
                    <a:pt x="7088656" y="554094"/>
                  </a:cubicBezTo>
                  <a:cubicBezTo>
                    <a:pt x="7088656" y="590683"/>
                    <a:pt x="7059632" y="620344"/>
                    <a:pt x="7023828" y="620344"/>
                  </a:cubicBezTo>
                  <a:close/>
                  <a:moveTo>
                    <a:pt x="6839937" y="620344"/>
                  </a:moveTo>
                  <a:cubicBezTo>
                    <a:pt x="6804134" y="620344"/>
                    <a:pt x="6775110" y="590683"/>
                    <a:pt x="6775110" y="554094"/>
                  </a:cubicBezTo>
                  <a:cubicBezTo>
                    <a:pt x="6775110" y="517505"/>
                    <a:pt x="6804134" y="487844"/>
                    <a:pt x="6839937" y="487844"/>
                  </a:cubicBezTo>
                  <a:cubicBezTo>
                    <a:pt x="6875741" y="487844"/>
                    <a:pt x="6904765" y="517505"/>
                    <a:pt x="6904765" y="554094"/>
                  </a:cubicBezTo>
                  <a:cubicBezTo>
                    <a:pt x="6904765" y="590683"/>
                    <a:pt x="6875741" y="620344"/>
                    <a:pt x="6839937" y="620344"/>
                  </a:cubicBezTo>
                  <a:close/>
                  <a:moveTo>
                    <a:pt x="6641318" y="620344"/>
                  </a:moveTo>
                  <a:cubicBezTo>
                    <a:pt x="6605514" y="620344"/>
                    <a:pt x="6576490" y="590683"/>
                    <a:pt x="6576490" y="554094"/>
                  </a:cubicBezTo>
                  <a:cubicBezTo>
                    <a:pt x="6576490" y="517505"/>
                    <a:pt x="6605514" y="487844"/>
                    <a:pt x="6641318" y="487844"/>
                  </a:cubicBezTo>
                  <a:cubicBezTo>
                    <a:pt x="6677120" y="487844"/>
                    <a:pt x="6706144" y="517505"/>
                    <a:pt x="6706144" y="554094"/>
                  </a:cubicBezTo>
                  <a:cubicBezTo>
                    <a:pt x="6706144" y="590683"/>
                    <a:pt x="6677120" y="620344"/>
                    <a:pt x="6641318" y="620344"/>
                  </a:cubicBezTo>
                  <a:close/>
                  <a:moveTo>
                    <a:pt x="5150149" y="622362"/>
                  </a:moveTo>
                  <a:cubicBezTo>
                    <a:pt x="5114345" y="622362"/>
                    <a:pt x="5085321" y="592701"/>
                    <a:pt x="5085321" y="556112"/>
                  </a:cubicBezTo>
                  <a:cubicBezTo>
                    <a:pt x="5085321" y="519523"/>
                    <a:pt x="5114345" y="489862"/>
                    <a:pt x="5150149" y="489862"/>
                  </a:cubicBezTo>
                  <a:cubicBezTo>
                    <a:pt x="5185953" y="489862"/>
                    <a:pt x="5214976" y="519523"/>
                    <a:pt x="5214976" y="556112"/>
                  </a:cubicBezTo>
                  <a:cubicBezTo>
                    <a:pt x="5214976" y="592701"/>
                    <a:pt x="5185953" y="622362"/>
                    <a:pt x="5150149" y="622362"/>
                  </a:cubicBezTo>
                  <a:close/>
                  <a:moveTo>
                    <a:pt x="4966257" y="622362"/>
                  </a:moveTo>
                  <a:cubicBezTo>
                    <a:pt x="4930454" y="622362"/>
                    <a:pt x="4901430" y="592701"/>
                    <a:pt x="4901430" y="556112"/>
                  </a:cubicBezTo>
                  <a:cubicBezTo>
                    <a:pt x="4901430" y="519523"/>
                    <a:pt x="4930454" y="489862"/>
                    <a:pt x="4966257" y="489862"/>
                  </a:cubicBezTo>
                  <a:cubicBezTo>
                    <a:pt x="5002061" y="489862"/>
                    <a:pt x="5031085" y="519523"/>
                    <a:pt x="5031085" y="556112"/>
                  </a:cubicBezTo>
                  <a:cubicBezTo>
                    <a:pt x="5031085" y="592701"/>
                    <a:pt x="5002061" y="622362"/>
                    <a:pt x="4966257" y="622362"/>
                  </a:cubicBezTo>
                  <a:close/>
                  <a:moveTo>
                    <a:pt x="4782366" y="622362"/>
                  </a:moveTo>
                  <a:cubicBezTo>
                    <a:pt x="4746563" y="622362"/>
                    <a:pt x="4717539" y="592701"/>
                    <a:pt x="4717539" y="556112"/>
                  </a:cubicBezTo>
                  <a:cubicBezTo>
                    <a:pt x="4717539" y="519523"/>
                    <a:pt x="4746563" y="489862"/>
                    <a:pt x="4782366" y="489862"/>
                  </a:cubicBezTo>
                  <a:cubicBezTo>
                    <a:pt x="4818169" y="489862"/>
                    <a:pt x="4847193" y="519523"/>
                    <a:pt x="4847193" y="556112"/>
                  </a:cubicBezTo>
                  <a:cubicBezTo>
                    <a:pt x="4847193" y="592701"/>
                    <a:pt x="4818169" y="622362"/>
                    <a:pt x="4782366" y="622362"/>
                  </a:cubicBezTo>
                  <a:close/>
                  <a:moveTo>
                    <a:pt x="4598475" y="622362"/>
                  </a:moveTo>
                  <a:cubicBezTo>
                    <a:pt x="4562671" y="622362"/>
                    <a:pt x="4533648" y="592701"/>
                    <a:pt x="4533648" y="556112"/>
                  </a:cubicBezTo>
                  <a:cubicBezTo>
                    <a:pt x="4533648" y="519523"/>
                    <a:pt x="4562671" y="489862"/>
                    <a:pt x="4598475" y="489862"/>
                  </a:cubicBezTo>
                  <a:cubicBezTo>
                    <a:pt x="4634278" y="489862"/>
                    <a:pt x="4663303" y="519523"/>
                    <a:pt x="4663303" y="556112"/>
                  </a:cubicBezTo>
                  <a:cubicBezTo>
                    <a:pt x="4663303" y="592701"/>
                    <a:pt x="4634278" y="622362"/>
                    <a:pt x="4598475" y="622362"/>
                  </a:cubicBezTo>
                  <a:close/>
                  <a:moveTo>
                    <a:pt x="4414583" y="622362"/>
                  </a:moveTo>
                  <a:cubicBezTo>
                    <a:pt x="4378779" y="622362"/>
                    <a:pt x="4349755" y="592701"/>
                    <a:pt x="4349755" y="556112"/>
                  </a:cubicBezTo>
                  <a:cubicBezTo>
                    <a:pt x="4349755" y="519523"/>
                    <a:pt x="4378779" y="489862"/>
                    <a:pt x="4414583" y="489862"/>
                  </a:cubicBezTo>
                  <a:cubicBezTo>
                    <a:pt x="4450386" y="489862"/>
                    <a:pt x="4479410" y="519523"/>
                    <a:pt x="4479410" y="556112"/>
                  </a:cubicBezTo>
                  <a:cubicBezTo>
                    <a:pt x="4479410" y="592701"/>
                    <a:pt x="4450386" y="622362"/>
                    <a:pt x="4414583" y="622362"/>
                  </a:cubicBezTo>
                  <a:close/>
                  <a:moveTo>
                    <a:pt x="4230691" y="622362"/>
                  </a:moveTo>
                  <a:cubicBezTo>
                    <a:pt x="4194888" y="622362"/>
                    <a:pt x="4165863" y="592701"/>
                    <a:pt x="4165863" y="556112"/>
                  </a:cubicBezTo>
                  <a:cubicBezTo>
                    <a:pt x="4165863" y="519523"/>
                    <a:pt x="4194888" y="489862"/>
                    <a:pt x="4230691" y="489862"/>
                  </a:cubicBezTo>
                  <a:cubicBezTo>
                    <a:pt x="4266495" y="489862"/>
                    <a:pt x="4295519" y="519523"/>
                    <a:pt x="4295519" y="556112"/>
                  </a:cubicBezTo>
                  <a:cubicBezTo>
                    <a:pt x="4295519" y="592701"/>
                    <a:pt x="4266495" y="622362"/>
                    <a:pt x="4230691" y="622362"/>
                  </a:cubicBezTo>
                  <a:close/>
                  <a:moveTo>
                    <a:pt x="4032071" y="622362"/>
                  </a:moveTo>
                  <a:cubicBezTo>
                    <a:pt x="3996268" y="622362"/>
                    <a:pt x="3967243" y="592701"/>
                    <a:pt x="3967243" y="556112"/>
                  </a:cubicBezTo>
                  <a:cubicBezTo>
                    <a:pt x="3967243" y="519523"/>
                    <a:pt x="3996268" y="489862"/>
                    <a:pt x="4032071" y="489862"/>
                  </a:cubicBezTo>
                  <a:cubicBezTo>
                    <a:pt x="4067874" y="489862"/>
                    <a:pt x="4096898" y="519523"/>
                    <a:pt x="4096898" y="556112"/>
                  </a:cubicBezTo>
                  <a:cubicBezTo>
                    <a:pt x="4096898" y="592701"/>
                    <a:pt x="4067874" y="622362"/>
                    <a:pt x="4032071" y="622362"/>
                  </a:cubicBezTo>
                  <a:close/>
                  <a:moveTo>
                    <a:pt x="1188874" y="625390"/>
                  </a:moveTo>
                  <a:cubicBezTo>
                    <a:pt x="1153071" y="625390"/>
                    <a:pt x="1124047" y="595729"/>
                    <a:pt x="1124047" y="559140"/>
                  </a:cubicBezTo>
                  <a:cubicBezTo>
                    <a:pt x="1124047" y="522551"/>
                    <a:pt x="1153071" y="492890"/>
                    <a:pt x="1188874" y="492890"/>
                  </a:cubicBezTo>
                  <a:cubicBezTo>
                    <a:pt x="1224678" y="492890"/>
                    <a:pt x="1253702" y="522551"/>
                    <a:pt x="1253702" y="559140"/>
                  </a:cubicBezTo>
                  <a:cubicBezTo>
                    <a:pt x="1253702" y="595729"/>
                    <a:pt x="1224678" y="625390"/>
                    <a:pt x="1188874" y="625390"/>
                  </a:cubicBezTo>
                  <a:close/>
                  <a:moveTo>
                    <a:pt x="1004983" y="625390"/>
                  </a:moveTo>
                  <a:cubicBezTo>
                    <a:pt x="969180" y="625390"/>
                    <a:pt x="940155" y="595729"/>
                    <a:pt x="940155" y="559140"/>
                  </a:cubicBezTo>
                  <a:cubicBezTo>
                    <a:pt x="940155" y="522551"/>
                    <a:pt x="969180" y="492890"/>
                    <a:pt x="1004983" y="492890"/>
                  </a:cubicBezTo>
                  <a:cubicBezTo>
                    <a:pt x="1040786" y="492890"/>
                    <a:pt x="1069811" y="522551"/>
                    <a:pt x="1069811" y="559140"/>
                  </a:cubicBezTo>
                  <a:cubicBezTo>
                    <a:pt x="1069811" y="595729"/>
                    <a:pt x="1040786" y="625390"/>
                    <a:pt x="1004983" y="625390"/>
                  </a:cubicBezTo>
                  <a:close/>
                  <a:moveTo>
                    <a:pt x="821092" y="625390"/>
                  </a:moveTo>
                  <a:cubicBezTo>
                    <a:pt x="785288" y="625390"/>
                    <a:pt x="756264" y="595729"/>
                    <a:pt x="756264" y="559140"/>
                  </a:cubicBezTo>
                  <a:cubicBezTo>
                    <a:pt x="756264" y="522551"/>
                    <a:pt x="785288" y="492890"/>
                    <a:pt x="821092" y="492890"/>
                  </a:cubicBezTo>
                  <a:cubicBezTo>
                    <a:pt x="856895" y="492890"/>
                    <a:pt x="885920" y="522551"/>
                    <a:pt x="885920" y="559140"/>
                  </a:cubicBezTo>
                  <a:cubicBezTo>
                    <a:pt x="885920" y="595729"/>
                    <a:pt x="856895" y="625390"/>
                    <a:pt x="821092" y="625390"/>
                  </a:cubicBezTo>
                  <a:close/>
                  <a:moveTo>
                    <a:pt x="637202" y="625390"/>
                  </a:moveTo>
                  <a:cubicBezTo>
                    <a:pt x="601397" y="625390"/>
                    <a:pt x="572374" y="595729"/>
                    <a:pt x="572374" y="559140"/>
                  </a:cubicBezTo>
                  <a:cubicBezTo>
                    <a:pt x="572374" y="522551"/>
                    <a:pt x="601397" y="492890"/>
                    <a:pt x="637202" y="492890"/>
                  </a:cubicBezTo>
                  <a:cubicBezTo>
                    <a:pt x="673004" y="492890"/>
                    <a:pt x="702030" y="522551"/>
                    <a:pt x="702030" y="559140"/>
                  </a:cubicBezTo>
                  <a:cubicBezTo>
                    <a:pt x="702030" y="595729"/>
                    <a:pt x="673004" y="625390"/>
                    <a:pt x="637202" y="625390"/>
                  </a:cubicBezTo>
                  <a:close/>
                  <a:moveTo>
                    <a:pt x="453308" y="625390"/>
                  </a:moveTo>
                  <a:cubicBezTo>
                    <a:pt x="417506" y="625390"/>
                    <a:pt x="388481" y="595729"/>
                    <a:pt x="388481" y="559140"/>
                  </a:cubicBezTo>
                  <a:cubicBezTo>
                    <a:pt x="388481" y="522551"/>
                    <a:pt x="417506" y="492890"/>
                    <a:pt x="453308" y="492890"/>
                  </a:cubicBezTo>
                  <a:cubicBezTo>
                    <a:pt x="489112" y="492890"/>
                    <a:pt x="518136" y="522551"/>
                    <a:pt x="518136" y="559140"/>
                  </a:cubicBezTo>
                  <a:cubicBezTo>
                    <a:pt x="518136" y="595729"/>
                    <a:pt x="489112" y="625390"/>
                    <a:pt x="453308" y="625390"/>
                  </a:cubicBezTo>
                  <a:close/>
                  <a:moveTo>
                    <a:pt x="269417" y="625390"/>
                  </a:moveTo>
                  <a:cubicBezTo>
                    <a:pt x="233614" y="625390"/>
                    <a:pt x="204589" y="595729"/>
                    <a:pt x="204589" y="559140"/>
                  </a:cubicBezTo>
                  <a:cubicBezTo>
                    <a:pt x="204589" y="522551"/>
                    <a:pt x="233614" y="492890"/>
                    <a:pt x="269417" y="492890"/>
                  </a:cubicBezTo>
                  <a:cubicBezTo>
                    <a:pt x="305220" y="492890"/>
                    <a:pt x="334245" y="522551"/>
                    <a:pt x="334245" y="559140"/>
                  </a:cubicBezTo>
                  <a:cubicBezTo>
                    <a:pt x="334245" y="595729"/>
                    <a:pt x="305220" y="625390"/>
                    <a:pt x="269417" y="625390"/>
                  </a:cubicBezTo>
                  <a:close/>
                  <a:moveTo>
                    <a:pt x="70797" y="625390"/>
                  </a:moveTo>
                  <a:cubicBezTo>
                    <a:pt x="34993" y="625390"/>
                    <a:pt x="5970" y="595729"/>
                    <a:pt x="5970" y="559140"/>
                  </a:cubicBezTo>
                  <a:cubicBezTo>
                    <a:pt x="5970" y="522551"/>
                    <a:pt x="34993" y="492890"/>
                    <a:pt x="70797" y="492890"/>
                  </a:cubicBezTo>
                  <a:cubicBezTo>
                    <a:pt x="106601" y="492890"/>
                    <a:pt x="135625" y="522551"/>
                    <a:pt x="135625" y="559140"/>
                  </a:cubicBezTo>
                  <a:cubicBezTo>
                    <a:pt x="135625" y="595729"/>
                    <a:pt x="106601" y="625390"/>
                    <a:pt x="70797" y="625390"/>
                  </a:cubicBezTo>
                  <a:close/>
                  <a:moveTo>
                    <a:pt x="6454772" y="832900"/>
                  </a:moveTo>
                  <a:cubicBezTo>
                    <a:pt x="6418968" y="832900"/>
                    <a:pt x="6389944" y="803239"/>
                    <a:pt x="6389944" y="766650"/>
                  </a:cubicBezTo>
                  <a:cubicBezTo>
                    <a:pt x="6389944" y="730061"/>
                    <a:pt x="6418968" y="700400"/>
                    <a:pt x="6454772" y="700400"/>
                  </a:cubicBezTo>
                  <a:cubicBezTo>
                    <a:pt x="6490575" y="700400"/>
                    <a:pt x="6519600" y="730061"/>
                    <a:pt x="6519600" y="766650"/>
                  </a:cubicBezTo>
                  <a:cubicBezTo>
                    <a:pt x="6519600" y="803239"/>
                    <a:pt x="6490575" y="832900"/>
                    <a:pt x="6454772" y="832900"/>
                  </a:cubicBezTo>
                  <a:close/>
                  <a:moveTo>
                    <a:pt x="6270880" y="832900"/>
                  </a:moveTo>
                  <a:cubicBezTo>
                    <a:pt x="6235077" y="832900"/>
                    <a:pt x="6206052" y="803239"/>
                    <a:pt x="6206052" y="766650"/>
                  </a:cubicBezTo>
                  <a:cubicBezTo>
                    <a:pt x="6206052" y="730061"/>
                    <a:pt x="6235077" y="700400"/>
                    <a:pt x="6270880" y="700400"/>
                  </a:cubicBezTo>
                  <a:cubicBezTo>
                    <a:pt x="6306684" y="700400"/>
                    <a:pt x="6335708" y="730061"/>
                    <a:pt x="6335708" y="766650"/>
                  </a:cubicBezTo>
                  <a:cubicBezTo>
                    <a:pt x="6335708" y="803239"/>
                    <a:pt x="6306684" y="832900"/>
                    <a:pt x="6270880" y="832900"/>
                  </a:cubicBezTo>
                  <a:close/>
                  <a:moveTo>
                    <a:pt x="6086990" y="832900"/>
                  </a:moveTo>
                  <a:cubicBezTo>
                    <a:pt x="6051186" y="832900"/>
                    <a:pt x="6022162" y="803239"/>
                    <a:pt x="6022162" y="766650"/>
                  </a:cubicBezTo>
                  <a:cubicBezTo>
                    <a:pt x="6022162" y="730061"/>
                    <a:pt x="6051186" y="700400"/>
                    <a:pt x="6086990" y="700400"/>
                  </a:cubicBezTo>
                  <a:cubicBezTo>
                    <a:pt x="6122793" y="700400"/>
                    <a:pt x="6151817" y="730061"/>
                    <a:pt x="6151817" y="766650"/>
                  </a:cubicBezTo>
                  <a:cubicBezTo>
                    <a:pt x="6151817" y="803239"/>
                    <a:pt x="6122793" y="832900"/>
                    <a:pt x="6086990" y="832900"/>
                  </a:cubicBezTo>
                  <a:close/>
                  <a:moveTo>
                    <a:pt x="5903098" y="832900"/>
                  </a:moveTo>
                  <a:cubicBezTo>
                    <a:pt x="5867295" y="832900"/>
                    <a:pt x="5838270" y="803239"/>
                    <a:pt x="5838270" y="766650"/>
                  </a:cubicBezTo>
                  <a:cubicBezTo>
                    <a:pt x="5838270" y="730061"/>
                    <a:pt x="5867295" y="700400"/>
                    <a:pt x="5903098" y="700400"/>
                  </a:cubicBezTo>
                  <a:cubicBezTo>
                    <a:pt x="5938902" y="700400"/>
                    <a:pt x="5967926" y="730061"/>
                    <a:pt x="5967926" y="766650"/>
                  </a:cubicBezTo>
                  <a:cubicBezTo>
                    <a:pt x="5967926" y="803239"/>
                    <a:pt x="5938902" y="832900"/>
                    <a:pt x="5903098" y="832900"/>
                  </a:cubicBezTo>
                  <a:close/>
                  <a:moveTo>
                    <a:pt x="5719207" y="832900"/>
                  </a:moveTo>
                  <a:cubicBezTo>
                    <a:pt x="5683403" y="832900"/>
                    <a:pt x="5654379" y="803239"/>
                    <a:pt x="5654379" y="766650"/>
                  </a:cubicBezTo>
                  <a:cubicBezTo>
                    <a:pt x="5654379" y="730061"/>
                    <a:pt x="5683403" y="700400"/>
                    <a:pt x="5719207" y="700400"/>
                  </a:cubicBezTo>
                  <a:cubicBezTo>
                    <a:pt x="5755009" y="700400"/>
                    <a:pt x="5784034" y="730061"/>
                    <a:pt x="5784034" y="766650"/>
                  </a:cubicBezTo>
                  <a:cubicBezTo>
                    <a:pt x="5784034" y="803239"/>
                    <a:pt x="5755009" y="832900"/>
                    <a:pt x="5719207" y="832900"/>
                  </a:cubicBezTo>
                  <a:close/>
                  <a:moveTo>
                    <a:pt x="5535315" y="832900"/>
                  </a:moveTo>
                  <a:cubicBezTo>
                    <a:pt x="5499511" y="832900"/>
                    <a:pt x="5470487" y="803239"/>
                    <a:pt x="5470487" y="766650"/>
                  </a:cubicBezTo>
                  <a:cubicBezTo>
                    <a:pt x="5470487" y="730061"/>
                    <a:pt x="5499511" y="700400"/>
                    <a:pt x="5535315" y="700400"/>
                  </a:cubicBezTo>
                  <a:cubicBezTo>
                    <a:pt x="5571119" y="700400"/>
                    <a:pt x="5600143" y="730061"/>
                    <a:pt x="5600143" y="766650"/>
                  </a:cubicBezTo>
                  <a:cubicBezTo>
                    <a:pt x="5600143" y="803239"/>
                    <a:pt x="5571119" y="832900"/>
                    <a:pt x="5535315" y="832900"/>
                  </a:cubicBezTo>
                  <a:close/>
                  <a:moveTo>
                    <a:pt x="5336695" y="832900"/>
                  </a:moveTo>
                  <a:cubicBezTo>
                    <a:pt x="5300891" y="832900"/>
                    <a:pt x="5271867" y="803239"/>
                    <a:pt x="5271867" y="766650"/>
                  </a:cubicBezTo>
                  <a:cubicBezTo>
                    <a:pt x="5271867" y="730061"/>
                    <a:pt x="5300891" y="700400"/>
                    <a:pt x="5336695" y="700400"/>
                  </a:cubicBezTo>
                  <a:cubicBezTo>
                    <a:pt x="5372498" y="700400"/>
                    <a:pt x="5401522" y="730061"/>
                    <a:pt x="5401522" y="766650"/>
                  </a:cubicBezTo>
                  <a:cubicBezTo>
                    <a:pt x="5401522" y="803239"/>
                    <a:pt x="5372498" y="832900"/>
                    <a:pt x="5336695" y="832900"/>
                  </a:cubicBezTo>
                  <a:close/>
                  <a:moveTo>
                    <a:pt x="3839600" y="834918"/>
                  </a:moveTo>
                  <a:cubicBezTo>
                    <a:pt x="3803797" y="834918"/>
                    <a:pt x="3774772" y="805257"/>
                    <a:pt x="3774772" y="768668"/>
                  </a:cubicBezTo>
                  <a:cubicBezTo>
                    <a:pt x="3774772" y="732079"/>
                    <a:pt x="3803797" y="702418"/>
                    <a:pt x="3839600" y="702418"/>
                  </a:cubicBezTo>
                  <a:cubicBezTo>
                    <a:pt x="3875403" y="702418"/>
                    <a:pt x="3904427" y="732079"/>
                    <a:pt x="3904427" y="768668"/>
                  </a:cubicBezTo>
                  <a:cubicBezTo>
                    <a:pt x="3904427" y="805257"/>
                    <a:pt x="3875403" y="834918"/>
                    <a:pt x="3839600" y="834918"/>
                  </a:cubicBezTo>
                  <a:close/>
                  <a:moveTo>
                    <a:pt x="3655709" y="834918"/>
                  </a:moveTo>
                  <a:cubicBezTo>
                    <a:pt x="3619905" y="834918"/>
                    <a:pt x="3590881" y="805257"/>
                    <a:pt x="3590881" y="768668"/>
                  </a:cubicBezTo>
                  <a:cubicBezTo>
                    <a:pt x="3590881" y="732079"/>
                    <a:pt x="3619905" y="702418"/>
                    <a:pt x="3655709" y="702418"/>
                  </a:cubicBezTo>
                  <a:cubicBezTo>
                    <a:pt x="3691512" y="702418"/>
                    <a:pt x="3720536" y="732079"/>
                    <a:pt x="3720536" y="768668"/>
                  </a:cubicBezTo>
                  <a:cubicBezTo>
                    <a:pt x="3720536" y="805257"/>
                    <a:pt x="3691512" y="834918"/>
                    <a:pt x="3655709" y="834918"/>
                  </a:cubicBezTo>
                  <a:close/>
                  <a:moveTo>
                    <a:pt x="3471818" y="834918"/>
                  </a:moveTo>
                  <a:cubicBezTo>
                    <a:pt x="3436014" y="834918"/>
                    <a:pt x="3406990" y="805257"/>
                    <a:pt x="3406990" y="768668"/>
                  </a:cubicBezTo>
                  <a:cubicBezTo>
                    <a:pt x="3406990" y="732079"/>
                    <a:pt x="3436014" y="702418"/>
                    <a:pt x="3471818" y="702418"/>
                  </a:cubicBezTo>
                  <a:cubicBezTo>
                    <a:pt x="3507621" y="702418"/>
                    <a:pt x="3536645" y="732079"/>
                    <a:pt x="3536645" y="768668"/>
                  </a:cubicBezTo>
                  <a:cubicBezTo>
                    <a:pt x="3536645" y="805257"/>
                    <a:pt x="3507621" y="834918"/>
                    <a:pt x="3471818" y="834918"/>
                  </a:cubicBezTo>
                  <a:close/>
                  <a:moveTo>
                    <a:pt x="3287926" y="834918"/>
                  </a:moveTo>
                  <a:cubicBezTo>
                    <a:pt x="3252122" y="834918"/>
                    <a:pt x="3223098" y="805257"/>
                    <a:pt x="3223098" y="768668"/>
                  </a:cubicBezTo>
                  <a:cubicBezTo>
                    <a:pt x="3223098" y="732079"/>
                    <a:pt x="3252122" y="702418"/>
                    <a:pt x="3287926" y="702418"/>
                  </a:cubicBezTo>
                  <a:cubicBezTo>
                    <a:pt x="3323730" y="702418"/>
                    <a:pt x="3352754" y="732079"/>
                    <a:pt x="3352754" y="768668"/>
                  </a:cubicBezTo>
                  <a:cubicBezTo>
                    <a:pt x="3352754" y="805257"/>
                    <a:pt x="3323730" y="834918"/>
                    <a:pt x="3287926" y="834918"/>
                  </a:cubicBezTo>
                  <a:close/>
                  <a:moveTo>
                    <a:pt x="3104034" y="834918"/>
                  </a:moveTo>
                  <a:cubicBezTo>
                    <a:pt x="3068231" y="834918"/>
                    <a:pt x="3039206" y="805257"/>
                    <a:pt x="3039206" y="768668"/>
                  </a:cubicBezTo>
                  <a:cubicBezTo>
                    <a:pt x="3039206" y="732079"/>
                    <a:pt x="3068231" y="702418"/>
                    <a:pt x="3104034" y="702418"/>
                  </a:cubicBezTo>
                  <a:cubicBezTo>
                    <a:pt x="3139837" y="702418"/>
                    <a:pt x="3168861" y="732079"/>
                    <a:pt x="3168861" y="768668"/>
                  </a:cubicBezTo>
                  <a:cubicBezTo>
                    <a:pt x="3168861" y="805257"/>
                    <a:pt x="3139837" y="834918"/>
                    <a:pt x="3104034" y="834918"/>
                  </a:cubicBezTo>
                  <a:close/>
                  <a:moveTo>
                    <a:pt x="2920143" y="834918"/>
                  </a:moveTo>
                  <a:cubicBezTo>
                    <a:pt x="2884339" y="834918"/>
                    <a:pt x="2855315" y="805257"/>
                    <a:pt x="2855315" y="768668"/>
                  </a:cubicBezTo>
                  <a:cubicBezTo>
                    <a:pt x="2855315" y="732079"/>
                    <a:pt x="2884339" y="702418"/>
                    <a:pt x="2920143" y="702418"/>
                  </a:cubicBezTo>
                  <a:cubicBezTo>
                    <a:pt x="2955946" y="702418"/>
                    <a:pt x="2984970" y="732079"/>
                    <a:pt x="2984970" y="768668"/>
                  </a:cubicBezTo>
                  <a:cubicBezTo>
                    <a:pt x="2984970" y="805257"/>
                    <a:pt x="2955946" y="834918"/>
                    <a:pt x="2920143" y="834918"/>
                  </a:cubicBezTo>
                  <a:close/>
                  <a:moveTo>
                    <a:pt x="2721523" y="834918"/>
                  </a:moveTo>
                  <a:cubicBezTo>
                    <a:pt x="2685719" y="834918"/>
                    <a:pt x="2656695" y="805257"/>
                    <a:pt x="2656695" y="768668"/>
                  </a:cubicBezTo>
                  <a:cubicBezTo>
                    <a:pt x="2656695" y="732079"/>
                    <a:pt x="2685719" y="702418"/>
                    <a:pt x="2721523" y="702418"/>
                  </a:cubicBezTo>
                  <a:cubicBezTo>
                    <a:pt x="2757326" y="702418"/>
                    <a:pt x="2786350" y="732079"/>
                    <a:pt x="2786350" y="768668"/>
                  </a:cubicBezTo>
                  <a:cubicBezTo>
                    <a:pt x="2786350" y="805257"/>
                    <a:pt x="2757326" y="834918"/>
                    <a:pt x="2721523" y="834918"/>
                  </a:cubicBezTo>
                  <a:close/>
                  <a:moveTo>
                    <a:pt x="2523126" y="835927"/>
                  </a:moveTo>
                  <a:cubicBezTo>
                    <a:pt x="2487322" y="835927"/>
                    <a:pt x="2458298" y="806266"/>
                    <a:pt x="2458298" y="769677"/>
                  </a:cubicBezTo>
                  <a:cubicBezTo>
                    <a:pt x="2458298" y="733088"/>
                    <a:pt x="2487322" y="703427"/>
                    <a:pt x="2523126" y="703427"/>
                  </a:cubicBezTo>
                  <a:cubicBezTo>
                    <a:pt x="2558929" y="703427"/>
                    <a:pt x="2587953" y="733088"/>
                    <a:pt x="2587953" y="769677"/>
                  </a:cubicBezTo>
                  <a:cubicBezTo>
                    <a:pt x="2587953" y="806266"/>
                    <a:pt x="2558929" y="835927"/>
                    <a:pt x="2523126" y="835927"/>
                  </a:cubicBezTo>
                  <a:close/>
                  <a:moveTo>
                    <a:pt x="2339234" y="835927"/>
                  </a:moveTo>
                  <a:cubicBezTo>
                    <a:pt x="2303430" y="835927"/>
                    <a:pt x="2274406" y="806266"/>
                    <a:pt x="2274406" y="769677"/>
                  </a:cubicBezTo>
                  <a:cubicBezTo>
                    <a:pt x="2274406" y="733088"/>
                    <a:pt x="2303430" y="703427"/>
                    <a:pt x="2339234" y="703427"/>
                  </a:cubicBezTo>
                  <a:cubicBezTo>
                    <a:pt x="2375038" y="703427"/>
                    <a:pt x="2404062" y="733088"/>
                    <a:pt x="2404062" y="769677"/>
                  </a:cubicBezTo>
                  <a:cubicBezTo>
                    <a:pt x="2404062" y="806266"/>
                    <a:pt x="2375038" y="835927"/>
                    <a:pt x="2339234" y="835927"/>
                  </a:cubicBezTo>
                  <a:close/>
                  <a:moveTo>
                    <a:pt x="2155343" y="835927"/>
                  </a:moveTo>
                  <a:cubicBezTo>
                    <a:pt x="2119540" y="835927"/>
                    <a:pt x="2090515" y="806266"/>
                    <a:pt x="2090515" y="769677"/>
                  </a:cubicBezTo>
                  <a:cubicBezTo>
                    <a:pt x="2090515" y="733088"/>
                    <a:pt x="2119540" y="703427"/>
                    <a:pt x="2155343" y="703427"/>
                  </a:cubicBezTo>
                  <a:cubicBezTo>
                    <a:pt x="2191146" y="703427"/>
                    <a:pt x="2220170" y="733088"/>
                    <a:pt x="2220170" y="769677"/>
                  </a:cubicBezTo>
                  <a:cubicBezTo>
                    <a:pt x="2220170" y="806266"/>
                    <a:pt x="2191146" y="835927"/>
                    <a:pt x="2155343" y="835927"/>
                  </a:cubicBezTo>
                  <a:close/>
                  <a:moveTo>
                    <a:pt x="1971452" y="835927"/>
                  </a:moveTo>
                  <a:cubicBezTo>
                    <a:pt x="1935648" y="835927"/>
                    <a:pt x="1906624" y="806266"/>
                    <a:pt x="1906624" y="769677"/>
                  </a:cubicBezTo>
                  <a:cubicBezTo>
                    <a:pt x="1906624" y="733088"/>
                    <a:pt x="1935648" y="703427"/>
                    <a:pt x="1971452" y="703427"/>
                  </a:cubicBezTo>
                  <a:cubicBezTo>
                    <a:pt x="2007255" y="703427"/>
                    <a:pt x="2036280" y="733088"/>
                    <a:pt x="2036280" y="769677"/>
                  </a:cubicBezTo>
                  <a:cubicBezTo>
                    <a:pt x="2036280" y="806266"/>
                    <a:pt x="2007255" y="835927"/>
                    <a:pt x="1971452" y="835927"/>
                  </a:cubicBezTo>
                  <a:close/>
                  <a:moveTo>
                    <a:pt x="1787561" y="835927"/>
                  </a:moveTo>
                  <a:cubicBezTo>
                    <a:pt x="1751756" y="835927"/>
                    <a:pt x="1722733" y="806266"/>
                    <a:pt x="1722733" y="769677"/>
                  </a:cubicBezTo>
                  <a:cubicBezTo>
                    <a:pt x="1722733" y="733088"/>
                    <a:pt x="1751756" y="703427"/>
                    <a:pt x="1787561" y="703427"/>
                  </a:cubicBezTo>
                  <a:cubicBezTo>
                    <a:pt x="1823363" y="703427"/>
                    <a:pt x="1852388" y="733088"/>
                    <a:pt x="1852388" y="769677"/>
                  </a:cubicBezTo>
                  <a:cubicBezTo>
                    <a:pt x="1852388" y="806266"/>
                    <a:pt x="1823363" y="835927"/>
                    <a:pt x="1787561" y="835927"/>
                  </a:cubicBezTo>
                  <a:close/>
                  <a:moveTo>
                    <a:pt x="1603668" y="835927"/>
                  </a:moveTo>
                  <a:cubicBezTo>
                    <a:pt x="1567865" y="835927"/>
                    <a:pt x="1538841" y="806266"/>
                    <a:pt x="1538841" y="769677"/>
                  </a:cubicBezTo>
                  <a:cubicBezTo>
                    <a:pt x="1538841" y="733088"/>
                    <a:pt x="1567865" y="703427"/>
                    <a:pt x="1603668" y="703427"/>
                  </a:cubicBezTo>
                  <a:cubicBezTo>
                    <a:pt x="1639472" y="703427"/>
                    <a:pt x="1668496" y="733088"/>
                    <a:pt x="1668496" y="769677"/>
                  </a:cubicBezTo>
                  <a:cubicBezTo>
                    <a:pt x="1668496" y="806266"/>
                    <a:pt x="1639472" y="835927"/>
                    <a:pt x="1603668" y="835927"/>
                  </a:cubicBezTo>
                  <a:close/>
                  <a:moveTo>
                    <a:pt x="1405048" y="835927"/>
                  </a:moveTo>
                  <a:cubicBezTo>
                    <a:pt x="1369246" y="835927"/>
                    <a:pt x="1340221" y="806266"/>
                    <a:pt x="1340221" y="769677"/>
                  </a:cubicBezTo>
                  <a:cubicBezTo>
                    <a:pt x="1340221" y="733088"/>
                    <a:pt x="1369246" y="703427"/>
                    <a:pt x="1405048" y="703427"/>
                  </a:cubicBezTo>
                  <a:cubicBezTo>
                    <a:pt x="1440851" y="703427"/>
                    <a:pt x="1469876" y="733088"/>
                    <a:pt x="1469876" y="769677"/>
                  </a:cubicBezTo>
                  <a:cubicBezTo>
                    <a:pt x="1469876" y="806266"/>
                    <a:pt x="1440851" y="835927"/>
                    <a:pt x="1405048" y="835927"/>
                  </a:cubicBezTo>
                  <a:close/>
                  <a:moveTo>
                    <a:pt x="7759394" y="837946"/>
                  </a:moveTo>
                  <a:cubicBezTo>
                    <a:pt x="7723590" y="837946"/>
                    <a:pt x="7694566" y="808285"/>
                    <a:pt x="7694566" y="771696"/>
                  </a:cubicBezTo>
                  <a:cubicBezTo>
                    <a:pt x="7694566" y="735107"/>
                    <a:pt x="7723590" y="705446"/>
                    <a:pt x="7759394" y="705446"/>
                  </a:cubicBezTo>
                  <a:cubicBezTo>
                    <a:pt x="7795198" y="705446"/>
                    <a:pt x="7824222" y="735107"/>
                    <a:pt x="7824222" y="771696"/>
                  </a:cubicBezTo>
                  <a:cubicBezTo>
                    <a:pt x="7824222" y="808285"/>
                    <a:pt x="7795198" y="837946"/>
                    <a:pt x="7759394" y="837946"/>
                  </a:cubicBezTo>
                  <a:close/>
                  <a:moveTo>
                    <a:pt x="7575503" y="837946"/>
                  </a:moveTo>
                  <a:cubicBezTo>
                    <a:pt x="7539700" y="837946"/>
                    <a:pt x="7510676" y="808285"/>
                    <a:pt x="7510676" y="771696"/>
                  </a:cubicBezTo>
                  <a:cubicBezTo>
                    <a:pt x="7510676" y="735107"/>
                    <a:pt x="7539700" y="705446"/>
                    <a:pt x="7575503" y="705446"/>
                  </a:cubicBezTo>
                  <a:cubicBezTo>
                    <a:pt x="7611306" y="705446"/>
                    <a:pt x="7640330" y="735107"/>
                    <a:pt x="7640330" y="771696"/>
                  </a:cubicBezTo>
                  <a:cubicBezTo>
                    <a:pt x="7640330" y="808285"/>
                    <a:pt x="7611306" y="837946"/>
                    <a:pt x="7575503" y="837946"/>
                  </a:cubicBezTo>
                  <a:close/>
                  <a:moveTo>
                    <a:pt x="7391612" y="837946"/>
                  </a:moveTo>
                  <a:cubicBezTo>
                    <a:pt x="7355809" y="837946"/>
                    <a:pt x="7326784" y="808285"/>
                    <a:pt x="7326784" y="771696"/>
                  </a:cubicBezTo>
                  <a:cubicBezTo>
                    <a:pt x="7326784" y="735107"/>
                    <a:pt x="7355809" y="705446"/>
                    <a:pt x="7391612" y="705446"/>
                  </a:cubicBezTo>
                  <a:cubicBezTo>
                    <a:pt x="7427415" y="705446"/>
                    <a:pt x="7456440" y="735107"/>
                    <a:pt x="7456440" y="771696"/>
                  </a:cubicBezTo>
                  <a:cubicBezTo>
                    <a:pt x="7456440" y="808285"/>
                    <a:pt x="7427415" y="837946"/>
                    <a:pt x="7391612" y="837946"/>
                  </a:cubicBezTo>
                  <a:close/>
                  <a:moveTo>
                    <a:pt x="7207720" y="837946"/>
                  </a:moveTo>
                  <a:cubicBezTo>
                    <a:pt x="7171917" y="837946"/>
                    <a:pt x="7142893" y="808285"/>
                    <a:pt x="7142893" y="771696"/>
                  </a:cubicBezTo>
                  <a:cubicBezTo>
                    <a:pt x="7142893" y="735107"/>
                    <a:pt x="7171917" y="705446"/>
                    <a:pt x="7207720" y="705446"/>
                  </a:cubicBezTo>
                  <a:cubicBezTo>
                    <a:pt x="7243524" y="705446"/>
                    <a:pt x="7272548" y="735107"/>
                    <a:pt x="7272548" y="771696"/>
                  </a:cubicBezTo>
                  <a:cubicBezTo>
                    <a:pt x="7272548" y="808285"/>
                    <a:pt x="7243524" y="837946"/>
                    <a:pt x="7207720" y="837946"/>
                  </a:cubicBezTo>
                  <a:close/>
                  <a:moveTo>
                    <a:pt x="7023828" y="837946"/>
                  </a:moveTo>
                  <a:cubicBezTo>
                    <a:pt x="6988026" y="837946"/>
                    <a:pt x="6959001" y="808285"/>
                    <a:pt x="6959001" y="771696"/>
                  </a:cubicBezTo>
                  <a:cubicBezTo>
                    <a:pt x="6959001" y="735107"/>
                    <a:pt x="6988026" y="705446"/>
                    <a:pt x="7023828" y="705446"/>
                  </a:cubicBezTo>
                  <a:cubicBezTo>
                    <a:pt x="7059632" y="705446"/>
                    <a:pt x="7088656" y="735107"/>
                    <a:pt x="7088656" y="771696"/>
                  </a:cubicBezTo>
                  <a:cubicBezTo>
                    <a:pt x="7088656" y="808285"/>
                    <a:pt x="7059632" y="837946"/>
                    <a:pt x="7023828" y="837946"/>
                  </a:cubicBezTo>
                  <a:close/>
                  <a:moveTo>
                    <a:pt x="6839937" y="837946"/>
                  </a:moveTo>
                  <a:cubicBezTo>
                    <a:pt x="6804134" y="837946"/>
                    <a:pt x="6775110" y="808285"/>
                    <a:pt x="6775110" y="771696"/>
                  </a:cubicBezTo>
                  <a:cubicBezTo>
                    <a:pt x="6775110" y="735107"/>
                    <a:pt x="6804134" y="705446"/>
                    <a:pt x="6839937" y="705446"/>
                  </a:cubicBezTo>
                  <a:cubicBezTo>
                    <a:pt x="6875741" y="705446"/>
                    <a:pt x="6904765" y="735107"/>
                    <a:pt x="6904765" y="771696"/>
                  </a:cubicBezTo>
                  <a:cubicBezTo>
                    <a:pt x="6904765" y="808285"/>
                    <a:pt x="6875741" y="837946"/>
                    <a:pt x="6839937" y="837946"/>
                  </a:cubicBezTo>
                  <a:close/>
                  <a:moveTo>
                    <a:pt x="6641318" y="837946"/>
                  </a:moveTo>
                  <a:cubicBezTo>
                    <a:pt x="6605514" y="837946"/>
                    <a:pt x="6576490" y="808285"/>
                    <a:pt x="6576490" y="771696"/>
                  </a:cubicBezTo>
                  <a:cubicBezTo>
                    <a:pt x="6576490" y="735107"/>
                    <a:pt x="6605514" y="705446"/>
                    <a:pt x="6641318" y="705446"/>
                  </a:cubicBezTo>
                  <a:cubicBezTo>
                    <a:pt x="6677120" y="705446"/>
                    <a:pt x="6706144" y="735107"/>
                    <a:pt x="6706144" y="771696"/>
                  </a:cubicBezTo>
                  <a:cubicBezTo>
                    <a:pt x="6706144" y="808285"/>
                    <a:pt x="6677120" y="837946"/>
                    <a:pt x="6641318" y="837946"/>
                  </a:cubicBezTo>
                  <a:close/>
                  <a:moveTo>
                    <a:pt x="5150149" y="839964"/>
                  </a:moveTo>
                  <a:cubicBezTo>
                    <a:pt x="5114345" y="839964"/>
                    <a:pt x="5085321" y="810303"/>
                    <a:pt x="5085321" y="773714"/>
                  </a:cubicBezTo>
                  <a:cubicBezTo>
                    <a:pt x="5085321" y="737125"/>
                    <a:pt x="5114345" y="707464"/>
                    <a:pt x="5150149" y="707464"/>
                  </a:cubicBezTo>
                  <a:cubicBezTo>
                    <a:pt x="5185953" y="707464"/>
                    <a:pt x="5214976" y="737125"/>
                    <a:pt x="5214976" y="773714"/>
                  </a:cubicBezTo>
                  <a:cubicBezTo>
                    <a:pt x="5214976" y="810303"/>
                    <a:pt x="5185953" y="839964"/>
                    <a:pt x="5150149" y="839964"/>
                  </a:cubicBezTo>
                  <a:close/>
                  <a:moveTo>
                    <a:pt x="4966257" y="839964"/>
                  </a:moveTo>
                  <a:cubicBezTo>
                    <a:pt x="4930454" y="839964"/>
                    <a:pt x="4901430" y="810303"/>
                    <a:pt x="4901430" y="773714"/>
                  </a:cubicBezTo>
                  <a:cubicBezTo>
                    <a:pt x="4901430" y="737125"/>
                    <a:pt x="4930454" y="707464"/>
                    <a:pt x="4966257" y="707464"/>
                  </a:cubicBezTo>
                  <a:cubicBezTo>
                    <a:pt x="5002061" y="707464"/>
                    <a:pt x="5031085" y="737125"/>
                    <a:pt x="5031085" y="773714"/>
                  </a:cubicBezTo>
                  <a:cubicBezTo>
                    <a:pt x="5031085" y="810303"/>
                    <a:pt x="5002061" y="839964"/>
                    <a:pt x="4966257" y="839964"/>
                  </a:cubicBezTo>
                  <a:close/>
                  <a:moveTo>
                    <a:pt x="4782366" y="839964"/>
                  </a:moveTo>
                  <a:cubicBezTo>
                    <a:pt x="4746563" y="839964"/>
                    <a:pt x="4717539" y="810303"/>
                    <a:pt x="4717539" y="773714"/>
                  </a:cubicBezTo>
                  <a:cubicBezTo>
                    <a:pt x="4717539" y="737125"/>
                    <a:pt x="4746563" y="707464"/>
                    <a:pt x="4782366" y="707464"/>
                  </a:cubicBezTo>
                  <a:cubicBezTo>
                    <a:pt x="4818169" y="707464"/>
                    <a:pt x="4847193" y="737125"/>
                    <a:pt x="4847193" y="773714"/>
                  </a:cubicBezTo>
                  <a:cubicBezTo>
                    <a:pt x="4847193" y="810303"/>
                    <a:pt x="4818169" y="839964"/>
                    <a:pt x="4782366" y="839964"/>
                  </a:cubicBezTo>
                  <a:close/>
                  <a:moveTo>
                    <a:pt x="4598475" y="839964"/>
                  </a:moveTo>
                  <a:cubicBezTo>
                    <a:pt x="4562671" y="839964"/>
                    <a:pt x="4533648" y="810303"/>
                    <a:pt x="4533648" y="773714"/>
                  </a:cubicBezTo>
                  <a:cubicBezTo>
                    <a:pt x="4533648" y="737125"/>
                    <a:pt x="4562671" y="707464"/>
                    <a:pt x="4598475" y="707464"/>
                  </a:cubicBezTo>
                  <a:cubicBezTo>
                    <a:pt x="4634278" y="707464"/>
                    <a:pt x="4663303" y="737125"/>
                    <a:pt x="4663303" y="773714"/>
                  </a:cubicBezTo>
                  <a:cubicBezTo>
                    <a:pt x="4663303" y="810303"/>
                    <a:pt x="4634278" y="839964"/>
                    <a:pt x="4598475" y="839964"/>
                  </a:cubicBezTo>
                  <a:close/>
                  <a:moveTo>
                    <a:pt x="4414583" y="839964"/>
                  </a:moveTo>
                  <a:cubicBezTo>
                    <a:pt x="4378779" y="839964"/>
                    <a:pt x="4349755" y="810303"/>
                    <a:pt x="4349755" y="773714"/>
                  </a:cubicBezTo>
                  <a:cubicBezTo>
                    <a:pt x="4349755" y="737125"/>
                    <a:pt x="4378779" y="707464"/>
                    <a:pt x="4414583" y="707464"/>
                  </a:cubicBezTo>
                  <a:cubicBezTo>
                    <a:pt x="4450386" y="707464"/>
                    <a:pt x="4479410" y="737125"/>
                    <a:pt x="4479410" y="773714"/>
                  </a:cubicBezTo>
                  <a:cubicBezTo>
                    <a:pt x="4479410" y="810303"/>
                    <a:pt x="4450386" y="839964"/>
                    <a:pt x="4414583" y="839964"/>
                  </a:cubicBezTo>
                  <a:close/>
                  <a:moveTo>
                    <a:pt x="4230691" y="839964"/>
                  </a:moveTo>
                  <a:cubicBezTo>
                    <a:pt x="4194888" y="839964"/>
                    <a:pt x="4165863" y="810303"/>
                    <a:pt x="4165863" y="773714"/>
                  </a:cubicBezTo>
                  <a:cubicBezTo>
                    <a:pt x="4165863" y="737125"/>
                    <a:pt x="4194888" y="707464"/>
                    <a:pt x="4230691" y="707464"/>
                  </a:cubicBezTo>
                  <a:cubicBezTo>
                    <a:pt x="4266495" y="707464"/>
                    <a:pt x="4295519" y="737125"/>
                    <a:pt x="4295519" y="773714"/>
                  </a:cubicBezTo>
                  <a:cubicBezTo>
                    <a:pt x="4295519" y="810303"/>
                    <a:pt x="4266495" y="839964"/>
                    <a:pt x="4230691" y="839964"/>
                  </a:cubicBezTo>
                  <a:close/>
                  <a:moveTo>
                    <a:pt x="4032071" y="839964"/>
                  </a:moveTo>
                  <a:cubicBezTo>
                    <a:pt x="3996268" y="839964"/>
                    <a:pt x="3967243" y="810303"/>
                    <a:pt x="3967243" y="773714"/>
                  </a:cubicBezTo>
                  <a:cubicBezTo>
                    <a:pt x="3967243" y="737125"/>
                    <a:pt x="3996268" y="707464"/>
                    <a:pt x="4032071" y="707464"/>
                  </a:cubicBezTo>
                  <a:cubicBezTo>
                    <a:pt x="4067874" y="707464"/>
                    <a:pt x="4096898" y="737125"/>
                    <a:pt x="4096898" y="773714"/>
                  </a:cubicBezTo>
                  <a:cubicBezTo>
                    <a:pt x="4096898" y="810303"/>
                    <a:pt x="4067874" y="839964"/>
                    <a:pt x="4032071" y="839964"/>
                  </a:cubicBezTo>
                  <a:close/>
                  <a:moveTo>
                    <a:pt x="1188874" y="842992"/>
                  </a:moveTo>
                  <a:cubicBezTo>
                    <a:pt x="1153071" y="842992"/>
                    <a:pt x="1124047" y="813331"/>
                    <a:pt x="1124047" y="776742"/>
                  </a:cubicBezTo>
                  <a:cubicBezTo>
                    <a:pt x="1124047" y="740153"/>
                    <a:pt x="1153071" y="710492"/>
                    <a:pt x="1188874" y="710492"/>
                  </a:cubicBezTo>
                  <a:cubicBezTo>
                    <a:pt x="1224678" y="710492"/>
                    <a:pt x="1253702" y="740153"/>
                    <a:pt x="1253702" y="776742"/>
                  </a:cubicBezTo>
                  <a:cubicBezTo>
                    <a:pt x="1253702" y="813331"/>
                    <a:pt x="1224678" y="842992"/>
                    <a:pt x="1188874" y="842992"/>
                  </a:cubicBezTo>
                  <a:close/>
                  <a:moveTo>
                    <a:pt x="1004983" y="842992"/>
                  </a:moveTo>
                  <a:cubicBezTo>
                    <a:pt x="969180" y="842992"/>
                    <a:pt x="940155" y="813331"/>
                    <a:pt x="940155" y="776742"/>
                  </a:cubicBezTo>
                  <a:cubicBezTo>
                    <a:pt x="940155" y="740153"/>
                    <a:pt x="969180" y="710492"/>
                    <a:pt x="1004983" y="710492"/>
                  </a:cubicBezTo>
                  <a:cubicBezTo>
                    <a:pt x="1040786" y="710492"/>
                    <a:pt x="1069811" y="740153"/>
                    <a:pt x="1069811" y="776742"/>
                  </a:cubicBezTo>
                  <a:cubicBezTo>
                    <a:pt x="1069811" y="813331"/>
                    <a:pt x="1040786" y="842992"/>
                    <a:pt x="1004983" y="842992"/>
                  </a:cubicBezTo>
                  <a:close/>
                  <a:moveTo>
                    <a:pt x="821092" y="842992"/>
                  </a:moveTo>
                  <a:cubicBezTo>
                    <a:pt x="785288" y="842992"/>
                    <a:pt x="756264" y="813331"/>
                    <a:pt x="756264" y="776742"/>
                  </a:cubicBezTo>
                  <a:cubicBezTo>
                    <a:pt x="756264" y="740153"/>
                    <a:pt x="785288" y="710492"/>
                    <a:pt x="821092" y="710492"/>
                  </a:cubicBezTo>
                  <a:cubicBezTo>
                    <a:pt x="856895" y="710492"/>
                    <a:pt x="885920" y="740153"/>
                    <a:pt x="885920" y="776742"/>
                  </a:cubicBezTo>
                  <a:cubicBezTo>
                    <a:pt x="885920" y="813331"/>
                    <a:pt x="856895" y="842992"/>
                    <a:pt x="821092" y="842992"/>
                  </a:cubicBezTo>
                  <a:close/>
                  <a:moveTo>
                    <a:pt x="637202" y="842992"/>
                  </a:moveTo>
                  <a:cubicBezTo>
                    <a:pt x="601397" y="842992"/>
                    <a:pt x="572374" y="813331"/>
                    <a:pt x="572374" y="776742"/>
                  </a:cubicBezTo>
                  <a:cubicBezTo>
                    <a:pt x="572374" y="740153"/>
                    <a:pt x="601397" y="710492"/>
                    <a:pt x="637202" y="710492"/>
                  </a:cubicBezTo>
                  <a:cubicBezTo>
                    <a:pt x="673004" y="710492"/>
                    <a:pt x="702030" y="740153"/>
                    <a:pt x="702030" y="776742"/>
                  </a:cubicBezTo>
                  <a:cubicBezTo>
                    <a:pt x="702030" y="813331"/>
                    <a:pt x="673004" y="842992"/>
                    <a:pt x="637202" y="842992"/>
                  </a:cubicBezTo>
                  <a:close/>
                  <a:moveTo>
                    <a:pt x="453308" y="842992"/>
                  </a:moveTo>
                  <a:cubicBezTo>
                    <a:pt x="417506" y="842992"/>
                    <a:pt x="388481" y="813331"/>
                    <a:pt x="388481" y="776742"/>
                  </a:cubicBezTo>
                  <a:cubicBezTo>
                    <a:pt x="388481" y="740153"/>
                    <a:pt x="417506" y="710492"/>
                    <a:pt x="453308" y="710492"/>
                  </a:cubicBezTo>
                  <a:cubicBezTo>
                    <a:pt x="489112" y="710492"/>
                    <a:pt x="518136" y="740153"/>
                    <a:pt x="518136" y="776742"/>
                  </a:cubicBezTo>
                  <a:cubicBezTo>
                    <a:pt x="518136" y="813331"/>
                    <a:pt x="489112" y="842992"/>
                    <a:pt x="453308" y="842992"/>
                  </a:cubicBezTo>
                  <a:close/>
                  <a:moveTo>
                    <a:pt x="269417" y="842992"/>
                  </a:moveTo>
                  <a:cubicBezTo>
                    <a:pt x="233614" y="842992"/>
                    <a:pt x="204589" y="813331"/>
                    <a:pt x="204589" y="776742"/>
                  </a:cubicBezTo>
                  <a:cubicBezTo>
                    <a:pt x="204589" y="740153"/>
                    <a:pt x="233614" y="710492"/>
                    <a:pt x="269417" y="710492"/>
                  </a:cubicBezTo>
                  <a:cubicBezTo>
                    <a:pt x="305220" y="710492"/>
                    <a:pt x="334245" y="740153"/>
                    <a:pt x="334245" y="776742"/>
                  </a:cubicBezTo>
                  <a:cubicBezTo>
                    <a:pt x="334245" y="813331"/>
                    <a:pt x="305220" y="842992"/>
                    <a:pt x="269417" y="842992"/>
                  </a:cubicBezTo>
                  <a:close/>
                  <a:moveTo>
                    <a:pt x="70797" y="842992"/>
                  </a:moveTo>
                  <a:cubicBezTo>
                    <a:pt x="34993" y="842992"/>
                    <a:pt x="5970" y="813331"/>
                    <a:pt x="5970" y="776742"/>
                  </a:cubicBezTo>
                  <a:cubicBezTo>
                    <a:pt x="5970" y="740153"/>
                    <a:pt x="34993" y="710492"/>
                    <a:pt x="70797" y="710492"/>
                  </a:cubicBezTo>
                  <a:cubicBezTo>
                    <a:pt x="106601" y="710492"/>
                    <a:pt x="135625" y="740153"/>
                    <a:pt x="135625" y="776742"/>
                  </a:cubicBezTo>
                  <a:cubicBezTo>
                    <a:pt x="135625" y="813331"/>
                    <a:pt x="106601" y="842992"/>
                    <a:pt x="70797" y="842992"/>
                  </a:cubicBezTo>
                  <a:close/>
                  <a:moveTo>
                    <a:pt x="6454772" y="1044076"/>
                  </a:moveTo>
                  <a:cubicBezTo>
                    <a:pt x="6418968" y="1044076"/>
                    <a:pt x="6389944" y="1014415"/>
                    <a:pt x="6389944" y="977826"/>
                  </a:cubicBezTo>
                  <a:cubicBezTo>
                    <a:pt x="6389944" y="941237"/>
                    <a:pt x="6418968" y="911576"/>
                    <a:pt x="6454772" y="911576"/>
                  </a:cubicBezTo>
                  <a:cubicBezTo>
                    <a:pt x="6490575" y="911576"/>
                    <a:pt x="6519600" y="941237"/>
                    <a:pt x="6519600" y="977826"/>
                  </a:cubicBezTo>
                  <a:cubicBezTo>
                    <a:pt x="6519600" y="1014415"/>
                    <a:pt x="6490575" y="1044076"/>
                    <a:pt x="6454772" y="1044076"/>
                  </a:cubicBezTo>
                  <a:close/>
                  <a:moveTo>
                    <a:pt x="6270880" y="1044076"/>
                  </a:moveTo>
                  <a:cubicBezTo>
                    <a:pt x="6235077" y="1044076"/>
                    <a:pt x="6206052" y="1014415"/>
                    <a:pt x="6206052" y="977826"/>
                  </a:cubicBezTo>
                  <a:cubicBezTo>
                    <a:pt x="6206052" y="941237"/>
                    <a:pt x="6235077" y="911576"/>
                    <a:pt x="6270880" y="911576"/>
                  </a:cubicBezTo>
                  <a:cubicBezTo>
                    <a:pt x="6306684" y="911576"/>
                    <a:pt x="6335708" y="941237"/>
                    <a:pt x="6335708" y="977826"/>
                  </a:cubicBezTo>
                  <a:cubicBezTo>
                    <a:pt x="6335708" y="1014415"/>
                    <a:pt x="6306684" y="1044076"/>
                    <a:pt x="6270880" y="1044076"/>
                  </a:cubicBezTo>
                  <a:close/>
                  <a:moveTo>
                    <a:pt x="6086990" y="1044076"/>
                  </a:moveTo>
                  <a:cubicBezTo>
                    <a:pt x="6051186" y="1044076"/>
                    <a:pt x="6022162" y="1014415"/>
                    <a:pt x="6022162" y="977826"/>
                  </a:cubicBezTo>
                  <a:cubicBezTo>
                    <a:pt x="6022162" y="941237"/>
                    <a:pt x="6051186" y="911576"/>
                    <a:pt x="6086990" y="911576"/>
                  </a:cubicBezTo>
                  <a:cubicBezTo>
                    <a:pt x="6122793" y="911576"/>
                    <a:pt x="6151817" y="941237"/>
                    <a:pt x="6151817" y="977826"/>
                  </a:cubicBezTo>
                  <a:cubicBezTo>
                    <a:pt x="6151817" y="1014415"/>
                    <a:pt x="6122793" y="1044076"/>
                    <a:pt x="6086990" y="1044076"/>
                  </a:cubicBezTo>
                  <a:close/>
                  <a:moveTo>
                    <a:pt x="5903098" y="1044076"/>
                  </a:moveTo>
                  <a:cubicBezTo>
                    <a:pt x="5867295" y="1044076"/>
                    <a:pt x="5838270" y="1014415"/>
                    <a:pt x="5838270" y="977826"/>
                  </a:cubicBezTo>
                  <a:cubicBezTo>
                    <a:pt x="5838270" y="941237"/>
                    <a:pt x="5867295" y="911576"/>
                    <a:pt x="5903098" y="911576"/>
                  </a:cubicBezTo>
                  <a:cubicBezTo>
                    <a:pt x="5938902" y="911576"/>
                    <a:pt x="5967926" y="941237"/>
                    <a:pt x="5967926" y="977826"/>
                  </a:cubicBezTo>
                  <a:cubicBezTo>
                    <a:pt x="5967926" y="1014415"/>
                    <a:pt x="5938902" y="1044076"/>
                    <a:pt x="5903098" y="1044076"/>
                  </a:cubicBezTo>
                  <a:close/>
                  <a:moveTo>
                    <a:pt x="5719207" y="1044076"/>
                  </a:moveTo>
                  <a:cubicBezTo>
                    <a:pt x="5683403" y="1044076"/>
                    <a:pt x="5654379" y="1014415"/>
                    <a:pt x="5654379" y="977826"/>
                  </a:cubicBezTo>
                  <a:cubicBezTo>
                    <a:pt x="5654379" y="941237"/>
                    <a:pt x="5683403" y="911576"/>
                    <a:pt x="5719207" y="911576"/>
                  </a:cubicBezTo>
                  <a:cubicBezTo>
                    <a:pt x="5755009" y="911576"/>
                    <a:pt x="5784034" y="941237"/>
                    <a:pt x="5784034" y="977826"/>
                  </a:cubicBezTo>
                  <a:cubicBezTo>
                    <a:pt x="5784034" y="1014415"/>
                    <a:pt x="5755009" y="1044076"/>
                    <a:pt x="5719207" y="1044076"/>
                  </a:cubicBezTo>
                  <a:close/>
                  <a:moveTo>
                    <a:pt x="5535315" y="1044076"/>
                  </a:moveTo>
                  <a:cubicBezTo>
                    <a:pt x="5499511" y="1044076"/>
                    <a:pt x="5470487" y="1014415"/>
                    <a:pt x="5470487" y="977826"/>
                  </a:cubicBezTo>
                  <a:cubicBezTo>
                    <a:pt x="5470487" y="941237"/>
                    <a:pt x="5499511" y="911576"/>
                    <a:pt x="5535315" y="911576"/>
                  </a:cubicBezTo>
                  <a:cubicBezTo>
                    <a:pt x="5571119" y="911576"/>
                    <a:pt x="5600143" y="941237"/>
                    <a:pt x="5600143" y="977826"/>
                  </a:cubicBezTo>
                  <a:cubicBezTo>
                    <a:pt x="5600143" y="1014415"/>
                    <a:pt x="5571119" y="1044076"/>
                    <a:pt x="5535315" y="1044076"/>
                  </a:cubicBezTo>
                  <a:close/>
                  <a:moveTo>
                    <a:pt x="5336695" y="1044076"/>
                  </a:moveTo>
                  <a:cubicBezTo>
                    <a:pt x="5300891" y="1044076"/>
                    <a:pt x="5271867" y="1014415"/>
                    <a:pt x="5271867" y="977826"/>
                  </a:cubicBezTo>
                  <a:cubicBezTo>
                    <a:pt x="5271867" y="941237"/>
                    <a:pt x="5300891" y="911576"/>
                    <a:pt x="5336695" y="911576"/>
                  </a:cubicBezTo>
                  <a:cubicBezTo>
                    <a:pt x="5372498" y="911576"/>
                    <a:pt x="5401522" y="941237"/>
                    <a:pt x="5401522" y="977826"/>
                  </a:cubicBezTo>
                  <a:cubicBezTo>
                    <a:pt x="5401522" y="1014415"/>
                    <a:pt x="5372498" y="1044076"/>
                    <a:pt x="5336695" y="1044076"/>
                  </a:cubicBezTo>
                  <a:close/>
                  <a:moveTo>
                    <a:pt x="3839600" y="1046094"/>
                  </a:moveTo>
                  <a:cubicBezTo>
                    <a:pt x="3803797" y="1046094"/>
                    <a:pt x="3774772" y="1016433"/>
                    <a:pt x="3774772" y="979844"/>
                  </a:cubicBezTo>
                  <a:cubicBezTo>
                    <a:pt x="3774772" y="943255"/>
                    <a:pt x="3803797" y="913594"/>
                    <a:pt x="3839600" y="913594"/>
                  </a:cubicBezTo>
                  <a:cubicBezTo>
                    <a:pt x="3875403" y="913594"/>
                    <a:pt x="3904427" y="943255"/>
                    <a:pt x="3904427" y="979844"/>
                  </a:cubicBezTo>
                  <a:cubicBezTo>
                    <a:pt x="3904427" y="1016433"/>
                    <a:pt x="3875403" y="1046094"/>
                    <a:pt x="3839600" y="1046094"/>
                  </a:cubicBezTo>
                  <a:close/>
                  <a:moveTo>
                    <a:pt x="3655709" y="1046094"/>
                  </a:moveTo>
                  <a:cubicBezTo>
                    <a:pt x="3619905" y="1046094"/>
                    <a:pt x="3590881" y="1016433"/>
                    <a:pt x="3590881" y="979844"/>
                  </a:cubicBezTo>
                  <a:cubicBezTo>
                    <a:pt x="3590881" y="943255"/>
                    <a:pt x="3619905" y="913594"/>
                    <a:pt x="3655709" y="913594"/>
                  </a:cubicBezTo>
                  <a:cubicBezTo>
                    <a:pt x="3691512" y="913594"/>
                    <a:pt x="3720536" y="943255"/>
                    <a:pt x="3720536" y="979844"/>
                  </a:cubicBezTo>
                  <a:cubicBezTo>
                    <a:pt x="3720536" y="1016433"/>
                    <a:pt x="3691512" y="1046094"/>
                    <a:pt x="3655709" y="1046094"/>
                  </a:cubicBezTo>
                  <a:close/>
                  <a:moveTo>
                    <a:pt x="3471818" y="1046094"/>
                  </a:moveTo>
                  <a:cubicBezTo>
                    <a:pt x="3436014" y="1046094"/>
                    <a:pt x="3406990" y="1016433"/>
                    <a:pt x="3406990" y="979844"/>
                  </a:cubicBezTo>
                  <a:cubicBezTo>
                    <a:pt x="3406990" y="943255"/>
                    <a:pt x="3436014" y="913594"/>
                    <a:pt x="3471818" y="913594"/>
                  </a:cubicBezTo>
                  <a:cubicBezTo>
                    <a:pt x="3507621" y="913594"/>
                    <a:pt x="3536645" y="943255"/>
                    <a:pt x="3536645" y="979844"/>
                  </a:cubicBezTo>
                  <a:cubicBezTo>
                    <a:pt x="3536645" y="1016433"/>
                    <a:pt x="3507621" y="1046094"/>
                    <a:pt x="3471818" y="1046094"/>
                  </a:cubicBezTo>
                  <a:close/>
                  <a:moveTo>
                    <a:pt x="3287926" y="1046094"/>
                  </a:moveTo>
                  <a:cubicBezTo>
                    <a:pt x="3252122" y="1046094"/>
                    <a:pt x="3223098" y="1016433"/>
                    <a:pt x="3223098" y="979844"/>
                  </a:cubicBezTo>
                  <a:cubicBezTo>
                    <a:pt x="3223098" y="943255"/>
                    <a:pt x="3252122" y="913594"/>
                    <a:pt x="3287926" y="913594"/>
                  </a:cubicBezTo>
                  <a:cubicBezTo>
                    <a:pt x="3323730" y="913594"/>
                    <a:pt x="3352754" y="943255"/>
                    <a:pt x="3352754" y="979844"/>
                  </a:cubicBezTo>
                  <a:cubicBezTo>
                    <a:pt x="3352754" y="1016433"/>
                    <a:pt x="3323730" y="1046094"/>
                    <a:pt x="3287926" y="1046094"/>
                  </a:cubicBezTo>
                  <a:close/>
                  <a:moveTo>
                    <a:pt x="3104034" y="1046094"/>
                  </a:moveTo>
                  <a:cubicBezTo>
                    <a:pt x="3068231" y="1046094"/>
                    <a:pt x="3039206" y="1016433"/>
                    <a:pt x="3039206" y="979844"/>
                  </a:cubicBezTo>
                  <a:cubicBezTo>
                    <a:pt x="3039206" y="943255"/>
                    <a:pt x="3068231" y="913594"/>
                    <a:pt x="3104034" y="913594"/>
                  </a:cubicBezTo>
                  <a:cubicBezTo>
                    <a:pt x="3139837" y="913594"/>
                    <a:pt x="3168861" y="943255"/>
                    <a:pt x="3168861" y="979844"/>
                  </a:cubicBezTo>
                  <a:cubicBezTo>
                    <a:pt x="3168861" y="1016433"/>
                    <a:pt x="3139837" y="1046094"/>
                    <a:pt x="3104034" y="1046094"/>
                  </a:cubicBezTo>
                  <a:close/>
                  <a:moveTo>
                    <a:pt x="2920143" y="1046094"/>
                  </a:moveTo>
                  <a:cubicBezTo>
                    <a:pt x="2884339" y="1046094"/>
                    <a:pt x="2855315" y="1016433"/>
                    <a:pt x="2855315" y="979844"/>
                  </a:cubicBezTo>
                  <a:cubicBezTo>
                    <a:pt x="2855315" y="943255"/>
                    <a:pt x="2884339" y="913594"/>
                    <a:pt x="2920143" y="913594"/>
                  </a:cubicBezTo>
                  <a:cubicBezTo>
                    <a:pt x="2955946" y="913594"/>
                    <a:pt x="2984970" y="943255"/>
                    <a:pt x="2984970" y="979844"/>
                  </a:cubicBezTo>
                  <a:cubicBezTo>
                    <a:pt x="2984970" y="1016433"/>
                    <a:pt x="2955946" y="1046094"/>
                    <a:pt x="2920143" y="1046094"/>
                  </a:cubicBezTo>
                  <a:close/>
                  <a:moveTo>
                    <a:pt x="2721523" y="1046094"/>
                  </a:moveTo>
                  <a:cubicBezTo>
                    <a:pt x="2685719" y="1046094"/>
                    <a:pt x="2656695" y="1016433"/>
                    <a:pt x="2656695" y="979844"/>
                  </a:cubicBezTo>
                  <a:cubicBezTo>
                    <a:pt x="2656695" y="943255"/>
                    <a:pt x="2685719" y="913594"/>
                    <a:pt x="2721523" y="913594"/>
                  </a:cubicBezTo>
                  <a:cubicBezTo>
                    <a:pt x="2757326" y="913594"/>
                    <a:pt x="2786350" y="943255"/>
                    <a:pt x="2786350" y="979844"/>
                  </a:cubicBezTo>
                  <a:cubicBezTo>
                    <a:pt x="2786350" y="1016433"/>
                    <a:pt x="2757326" y="1046094"/>
                    <a:pt x="2721523" y="1046094"/>
                  </a:cubicBezTo>
                  <a:close/>
                  <a:moveTo>
                    <a:pt x="2523126" y="1047103"/>
                  </a:moveTo>
                  <a:cubicBezTo>
                    <a:pt x="2487322" y="1047103"/>
                    <a:pt x="2458298" y="1017442"/>
                    <a:pt x="2458298" y="980853"/>
                  </a:cubicBezTo>
                  <a:cubicBezTo>
                    <a:pt x="2458298" y="944264"/>
                    <a:pt x="2487322" y="914603"/>
                    <a:pt x="2523126" y="914603"/>
                  </a:cubicBezTo>
                  <a:cubicBezTo>
                    <a:pt x="2558929" y="914603"/>
                    <a:pt x="2587953" y="944264"/>
                    <a:pt x="2587953" y="980853"/>
                  </a:cubicBezTo>
                  <a:cubicBezTo>
                    <a:pt x="2587953" y="1017442"/>
                    <a:pt x="2558929" y="1047103"/>
                    <a:pt x="2523126" y="1047103"/>
                  </a:cubicBezTo>
                  <a:close/>
                  <a:moveTo>
                    <a:pt x="2339234" y="1047103"/>
                  </a:moveTo>
                  <a:cubicBezTo>
                    <a:pt x="2303430" y="1047103"/>
                    <a:pt x="2274406" y="1017442"/>
                    <a:pt x="2274406" y="980853"/>
                  </a:cubicBezTo>
                  <a:cubicBezTo>
                    <a:pt x="2274406" y="944264"/>
                    <a:pt x="2303430" y="914603"/>
                    <a:pt x="2339234" y="914603"/>
                  </a:cubicBezTo>
                  <a:cubicBezTo>
                    <a:pt x="2375038" y="914603"/>
                    <a:pt x="2404062" y="944264"/>
                    <a:pt x="2404062" y="980853"/>
                  </a:cubicBezTo>
                  <a:cubicBezTo>
                    <a:pt x="2404062" y="1017442"/>
                    <a:pt x="2375038" y="1047103"/>
                    <a:pt x="2339234" y="1047103"/>
                  </a:cubicBezTo>
                  <a:close/>
                  <a:moveTo>
                    <a:pt x="2155343" y="1047103"/>
                  </a:moveTo>
                  <a:cubicBezTo>
                    <a:pt x="2119540" y="1047103"/>
                    <a:pt x="2090515" y="1017442"/>
                    <a:pt x="2090515" y="980853"/>
                  </a:cubicBezTo>
                  <a:cubicBezTo>
                    <a:pt x="2090515" y="944264"/>
                    <a:pt x="2119540" y="914603"/>
                    <a:pt x="2155343" y="914603"/>
                  </a:cubicBezTo>
                  <a:cubicBezTo>
                    <a:pt x="2191146" y="914603"/>
                    <a:pt x="2220170" y="944264"/>
                    <a:pt x="2220170" y="980853"/>
                  </a:cubicBezTo>
                  <a:cubicBezTo>
                    <a:pt x="2220170" y="1017442"/>
                    <a:pt x="2191146" y="1047103"/>
                    <a:pt x="2155343" y="1047103"/>
                  </a:cubicBezTo>
                  <a:close/>
                  <a:moveTo>
                    <a:pt x="1971452" y="1047103"/>
                  </a:moveTo>
                  <a:cubicBezTo>
                    <a:pt x="1935648" y="1047103"/>
                    <a:pt x="1906624" y="1017442"/>
                    <a:pt x="1906624" y="980853"/>
                  </a:cubicBezTo>
                  <a:cubicBezTo>
                    <a:pt x="1906624" y="944264"/>
                    <a:pt x="1935648" y="914603"/>
                    <a:pt x="1971452" y="914603"/>
                  </a:cubicBezTo>
                  <a:cubicBezTo>
                    <a:pt x="2007255" y="914603"/>
                    <a:pt x="2036280" y="944264"/>
                    <a:pt x="2036280" y="980853"/>
                  </a:cubicBezTo>
                  <a:cubicBezTo>
                    <a:pt x="2036280" y="1017442"/>
                    <a:pt x="2007255" y="1047103"/>
                    <a:pt x="1971452" y="1047103"/>
                  </a:cubicBezTo>
                  <a:close/>
                  <a:moveTo>
                    <a:pt x="1787561" y="1047103"/>
                  </a:moveTo>
                  <a:cubicBezTo>
                    <a:pt x="1751756" y="1047103"/>
                    <a:pt x="1722733" y="1017442"/>
                    <a:pt x="1722733" y="980853"/>
                  </a:cubicBezTo>
                  <a:cubicBezTo>
                    <a:pt x="1722733" y="944264"/>
                    <a:pt x="1751756" y="914603"/>
                    <a:pt x="1787561" y="914603"/>
                  </a:cubicBezTo>
                  <a:cubicBezTo>
                    <a:pt x="1823363" y="914603"/>
                    <a:pt x="1852388" y="944264"/>
                    <a:pt x="1852388" y="980853"/>
                  </a:cubicBezTo>
                  <a:cubicBezTo>
                    <a:pt x="1852388" y="1017442"/>
                    <a:pt x="1823363" y="1047103"/>
                    <a:pt x="1787561" y="1047103"/>
                  </a:cubicBezTo>
                  <a:close/>
                  <a:moveTo>
                    <a:pt x="1603668" y="1047103"/>
                  </a:moveTo>
                  <a:cubicBezTo>
                    <a:pt x="1567865" y="1047103"/>
                    <a:pt x="1538841" y="1017442"/>
                    <a:pt x="1538841" y="980853"/>
                  </a:cubicBezTo>
                  <a:cubicBezTo>
                    <a:pt x="1538841" y="944264"/>
                    <a:pt x="1567865" y="914603"/>
                    <a:pt x="1603668" y="914603"/>
                  </a:cubicBezTo>
                  <a:cubicBezTo>
                    <a:pt x="1639472" y="914603"/>
                    <a:pt x="1668496" y="944264"/>
                    <a:pt x="1668496" y="980853"/>
                  </a:cubicBezTo>
                  <a:cubicBezTo>
                    <a:pt x="1668496" y="1017442"/>
                    <a:pt x="1639472" y="1047103"/>
                    <a:pt x="1603668" y="1047103"/>
                  </a:cubicBezTo>
                  <a:close/>
                  <a:moveTo>
                    <a:pt x="1405048" y="1047103"/>
                  </a:moveTo>
                  <a:cubicBezTo>
                    <a:pt x="1369246" y="1047103"/>
                    <a:pt x="1340221" y="1017442"/>
                    <a:pt x="1340221" y="980853"/>
                  </a:cubicBezTo>
                  <a:cubicBezTo>
                    <a:pt x="1340221" y="944264"/>
                    <a:pt x="1369246" y="914603"/>
                    <a:pt x="1405048" y="914603"/>
                  </a:cubicBezTo>
                  <a:cubicBezTo>
                    <a:pt x="1440851" y="914603"/>
                    <a:pt x="1469876" y="944264"/>
                    <a:pt x="1469876" y="980853"/>
                  </a:cubicBezTo>
                  <a:cubicBezTo>
                    <a:pt x="1469876" y="1017442"/>
                    <a:pt x="1440851" y="1047103"/>
                    <a:pt x="1405048" y="1047103"/>
                  </a:cubicBezTo>
                  <a:close/>
                  <a:moveTo>
                    <a:pt x="7759394" y="1049122"/>
                  </a:moveTo>
                  <a:cubicBezTo>
                    <a:pt x="7723590" y="1049122"/>
                    <a:pt x="7694566" y="1019461"/>
                    <a:pt x="7694566" y="982872"/>
                  </a:cubicBezTo>
                  <a:cubicBezTo>
                    <a:pt x="7694566" y="946283"/>
                    <a:pt x="7723590" y="916622"/>
                    <a:pt x="7759394" y="916622"/>
                  </a:cubicBezTo>
                  <a:cubicBezTo>
                    <a:pt x="7795198" y="916622"/>
                    <a:pt x="7824222" y="946283"/>
                    <a:pt x="7824222" y="982872"/>
                  </a:cubicBezTo>
                  <a:cubicBezTo>
                    <a:pt x="7824222" y="1019461"/>
                    <a:pt x="7795198" y="1049122"/>
                    <a:pt x="7759394" y="1049122"/>
                  </a:cubicBezTo>
                  <a:close/>
                  <a:moveTo>
                    <a:pt x="7575503" y="1049122"/>
                  </a:moveTo>
                  <a:cubicBezTo>
                    <a:pt x="7539700" y="1049122"/>
                    <a:pt x="7510676" y="1019461"/>
                    <a:pt x="7510676" y="982872"/>
                  </a:cubicBezTo>
                  <a:cubicBezTo>
                    <a:pt x="7510676" y="946283"/>
                    <a:pt x="7539700" y="916622"/>
                    <a:pt x="7575503" y="916622"/>
                  </a:cubicBezTo>
                  <a:cubicBezTo>
                    <a:pt x="7611306" y="916622"/>
                    <a:pt x="7640330" y="946283"/>
                    <a:pt x="7640330" y="982872"/>
                  </a:cubicBezTo>
                  <a:cubicBezTo>
                    <a:pt x="7640330" y="1019461"/>
                    <a:pt x="7611306" y="1049122"/>
                    <a:pt x="7575503" y="1049122"/>
                  </a:cubicBezTo>
                  <a:close/>
                  <a:moveTo>
                    <a:pt x="7391612" y="1049122"/>
                  </a:moveTo>
                  <a:cubicBezTo>
                    <a:pt x="7355809" y="1049122"/>
                    <a:pt x="7326784" y="1019461"/>
                    <a:pt x="7326784" y="982872"/>
                  </a:cubicBezTo>
                  <a:cubicBezTo>
                    <a:pt x="7326784" y="946283"/>
                    <a:pt x="7355809" y="916622"/>
                    <a:pt x="7391612" y="916622"/>
                  </a:cubicBezTo>
                  <a:cubicBezTo>
                    <a:pt x="7427415" y="916622"/>
                    <a:pt x="7456440" y="946283"/>
                    <a:pt x="7456440" y="982872"/>
                  </a:cubicBezTo>
                  <a:cubicBezTo>
                    <a:pt x="7456440" y="1019461"/>
                    <a:pt x="7427415" y="1049122"/>
                    <a:pt x="7391612" y="1049122"/>
                  </a:cubicBezTo>
                  <a:close/>
                  <a:moveTo>
                    <a:pt x="7207720" y="1049122"/>
                  </a:moveTo>
                  <a:cubicBezTo>
                    <a:pt x="7171917" y="1049122"/>
                    <a:pt x="7142893" y="1019461"/>
                    <a:pt x="7142893" y="982872"/>
                  </a:cubicBezTo>
                  <a:cubicBezTo>
                    <a:pt x="7142893" y="946283"/>
                    <a:pt x="7171917" y="916622"/>
                    <a:pt x="7207720" y="916622"/>
                  </a:cubicBezTo>
                  <a:cubicBezTo>
                    <a:pt x="7243524" y="916622"/>
                    <a:pt x="7272548" y="946283"/>
                    <a:pt x="7272548" y="982872"/>
                  </a:cubicBezTo>
                  <a:cubicBezTo>
                    <a:pt x="7272548" y="1019461"/>
                    <a:pt x="7243524" y="1049122"/>
                    <a:pt x="7207720" y="1049122"/>
                  </a:cubicBezTo>
                  <a:close/>
                  <a:moveTo>
                    <a:pt x="7023828" y="1049122"/>
                  </a:moveTo>
                  <a:cubicBezTo>
                    <a:pt x="6988026" y="1049122"/>
                    <a:pt x="6959001" y="1019461"/>
                    <a:pt x="6959001" y="982872"/>
                  </a:cubicBezTo>
                  <a:cubicBezTo>
                    <a:pt x="6959001" y="946283"/>
                    <a:pt x="6988026" y="916622"/>
                    <a:pt x="7023828" y="916622"/>
                  </a:cubicBezTo>
                  <a:cubicBezTo>
                    <a:pt x="7059632" y="916622"/>
                    <a:pt x="7088656" y="946283"/>
                    <a:pt x="7088656" y="982872"/>
                  </a:cubicBezTo>
                  <a:cubicBezTo>
                    <a:pt x="7088656" y="1019461"/>
                    <a:pt x="7059632" y="1049122"/>
                    <a:pt x="7023828" y="1049122"/>
                  </a:cubicBezTo>
                  <a:close/>
                  <a:moveTo>
                    <a:pt x="6839937" y="1049122"/>
                  </a:moveTo>
                  <a:cubicBezTo>
                    <a:pt x="6804134" y="1049122"/>
                    <a:pt x="6775110" y="1019461"/>
                    <a:pt x="6775110" y="982872"/>
                  </a:cubicBezTo>
                  <a:cubicBezTo>
                    <a:pt x="6775110" y="946283"/>
                    <a:pt x="6804134" y="916622"/>
                    <a:pt x="6839937" y="916622"/>
                  </a:cubicBezTo>
                  <a:cubicBezTo>
                    <a:pt x="6875741" y="916622"/>
                    <a:pt x="6904765" y="946283"/>
                    <a:pt x="6904765" y="982872"/>
                  </a:cubicBezTo>
                  <a:cubicBezTo>
                    <a:pt x="6904765" y="1019461"/>
                    <a:pt x="6875741" y="1049122"/>
                    <a:pt x="6839937" y="1049122"/>
                  </a:cubicBezTo>
                  <a:close/>
                  <a:moveTo>
                    <a:pt x="6641318" y="1049122"/>
                  </a:moveTo>
                  <a:cubicBezTo>
                    <a:pt x="6605514" y="1049122"/>
                    <a:pt x="6576490" y="1019461"/>
                    <a:pt x="6576490" y="982872"/>
                  </a:cubicBezTo>
                  <a:cubicBezTo>
                    <a:pt x="6576490" y="946283"/>
                    <a:pt x="6605514" y="916622"/>
                    <a:pt x="6641318" y="916622"/>
                  </a:cubicBezTo>
                  <a:cubicBezTo>
                    <a:pt x="6677120" y="916622"/>
                    <a:pt x="6706144" y="946283"/>
                    <a:pt x="6706144" y="982872"/>
                  </a:cubicBezTo>
                  <a:cubicBezTo>
                    <a:pt x="6706144" y="1019461"/>
                    <a:pt x="6677120" y="1049122"/>
                    <a:pt x="6641318" y="1049122"/>
                  </a:cubicBezTo>
                  <a:close/>
                  <a:moveTo>
                    <a:pt x="5150149" y="1051140"/>
                  </a:moveTo>
                  <a:cubicBezTo>
                    <a:pt x="5114345" y="1051140"/>
                    <a:pt x="5085321" y="1021479"/>
                    <a:pt x="5085321" y="984890"/>
                  </a:cubicBezTo>
                  <a:cubicBezTo>
                    <a:pt x="5085321" y="948301"/>
                    <a:pt x="5114345" y="918640"/>
                    <a:pt x="5150149" y="918640"/>
                  </a:cubicBezTo>
                  <a:cubicBezTo>
                    <a:pt x="5185953" y="918640"/>
                    <a:pt x="5214976" y="948301"/>
                    <a:pt x="5214976" y="984890"/>
                  </a:cubicBezTo>
                  <a:cubicBezTo>
                    <a:pt x="5214976" y="1021479"/>
                    <a:pt x="5185953" y="1051140"/>
                    <a:pt x="5150149" y="1051140"/>
                  </a:cubicBezTo>
                  <a:close/>
                  <a:moveTo>
                    <a:pt x="4966257" y="1051140"/>
                  </a:moveTo>
                  <a:cubicBezTo>
                    <a:pt x="4930454" y="1051140"/>
                    <a:pt x="4901430" y="1021479"/>
                    <a:pt x="4901430" y="984890"/>
                  </a:cubicBezTo>
                  <a:cubicBezTo>
                    <a:pt x="4901430" y="948301"/>
                    <a:pt x="4930454" y="918640"/>
                    <a:pt x="4966257" y="918640"/>
                  </a:cubicBezTo>
                  <a:cubicBezTo>
                    <a:pt x="5002061" y="918640"/>
                    <a:pt x="5031085" y="948301"/>
                    <a:pt x="5031085" y="984890"/>
                  </a:cubicBezTo>
                  <a:cubicBezTo>
                    <a:pt x="5031085" y="1021479"/>
                    <a:pt x="5002061" y="1051140"/>
                    <a:pt x="4966257" y="1051140"/>
                  </a:cubicBezTo>
                  <a:close/>
                  <a:moveTo>
                    <a:pt x="4782366" y="1051140"/>
                  </a:moveTo>
                  <a:cubicBezTo>
                    <a:pt x="4746563" y="1051140"/>
                    <a:pt x="4717539" y="1021479"/>
                    <a:pt x="4717539" y="984890"/>
                  </a:cubicBezTo>
                  <a:cubicBezTo>
                    <a:pt x="4717539" y="948301"/>
                    <a:pt x="4746563" y="918640"/>
                    <a:pt x="4782366" y="918640"/>
                  </a:cubicBezTo>
                  <a:cubicBezTo>
                    <a:pt x="4818169" y="918640"/>
                    <a:pt x="4847193" y="948301"/>
                    <a:pt x="4847193" y="984890"/>
                  </a:cubicBezTo>
                  <a:cubicBezTo>
                    <a:pt x="4847193" y="1021479"/>
                    <a:pt x="4818169" y="1051140"/>
                    <a:pt x="4782366" y="1051140"/>
                  </a:cubicBezTo>
                  <a:close/>
                  <a:moveTo>
                    <a:pt x="4598475" y="1051140"/>
                  </a:moveTo>
                  <a:cubicBezTo>
                    <a:pt x="4562671" y="1051140"/>
                    <a:pt x="4533648" y="1021479"/>
                    <a:pt x="4533648" y="984890"/>
                  </a:cubicBezTo>
                  <a:cubicBezTo>
                    <a:pt x="4533648" y="948301"/>
                    <a:pt x="4562671" y="918640"/>
                    <a:pt x="4598475" y="918640"/>
                  </a:cubicBezTo>
                  <a:cubicBezTo>
                    <a:pt x="4634278" y="918640"/>
                    <a:pt x="4663303" y="948301"/>
                    <a:pt x="4663303" y="984890"/>
                  </a:cubicBezTo>
                  <a:cubicBezTo>
                    <a:pt x="4663303" y="1021479"/>
                    <a:pt x="4634278" y="1051140"/>
                    <a:pt x="4598475" y="1051140"/>
                  </a:cubicBezTo>
                  <a:close/>
                  <a:moveTo>
                    <a:pt x="4414583" y="1051140"/>
                  </a:moveTo>
                  <a:cubicBezTo>
                    <a:pt x="4378779" y="1051140"/>
                    <a:pt x="4349755" y="1021479"/>
                    <a:pt x="4349755" y="984890"/>
                  </a:cubicBezTo>
                  <a:cubicBezTo>
                    <a:pt x="4349755" y="948301"/>
                    <a:pt x="4378779" y="918640"/>
                    <a:pt x="4414583" y="918640"/>
                  </a:cubicBezTo>
                  <a:cubicBezTo>
                    <a:pt x="4450386" y="918640"/>
                    <a:pt x="4479410" y="948301"/>
                    <a:pt x="4479410" y="984890"/>
                  </a:cubicBezTo>
                  <a:cubicBezTo>
                    <a:pt x="4479410" y="1021479"/>
                    <a:pt x="4450386" y="1051140"/>
                    <a:pt x="4414583" y="1051140"/>
                  </a:cubicBezTo>
                  <a:close/>
                  <a:moveTo>
                    <a:pt x="4230691" y="1051140"/>
                  </a:moveTo>
                  <a:cubicBezTo>
                    <a:pt x="4194888" y="1051140"/>
                    <a:pt x="4165863" y="1021479"/>
                    <a:pt x="4165863" y="984890"/>
                  </a:cubicBezTo>
                  <a:cubicBezTo>
                    <a:pt x="4165863" y="948301"/>
                    <a:pt x="4194888" y="918640"/>
                    <a:pt x="4230691" y="918640"/>
                  </a:cubicBezTo>
                  <a:cubicBezTo>
                    <a:pt x="4266495" y="918640"/>
                    <a:pt x="4295519" y="948301"/>
                    <a:pt x="4295519" y="984890"/>
                  </a:cubicBezTo>
                  <a:cubicBezTo>
                    <a:pt x="4295519" y="1021479"/>
                    <a:pt x="4266495" y="1051140"/>
                    <a:pt x="4230691" y="1051140"/>
                  </a:cubicBezTo>
                  <a:close/>
                  <a:moveTo>
                    <a:pt x="4032071" y="1051140"/>
                  </a:moveTo>
                  <a:cubicBezTo>
                    <a:pt x="3996268" y="1051140"/>
                    <a:pt x="3967243" y="1021479"/>
                    <a:pt x="3967243" y="984890"/>
                  </a:cubicBezTo>
                  <a:cubicBezTo>
                    <a:pt x="3967243" y="948301"/>
                    <a:pt x="3996268" y="918640"/>
                    <a:pt x="4032071" y="918640"/>
                  </a:cubicBezTo>
                  <a:cubicBezTo>
                    <a:pt x="4067874" y="918640"/>
                    <a:pt x="4096898" y="948301"/>
                    <a:pt x="4096898" y="984890"/>
                  </a:cubicBezTo>
                  <a:cubicBezTo>
                    <a:pt x="4096898" y="1021479"/>
                    <a:pt x="4067874" y="1051140"/>
                    <a:pt x="4032071" y="1051140"/>
                  </a:cubicBezTo>
                  <a:close/>
                  <a:moveTo>
                    <a:pt x="1188874" y="1054168"/>
                  </a:moveTo>
                  <a:cubicBezTo>
                    <a:pt x="1153071" y="1054168"/>
                    <a:pt x="1124047" y="1024507"/>
                    <a:pt x="1124047" y="987918"/>
                  </a:cubicBezTo>
                  <a:cubicBezTo>
                    <a:pt x="1124047" y="951329"/>
                    <a:pt x="1153071" y="921668"/>
                    <a:pt x="1188874" y="921668"/>
                  </a:cubicBezTo>
                  <a:cubicBezTo>
                    <a:pt x="1224678" y="921668"/>
                    <a:pt x="1253702" y="951329"/>
                    <a:pt x="1253702" y="987918"/>
                  </a:cubicBezTo>
                  <a:cubicBezTo>
                    <a:pt x="1253702" y="1024507"/>
                    <a:pt x="1224678" y="1054168"/>
                    <a:pt x="1188874" y="1054168"/>
                  </a:cubicBezTo>
                  <a:close/>
                  <a:moveTo>
                    <a:pt x="1004983" y="1054168"/>
                  </a:moveTo>
                  <a:cubicBezTo>
                    <a:pt x="969180" y="1054168"/>
                    <a:pt x="940155" y="1024507"/>
                    <a:pt x="940155" y="987918"/>
                  </a:cubicBezTo>
                  <a:cubicBezTo>
                    <a:pt x="940155" y="951329"/>
                    <a:pt x="969180" y="921668"/>
                    <a:pt x="1004983" y="921668"/>
                  </a:cubicBezTo>
                  <a:cubicBezTo>
                    <a:pt x="1040786" y="921668"/>
                    <a:pt x="1069811" y="951329"/>
                    <a:pt x="1069811" y="987918"/>
                  </a:cubicBezTo>
                  <a:cubicBezTo>
                    <a:pt x="1069811" y="1024507"/>
                    <a:pt x="1040786" y="1054168"/>
                    <a:pt x="1004983" y="1054168"/>
                  </a:cubicBezTo>
                  <a:close/>
                  <a:moveTo>
                    <a:pt x="821092" y="1054168"/>
                  </a:moveTo>
                  <a:cubicBezTo>
                    <a:pt x="785288" y="1054168"/>
                    <a:pt x="756264" y="1024507"/>
                    <a:pt x="756264" y="987918"/>
                  </a:cubicBezTo>
                  <a:cubicBezTo>
                    <a:pt x="756264" y="951329"/>
                    <a:pt x="785288" y="921668"/>
                    <a:pt x="821092" y="921668"/>
                  </a:cubicBezTo>
                  <a:cubicBezTo>
                    <a:pt x="856895" y="921668"/>
                    <a:pt x="885920" y="951329"/>
                    <a:pt x="885920" y="987918"/>
                  </a:cubicBezTo>
                  <a:cubicBezTo>
                    <a:pt x="885920" y="1024507"/>
                    <a:pt x="856895" y="1054168"/>
                    <a:pt x="821092" y="1054168"/>
                  </a:cubicBezTo>
                  <a:close/>
                  <a:moveTo>
                    <a:pt x="637202" y="1054168"/>
                  </a:moveTo>
                  <a:cubicBezTo>
                    <a:pt x="601397" y="1054168"/>
                    <a:pt x="572374" y="1024507"/>
                    <a:pt x="572374" y="987918"/>
                  </a:cubicBezTo>
                  <a:cubicBezTo>
                    <a:pt x="572374" y="951329"/>
                    <a:pt x="601397" y="921668"/>
                    <a:pt x="637202" y="921668"/>
                  </a:cubicBezTo>
                  <a:cubicBezTo>
                    <a:pt x="673004" y="921668"/>
                    <a:pt x="702030" y="951329"/>
                    <a:pt x="702030" y="987918"/>
                  </a:cubicBezTo>
                  <a:cubicBezTo>
                    <a:pt x="702030" y="1024507"/>
                    <a:pt x="673004" y="1054168"/>
                    <a:pt x="637202" y="1054168"/>
                  </a:cubicBezTo>
                  <a:close/>
                  <a:moveTo>
                    <a:pt x="453308" y="1054168"/>
                  </a:moveTo>
                  <a:cubicBezTo>
                    <a:pt x="417506" y="1054168"/>
                    <a:pt x="388481" y="1024507"/>
                    <a:pt x="388481" y="987918"/>
                  </a:cubicBezTo>
                  <a:cubicBezTo>
                    <a:pt x="388481" y="951329"/>
                    <a:pt x="417506" y="921668"/>
                    <a:pt x="453308" y="921668"/>
                  </a:cubicBezTo>
                  <a:cubicBezTo>
                    <a:pt x="489112" y="921668"/>
                    <a:pt x="518136" y="951329"/>
                    <a:pt x="518136" y="987918"/>
                  </a:cubicBezTo>
                  <a:cubicBezTo>
                    <a:pt x="518136" y="1024507"/>
                    <a:pt x="489112" y="1054168"/>
                    <a:pt x="453308" y="1054168"/>
                  </a:cubicBezTo>
                  <a:close/>
                  <a:moveTo>
                    <a:pt x="269417" y="1054168"/>
                  </a:moveTo>
                  <a:cubicBezTo>
                    <a:pt x="233614" y="1054168"/>
                    <a:pt x="204589" y="1024507"/>
                    <a:pt x="204589" y="987918"/>
                  </a:cubicBezTo>
                  <a:cubicBezTo>
                    <a:pt x="204589" y="951329"/>
                    <a:pt x="233614" y="921668"/>
                    <a:pt x="269417" y="921668"/>
                  </a:cubicBezTo>
                  <a:cubicBezTo>
                    <a:pt x="305220" y="921668"/>
                    <a:pt x="334245" y="951329"/>
                    <a:pt x="334245" y="987918"/>
                  </a:cubicBezTo>
                  <a:cubicBezTo>
                    <a:pt x="334245" y="1024507"/>
                    <a:pt x="305220" y="1054168"/>
                    <a:pt x="269417" y="1054168"/>
                  </a:cubicBezTo>
                  <a:close/>
                  <a:moveTo>
                    <a:pt x="70797" y="1054168"/>
                  </a:moveTo>
                  <a:cubicBezTo>
                    <a:pt x="34993" y="1054168"/>
                    <a:pt x="5970" y="1024507"/>
                    <a:pt x="5970" y="987918"/>
                  </a:cubicBezTo>
                  <a:cubicBezTo>
                    <a:pt x="5970" y="951329"/>
                    <a:pt x="34993" y="921668"/>
                    <a:pt x="70797" y="921668"/>
                  </a:cubicBezTo>
                  <a:cubicBezTo>
                    <a:pt x="106601" y="921668"/>
                    <a:pt x="135625" y="951329"/>
                    <a:pt x="135625" y="987918"/>
                  </a:cubicBezTo>
                  <a:cubicBezTo>
                    <a:pt x="135625" y="1024507"/>
                    <a:pt x="106601" y="1054168"/>
                    <a:pt x="70797" y="1054168"/>
                  </a:cubicBezTo>
                  <a:close/>
                  <a:moveTo>
                    <a:pt x="6454772" y="1261679"/>
                  </a:moveTo>
                  <a:cubicBezTo>
                    <a:pt x="6418968" y="1261679"/>
                    <a:pt x="6389944" y="1232018"/>
                    <a:pt x="6389944" y="1195429"/>
                  </a:cubicBezTo>
                  <a:cubicBezTo>
                    <a:pt x="6389944" y="1158840"/>
                    <a:pt x="6418968" y="1129179"/>
                    <a:pt x="6454772" y="1129179"/>
                  </a:cubicBezTo>
                  <a:cubicBezTo>
                    <a:pt x="6490575" y="1129179"/>
                    <a:pt x="6519600" y="1158840"/>
                    <a:pt x="6519600" y="1195429"/>
                  </a:cubicBezTo>
                  <a:cubicBezTo>
                    <a:pt x="6519600" y="1232018"/>
                    <a:pt x="6490575" y="1261679"/>
                    <a:pt x="6454772" y="1261679"/>
                  </a:cubicBezTo>
                  <a:close/>
                  <a:moveTo>
                    <a:pt x="6270880" y="1261679"/>
                  </a:moveTo>
                  <a:cubicBezTo>
                    <a:pt x="6235077" y="1261679"/>
                    <a:pt x="6206052" y="1232018"/>
                    <a:pt x="6206052" y="1195429"/>
                  </a:cubicBezTo>
                  <a:cubicBezTo>
                    <a:pt x="6206052" y="1158840"/>
                    <a:pt x="6235077" y="1129179"/>
                    <a:pt x="6270880" y="1129179"/>
                  </a:cubicBezTo>
                  <a:cubicBezTo>
                    <a:pt x="6306684" y="1129179"/>
                    <a:pt x="6335708" y="1158840"/>
                    <a:pt x="6335708" y="1195429"/>
                  </a:cubicBezTo>
                  <a:cubicBezTo>
                    <a:pt x="6335708" y="1232018"/>
                    <a:pt x="6306684" y="1261679"/>
                    <a:pt x="6270880" y="1261679"/>
                  </a:cubicBezTo>
                  <a:close/>
                  <a:moveTo>
                    <a:pt x="6086990" y="1261679"/>
                  </a:moveTo>
                  <a:cubicBezTo>
                    <a:pt x="6051186" y="1261679"/>
                    <a:pt x="6022162" y="1232018"/>
                    <a:pt x="6022162" y="1195429"/>
                  </a:cubicBezTo>
                  <a:cubicBezTo>
                    <a:pt x="6022162" y="1158840"/>
                    <a:pt x="6051186" y="1129179"/>
                    <a:pt x="6086990" y="1129179"/>
                  </a:cubicBezTo>
                  <a:cubicBezTo>
                    <a:pt x="6122793" y="1129179"/>
                    <a:pt x="6151817" y="1158840"/>
                    <a:pt x="6151817" y="1195429"/>
                  </a:cubicBezTo>
                  <a:cubicBezTo>
                    <a:pt x="6151817" y="1232018"/>
                    <a:pt x="6122793" y="1261679"/>
                    <a:pt x="6086990" y="1261679"/>
                  </a:cubicBezTo>
                  <a:close/>
                  <a:moveTo>
                    <a:pt x="5903098" y="1261679"/>
                  </a:moveTo>
                  <a:cubicBezTo>
                    <a:pt x="5867295" y="1261679"/>
                    <a:pt x="5838270" y="1232018"/>
                    <a:pt x="5838270" y="1195429"/>
                  </a:cubicBezTo>
                  <a:cubicBezTo>
                    <a:pt x="5838270" y="1158840"/>
                    <a:pt x="5867295" y="1129179"/>
                    <a:pt x="5903098" y="1129179"/>
                  </a:cubicBezTo>
                  <a:cubicBezTo>
                    <a:pt x="5938902" y="1129179"/>
                    <a:pt x="5967926" y="1158840"/>
                    <a:pt x="5967926" y="1195429"/>
                  </a:cubicBezTo>
                  <a:cubicBezTo>
                    <a:pt x="5967926" y="1232018"/>
                    <a:pt x="5938902" y="1261679"/>
                    <a:pt x="5903098" y="1261679"/>
                  </a:cubicBezTo>
                  <a:close/>
                  <a:moveTo>
                    <a:pt x="5719207" y="1261679"/>
                  </a:moveTo>
                  <a:cubicBezTo>
                    <a:pt x="5683403" y="1261679"/>
                    <a:pt x="5654379" y="1232018"/>
                    <a:pt x="5654379" y="1195429"/>
                  </a:cubicBezTo>
                  <a:cubicBezTo>
                    <a:pt x="5654379" y="1158840"/>
                    <a:pt x="5683403" y="1129179"/>
                    <a:pt x="5719207" y="1129179"/>
                  </a:cubicBezTo>
                  <a:cubicBezTo>
                    <a:pt x="5755009" y="1129179"/>
                    <a:pt x="5784034" y="1158840"/>
                    <a:pt x="5784034" y="1195429"/>
                  </a:cubicBezTo>
                  <a:cubicBezTo>
                    <a:pt x="5784034" y="1232018"/>
                    <a:pt x="5755009" y="1261679"/>
                    <a:pt x="5719207" y="1261679"/>
                  </a:cubicBezTo>
                  <a:close/>
                  <a:moveTo>
                    <a:pt x="5535315" y="1261679"/>
                  </a:moveTo>
                  <a:cubicBezTo>
                    <a:pt x="5499511" y="1261679"/>
                    <a:pt x="5470487" y="1232018"/>
                    <a:pt x="5470487" y="1195429"/>
                  </a:cubicBezTo>
                  <a:cubicBezTo>
                    <a:pt x="5470487" y="1158840"/>
                    <a:pt x="5499511" y="1129179"/>
                    <a:pt x="5535315" y="1129179"/>
                  </a:cubicBezTo>
                  <a:cubicBezTo>
                    <a:pt x="5571119" y="1129179"/>
                    <a:pt x="5600143" y="1158840"/>
                    <a:pt x="5600143" y="1195429"/>
                  </a:cubicBezTo>
                  <a:cubicBezTo>
                    <a:pt x="5600143" y="1232018"/>
                    <a:pt x="5571119" y="1261679"/>
                    <a:pt x="5535315" y="1261679"/>
                  </a:cubicBezTo>
                  <a:close/>
                  <a:moveTo>
                    <a:pt x="5336695" y="1261679"/>
                  </a:moveTo>
                  <a:cubicBezTo>
                    <a:pt x="5300891" y="1261679"/>
                    <a:pt x="5271867" y="1232018"/>
                    <a:pt x="5271867" y="1195429"/>
                  </a:cubicBezTo>
                  <a:cubicBezTo>
                    <a:pt x="5271867" y="1158840"/>
                    <a:pt x="5300891" y="1129179"/>
                    <a:pt x="5336695" y="1129179"/>
                  </a:cubicBezTo>
                  <a:cubicBezTo>
                    <a:pt x="5372498" y="1129179"/>
                    <a:pt x="5401522" y="1158840"/>
                    <a:pt x="5401522" y="1195429"/>
                  </a:cubicBezTo>
                  <a:cubicBezTo>
                    <a:pt x="5401522" y="1232018"/>
                    <a:pt x="5372498" y="1261679"/>
                    <a:pt x="5336695" y="1261679"/>
                  </a:cubicBezTo>
                  <a:close/>
                  <a:moveTo>
                    <a:pt x="3839600" y="1263697"/>
                  </a:moveTo>
                  <a:cubicBezTo>
                    <a:pt x="3803797" y="1263697"/>
                    <a:pt x="3774772" y="1234036"/>
                    <a:pt x="3774772" y="1197447"/>
                  </a:cubicBezTo>
                  <a:cubicBezTo>
                    <a:pt x="3774772" y="1160858"/>
                    <a:pt x="3803797" y="1131197"/>
                    <a:pt x="3839600" y="1131197"/>
                  </a:cubicBezTo>
                  <a:cubicBezTo>
                    <a:pt x="3875403" y="1131197"/>
                    <a:pt x="3904427" y="1160858"/>
                    <a:pt x="3904427" y="1197447"/>
                  </a:cubicBezTo>
                  <a:cubicBezTo>
                    <a:pt x="3904427" y="1234036"/>
                    <a:pt x="3875403" y="1263697"/>
                    <a:pt x="3839600" y="1263697"/>
                  </a:cubicBezTo>
                  <a:close/>
                  <a:moveTo>
                    <a:pt x="3655709" y="1263697"/>
                  </a:moveTo>
                  <a:cubicBezTo>
                    <a:pt x="3619905" y="1263697"/>
                    <a:pt x="3590881" y="1234036"/>
                    <a:pt x="3590881" y="1197447"/>
                  </a:cubicBezTo>
                  <a:cubicBezTo>
                    <a:pt x="3590881" y="1160858"/>
                    <a:pt x="3619905" y="1131197"/>
                    <a:pt x="3655709" y="1131197"/>
                  </a:cubicBezTo>
                  <a:cubicBezTo>
                    <a:pt x="3691512" y="1131197"/>
                    <a:pt x="3720536" y="1160858"/>
                    <a:pt x="3720536" y="1197447"/>
                  </a:cubicBezTo>
                  <a:cubicBezTo>
                    <a:pt x="3720536" y="1234036"/>
                    <a:pt x="3691512" y="1263697"/>
                    <a:pt x="3655709" y="1263697"/>
                  </a:cubicBezTo>
                  <a:close/>
                  <a:moveTo>
                    <a:pt x="3471818" y="1263697"/>
                  </a:moveTo>
                  <a:cubicBezTo>
                    <a:pt x="3436014" y="1263697"/>
                    <a:pt x="3406990" y="1234036"/>
                    <a:pt x="3406990" y="1197447"/>
                  </a:cubicBezTo>
                  <a:cubicBezTo>
                    <a:pt x="3406990" y="1160858"/>
                    <a:pt x="3436014" y="1131197"/>
                    <a:pt x="3471818" y="1131197"/>
                  </a:cubicBezTo>
                  <a:cubicBezTo>
                    <a:pt x="3507621" y="1131197"/>
                    <a:pt x="3536645" y="1160858"/>
                    <a:pt x="3536645" y="1197447"/>
                  </a:cubicBezTo>
                  <a:cubicBezTo>
                    <a:pt x="3536645" y="1234036"/>
                    <a:pt x="3507621" y="1263697"/>
                    <a:pt x="3471818" y="1263697"/>
                  </a:cubicBezTo>
                  <a:close/>
                  <a:moveTo>
                    <a:pt x="3287926" y="1263697"/>
                  </a:moveTo>
                  <a:cubicBezTo>
                    <a:pt x="3252122" y="1263697"/>
                    <a:pt x="3223098" y="1234036"/>
                    <a:pt x="3223098" y="1197447"/>
                  </a:cubicBezTo>
                  <a:cubicBezTo>
                    <a:pt x="3223098" y="1160858"/>
                    <a:pt x="3252122" y="1131197"/>
                    <a:pt x="3287926" y="1131197"/>
                  </a:cubicBezTo>
                  <a:cubicBezTo>
                    <a:pt x="3323730" y="1131197"/>
                    <a:pt x="3352754" y="1160858"/>
                    <a:pt x="3352754" y="1197447"/>
                  </a:cubicBezTo>
                  <a:cubicBezTo>
                    <a:pt x="3352754" y="1234036"/>
                    <a:pt x="3323730" y="1263697"/>
                    <a:pt x="3287926" y="1263697"/>
                  </a:cubicBezTo>
                  <a:close/>
                  <a:moveTo>
                    <a:pt x="3104034" y="1263697"/>
                  </a:moveTo>
                  <a:cubicBezTo>
                    <a:pt x="3068231" y="1263697"/>
                    <a:pt x="3039206" y="1234036"/>
                    <a:pt x="3039206" y="1197447"/>
                  </a:cubicBezTo>
                  <a:cubicBezTo>
                    <a:pt x="3039206" y="1160858"/>
                    <a:pt x="3068231" y="1131197"/>
                    <a:pt x="3104034" y="1131197"/>
                  </a:cubicBezTo>
                  <a:cubicBezTo>
                    <a:pt x="3139837" y="1131197"/>
                    <a:pt x="3168861" y="1160858"/>
                    <a:pt x="3168861" y="1197447"/>
                  </a:cubicBezTo>
                  <a:cubicBezTo>
                    <a:pt x="3168861" y="1234036"/>
                    <a:pt x="3139837" y="1263697"/>
                    <a:pt x="3104034" y="1263697"/>
                  </a:cubicBezTo>
                  <a:close/>
                  <a:moveTo>
                    <a:pt x="2920143" y="1263697"/>
                  </a:moveTo>
                  <a:cubicBezTo>
                    <a:pt x="2884339" y="1263697"/>
                    <a:pt x="2855315" y="1234036"/>
                    <a:pt x="2855315" y="1197447"/>
                  </a:cubicBezTo>
                  <a:cubicBezTo>
                    <a:pt x="2855315" y="1160858"/>
                    <a:pt x="2884339" y="1131197"/>
                    <a:pt x="2920143" y="1131197"/>
                  </a:cubicBezTo>
                  <a:cubicBezTo>
                    <a:pt x="2955946" y="1131197"/>
                    <a:pt x="2984970" y="1160858"/>
                    <a:pt x="2984970" y="1197447"/>
                  </a:cubicBezTo>
                  <a:cubicBezTo>
                    <a:pt x="2984970" y="1234036"/>
                    <a:pt x="2955946" y="1263697"/>
                    <a:pt x="2920143" y="1263697"/>
                  </a:cubicBezTo>
                  <a:close/>
                  <a:moveTo>
                    <a:pt x="2721523" y="1263697"/>
                  </a:moveTo>
                  <a:cubicBezTo>
                    <a:pt x="2685719" y="1263697"/>
                    <a:pt x="2656695" y="1234036"/>
                    <a:pt x="2656695" y="1197447"/>
                  </a:cubicBezTo>
                  <a:cubicBezTo>
                    <a:pt x="2656695" y="1160858"/>
                    <a:pt x="2685719" y="1131197"/>
                    <a:pt x="2721523" y="1131197"/>
                  </a:cubicBezTo>
                  <a:cubicBezTo>
                    <a:pt x="2757326" y="1131197"/>
                    <a:pt x="2786350" y="1160858"/>
                    <a:pt x="2786350" y="1197447"/>
                  </a:cubicBezTo>
                  <a:cubicBezTo>
                    <a:pt x="2786350" y="1234036"/>
                    <a:pt x="2757326" y="1263697"/>
                    <a:pt x="2721523" y="1263697"/>
                  </a:cubicBezTo>
                  <a:close/>
                  <a:moveTo>
                    <a:pt x="2523126" y="1264706"/>
                  </a:moveTo>
                  <a:cubicBezTo>
                    <a:pt x="2487322" y="1264706"/>
                    <a:pt x="2458298" y="1235045"/>
                    <a:pt x="2458298" y="1198456"/>
                  </a:cubicBezTo>
                  <a:cubicBezTo>
                    <a:pt x="2458298" y="1161867"/>
                    <a:pt x="2487322" y="1132206"/>
                    <a:pt x="2523126" y="1132206"/>
                  </a:cubicBezTo>
                  <a:cubicBezTo>
                    <a:pt x="2558929" y="1132206"/>
                    <a:pt x="2587953" y="1161867"/>
                    <a:pt x="2587953" y="1198456"/>
                  </a:cubicBezTo>
                  <a:cubicBezTo>
                    <a:pt x="2587953" y="1235045"/>
                    <a:pt x="2558929" y="1264706"/>
                    <a:pt x="2523126" y="1264706"/>
                  </a:cubicBezTo>
                  <a:close/>
                  <a:moveTo>
                    <a:pt x="2339234" y="1264706"/>
                  </a:moveTo>
                  <a:cubicBezTo>
                    <a:pt x="2303430" y="1264706"/>
                    <a:pt x="2274406" y="1235045"/>
                    <a:pt x="2274406" y="1198456"/>
                  </a:cubicBezTo>
                  <a:cubicBezTo>
                    <a:pt x="2274406" y="1161867"/>
                    <a:pt x="2303430" y="1132206"/>
                    <a:pt x="2339234" y="1132206"/>
                  </a:cubicBezTo>
                  <a:cubicBezTo>
                    <a:pt x="2375038" y="1132206"/>
                    <a:pt x="2404062" y="1161867"/>
                    <a:pt x="2404062" y="1198456"/>
                  </a:cubicBezTo>
                  <a:cubicBezTo>
                    <a:pt x="2404062" y="1235045"/>
                    <a:pt x="2375038" y="1264706"/>
                    <a:pt x="2339234" y="1264706"/>
                  </a:cubicBezTo>
                  <a:close/>
                  <a:moveTo>
                    <a:pt x="2155343" y="1264706"/>
                  </a:moveTo>
                  <a:cubicBezTo>
                    <a:pt x="2119540" y="1264706"/>
                    <a:pt x="2090515" y="1235045"/>
                    <a:pt x="2090515" y="1198456"/>
                  </a:cubicBezTo>
                  <a:cubicBezTo>
                    <a:pt x="2090515" y="1161867"/>
                    <a:pt x="2119540" y="1132206"/>
                    <a:pt x="2155343" y="1132206"/>
                  </a:cubicBezTo>
                  <a:cubicBezTo>
                    <a:pt x="2191146" y="1132206"/>
                    <a:pt x="2220170" y="1161867"/>
                    <a:pt x="2220170" y="1198456"/>
                  </a:cubicBezTo>
                  <a:cubicBezTo>
                    <a:pt x="2220170" y="1235045"/>
                    <a:pt x="2191146" y="1264706"/>
                    <a:pt x="2155343" y="1264706"/>
                  </a:cubicBezTo>
                  <a:close/>
                  <a:moveTo>
                    <a:pt x="1971452" y="1264706"/>
                  </a:moveTo>
                  <a:cubicBezTo>
                    <a:pt x="1935648" y="1264706"/>
                    <a:pt x="1906624" y="1235045"/>
                    <a:pt x="1906624" y="1198456"/>
                  </a:cubicBezTo>
                  <a:cubicBezTo>
                    <a:pt x="1906624" y="1161867"/>
                    <a:pt x="1935648" y="1132206"/>
                    <a:pt x="1971452" y="1132206"/>
                  </a:cubicBezTo>
                  <a:cubicBezTo>
                    <a:pt x="2007255" y="1132206"/>
                    <a:pt x="2036280" y="1161867"/>
                    <a:pt x="2036280" y="1198456"/>
                  </a:cubicBezTo>
                  <a:cubicBezTo>
                    <a:pt x="2036280" y="1235045"/>
                    <a:pt x="2007255" y="1264706"/>
                    <a:pt x="1971452" y="1264706"/>
                  </a:cubicBezTo>
                  <a:close/>
                  <a:moveTo>
                    <a:pt x="1787561" y="1264706"/>
                  </a:moveTo>
                  <a:cubicBezTo>
                    <a:pt x="1751756" y="1264706"/>
                    <a:pt x="1722733" y="1235045"/>
                    <a:pt x="1722733" y="1198456"/>
                  </a:cubicBezTo>
                  <a:cubicBezTo>
                    <a:pt x="1722733" y="1161867"/>
                    <a:pt x="1751756" y="1132206"/>
                    <a:pt x="1787561" y="1132206"/>
                  </a:cubicBezTo>
                  <a:cubicBezTo>
                    <a:pt x="1823363" y="1132206"/>
                    <a:pt x="1852388" y="1161867"/>
                    <a:pt x="1852388" y="1198456"/>
                  </a:cubicBezTo>
                  <a:cubicBezTo>
                    <a:pt x="1852388" y="1235045"/>
                    <a:pt x="1823363" y="1264706"/>
                    <a:pt x="1787561" y="1264706"/>
                  </a:cubicBezTo>
                  <a:close/>
                  <a:moveTo>
                    <a:pt x="1603668" y="1264706"/>
                  </a:moveTo>
                  <a:cubicBezTo>
                    <a:pt x="1567865" y="1264706"/>
                    <a:pt x="1538841" y="1235045"/>
                    <a:pt x="1538841" y="1198456"/>
                  </a:cubicBezTo>
                  <a:cubicBezTo>
                    <a:pt x="1538841" y="1161867"/>
                    <a:pt x="1567865" y="1132206"/>
                    <a:pt x="1603668" y="1132206"/>
                  </a:cubicBezTo>
                  <a:cubicBezTo>
                    <a:pt x="1639472" y="1132206"/>
                    <a:pt x="1668496" y="1161867"/>
                    <a:pt x="1668496" y="1198456"/>
                  </a:cubicBezTo>
                  <a:cubicBezTo>
                    <a:pt x="1668496" y="1235045"/>
                    <a:pt x="1639472" y="1264706"/>
                    <a:pt x="1603668" y="1264706"/>
                  </a:cubicBezTo>
                  <a:close/>
                  <a:moveTo>
                    <a:pt x="1405048" y="1264706"/>
                  </a:moveTo>
                  <a:cubicBezTo>
                    <a:pt x="1369246" y="1264706"/>
                    <a:pt x="1340221" y="1235045"/>
                    <a:pt x="1340221" y="1198456"/>
                  </a:cubicBezTo>
                  <a:cubicBezTo>
                    <a:pt x="1340221" y="1161867"/>
                    <a:pt x="1369246" y="1132206"/>
                    <a:pt x="1405048" y="1132206"/>
                  </a:cubicBezTo>
                  <a:cubicBezTo>
                    <a:pt x="1440851" y="1132206"/>
                    <a:pt x="1469876" y="1161867"/>
                    <a:pt x="1469876" y="1198456"/>
                  </a:cubicBezTo>
                  <a:cubicBezTo>
                    <a:pt x="1469876" y="1235045"/>
                    <a:pt x="1440851" y="1264706"/>
                    <a:pt x="1405048" y="1264706"/>
                  </a:cubicBezTo>
                  <a:close/>
                  <a:moveTo>
                    <a:pt x="7759394" y="1266725"/>
                  </a:moveTo>
                  <a:cubicBezTo>
                    <a:pt x="7723590" y="1266725"/>
                    <a:pt x="7694566" y="1237064"/>
                    <a:pt x="7694566" y="1200475"/>
                  </a:cubicBezTo>
                  <a:cubicBezTo>
                    <a:pt x="7694566" y="1163886"/>
                    <a:pt x="7723590" y="1134225"/>
                    <a:pt x="7759394" y="1134225"/>
                  </a:cubicBezTo>
                  <a:cubicBezTo>
                    <a:pt x="7795198" y="1134225"/>
                    <a:pt x="7824222" y="1163886"/>
                    <a:pt x="7824222" y="1200475"/>
                  </a:cubicBezTo>
                  <a:cubicBezTo>
                    <a:pt x="7824222" y="1237064"/>
                    <a:pt x="7795198" y="1266725"/>
                    <a:pt x="7759394" y="1266725"/>
                  </a:cubicBezTo>
                  <a:close/>
                  <a:moveTo>
                    <a:pt x="7575503" y="1266725"/>
                  </a:moveTo>
                  <a:cubicBezTo>
                    <a:pt x="7539700" y="1266725"/>
                    <a:pt x="7510676" y="1237064"/>
                    <a:pt x="7510676" y="1200475"/>
                  </a:cubicBezTo>
                  <a:cubicBezTo>
                    <a:pt x="7510676" y="1163886"/>
                    <a:pt x="7539700" y="1134225"/>
                    <a:pt x="7575503" y="1134225"/>
                  </a:cubicBezTo>
                  <a:cubicBezTo>
                    <a:pt x="7611306" y="1134225"/>
                    <a:pt x="7640330" y="1163886"/>
                    <a:pt x="7640330" y="1200475"/>
                  </a:cubicBezTo>
                  <a:cubicBezTo>
                    <a:pt x="7640330" y="1237064"/>
                    <a:pt x="7611306" y="1266725"/>
                    <a:pt x="7575503" y="1266725"/>
                  </a:cubicBezTo>
                  <a:close/>
                  <a:moveTo>
                    <a:pt x="7391612" y="1266725"/>
                  </a:moveTo>
                  <a:cubicBezTo>
                    <a:pt x="7355809" y="1266725"/>
                    <a:pt x="7326784" y="1237064"/>
                    <a:pt x="7326784" y="1200475"/>
                  </a:cubicBezTo>
                  <a:cubicBezTo>
                    <a:pt x="7326784" y="1163886"/>
                    <a:pt x="7355809" y="1134225"/>
                    <a:pt x="7391612" y="1134225"/>
                  </a:cubicBezTo>
                  <a:cubicBezTo>
                    <a:pt x="7427415" y="1134225"/>
                    <a:pt x="7456440" y="1163886"/>
                    <a:pt x="7456440" y="1200475"/>
                  </a:cubicBezTo>
                  <a:cubicBezTo>
                    <a:pt x="7456440" y="1237064"/>
                    <a:pt x="7427415" y="1266725"/>
                    <a:pt x="7391612" y="1266725"/>
                  </a:cubicBezTo>
                  <a:close/>
                  <a:moveTo>
                    <a:pt x="7207720" y="1266725"/>
                  </a:moveTo>
                  <a:cubicBezTo>
                    <a:pt x="7171917" y="1266725"/>
                    <a:pt x="7142893" y="1237064"/>
                    <a:pt x="7142893" y="1200475"/>
                  </a:cubicBezTo>
                  <a:cubicBezTo>
                    <a:pt x="7142893" y="1163886"/>
                    <a:pt x="7171917" y="1134225"/>
                    <a:pt x="7207720" y="1134225"/>
                  </a:cubicBezTo>
                  <a:cubicBezTo>
                    <a:pt x="7243524" y="1134225"/>
                    <a:pt x="7272548" y="1163886"/>
                    <a:pt x="7272548" y="1200475"/>
                  </a:cubicBezTo>
                  <a:cubicBezTo>
                    <a:pt x="7272548" y="1237064"/>
                    <a:pt x="7243524" y="1266725"/>
                    <a:pt x="7207720" y="1266725"/>
                  </a:cubicBezTo>
                  <a:close/>
                  <a:moveTo>
                    <a:pt x="7023828" y="1266725"/>
                  </a:moveTo>
                  <a:cubicBezTo>
                    <a:pt x="6988026" y="1266725"/>
                    <a:pt x="6959001" y="1237064"/>
                    <a:pt x="6959001" y="1200475"/>
                  </a:cubicBezTo>
                  <a:cubicBezTo>
                    <a:pt x="6959001" y="1163886"/>
                    <a:pt x="6988026" y="1134225"/>
                    <a:pt x="7023828" y="1134225"/>
                  </a:cubicBezTo>
                  <a:cubicBezTo>
                    <a:pt x="7059632" y="1134225"/>
                    <a:pt x="7088656" y="1163886"/>
                    <a:pt x="7088656" y="1200475"/>
                  </a:cubicBezTo>
                  <a:cubicBezTo>
                    <a:pt x="7088656" y="1237064"/>
                    <a:pt x="7059632" y="1266725"/>
                    <a:pt x="7023828" y="1266725"/>
                  </a:cubicBezTo>
                  <a:close/>
                  <a:moveTo>
                    <a:pt x="6839937" y="1266725"/>
                  </a:moveTo>
                  <a:cubicBezTo>
                    <a:pt x="6804134" y="1266725"/>
                    <a:pt x="6775110" y="1237064"/>
                    <a:pt x="6775110" y="1200475"/>
                  </a:cubicBezTo>
                  <a:cubicBezTo>
                    <a:pt x="6775110" y="1163886"/>
                    <a:pt x="6804134" y="1134225"/>
                    <a:pt x="6839937" y="1134225"/>
                  </a:cubicBezTo>
                  <a:cubicBezTo>
                    <a:pt x="6875741" y="1134225"/>
                    <a:pt x="6904765" y="1163886"/>
                    <a:pt x="6904765" y="1200475"/>
                  </a:cubicBezTo>
                  <a:cubicBezTo>
                    <a:pt x="6904765" y="1237064"/>
                    <a:pt x="6875741" y="1266725"/>
                    <a:pt x="6839937" y="1266725"/>
                  </a:cubicBezTo>
                  <a:close/>
                  <a:moveTo>
                    <a:pt x="6641318" y="1266725"/>
                  </a:moveTo>
                  <a:cubicBezTo>
                    <a:pt x="6605514" y="1266725"/>
                    <a:pt x="6576490" y="1237064"/>
                    <a:pt x="6576490" y="1200475"/>
                  </a:cubicBezTo>
                  <a:cubicBezTo>
                    <a:pt x="6576490" y="1163886"/>
                    <a:pt x="6605514" y="1134225"/>
                    <a:pt x="6641318" y="1134225"/>
                  </a:cubicBezTo>
                  <a:cubicBezTo>
                    <a:pt x="6677120" y="1134225"/>
                    <a:pt x="6706144" y="1163886"/>
                    <a:pt x="6706144" y="1200475"/>
                  </a:cubicBezTo>
                  <a:cubicBezTo>
                    <a:pt x="6706144" y="1237064"/>
                    <a:pt x="6677120" y="1266725"/>
                    <a:pt x="6641318" y="1266725"/>
                  </a:cubicBezTo>
                  <a:close/>
                  <a:moveTo>
                    <a:pt x="5150149" y="1268743"/>
                  </a:moveTo>
                  <a:cubicBezTo>
                    <a:pt x="5114345" y="1268743"/>
                    <a:pt x="5085321" y="1239082"/>
                    <a:pt x="5085321" y="1202493"/>
                  </a:cubicBezTo>
                  <a:cubicBezTo>
                    <a:pt x="5085321" y="1165904"/>
                    <a:pt x="5114345" y="1136243"/>
                    <a:pt x="5150149" y="1136243"/>
                  </a:cubicBezTo>
                  <a:cubicBezTo>
                    <a:pt x="5185953" y="1136243"/>
                    <a:pt x="5214976" y="1165904"/>
                    <a:pt x="5214976" y="1202493"/>
                  </a:cubicBezTo>
                  <a:cubicBezTo>
                    <a:pt x="5214976" y="1239082"/>
                    <a:pt x="5185953" y="1268743"/>
                    <a:pt x="5150149" y="1268743"/>
                  </a:cubicBezTo>
                  <a:close/>
                  <a:moveTo>
                    <a:pt x="4966257" y="1268743"/>
                  </a:moveTo>
                  <a:cubicBezTo>
                    <a:pt x="4930454" y="1268743"/>
                    <a:pt x="4901430" y="1239082"/>
                    <a:pt x="4901430" y="1202493"/>
                  </a:cubicBezTo>
                  <a:cubicBezTo>
                    <a:pt x="4901430" y="1165904"/>
                    <a:pt x="4930454" y="1136243"/>
                    <a:pt x="4966257" y="1136243"/>
                  </a:cubicBezTo>
                  <a:cubicBezTo>
                    <a:pt x="5002061" y="1136243"/>
                    <a:pt x="5031085" y="1165904"/>
                    <a:pt x="5031085" y="1202493"/>
                  </a:cubicBezTo>
                  <a:cubicBezTo>
                    <a:pt x="5031085" y="1239082"/>
                    <a:pt x="5002061" y="1268743"/>
                    <a:pt x="4966257" y="1268743"/>
                  </a:cubicBezTo>
                  <a:close/>
                  <a:moveTo>
                    <a:pt x="4782366" y="1268743"/>
                  </a:moveTo>
                  <a:cubicBezTo>
                    <a:pt x="4746563" y="1268743"/>
                    <a:pt x="4717539" y="1239082"/>
                    <a:pt x="4717539" y="1202493"/>
                  </a:cubicBezTo>
                  <a:cubicBezTo>
                    <a:pt x="4717539" y="1165904"/>
                    <a:pt x="4746563" y="1136243"/>
                    <a:pt x="4782366" y="1136243"/>
                  </a:cubicBezTo>
                  <a:cubicBezTo>
                    <a:pt x="4818169" y="1136243"/>
                    <a:pt x="4847193" y="1165904"/>
                    <a:pt x="4847193" y="1202493"/>
                  </a:cubicBezTo>
                  <a:cubicBezTo>
                    <a:pt x="4847193" y="1239082"/>
                    <a:pt x="4818169" y="1268743"/>
                    <a:pt x="4782366" y="1268743"/>
                  </a:cubicBezTo>
                  <a:close/>
                  <a:moveTo>
                    <a:pt x="4598475" y="1268743"/>
                  </a:moveTo>
                  <a:cubicBezTo>
                    <a:pt x="4562671" y="1268743"/>
                    <a:pt x="4533648" y="1239082"/>
                    <a:pt x="4533648" y="1202493"/>
                  </a:cubicBezTo>
                  <a:cubicBezTo>
                    <a:pt x="4533648" y="1165904"/>
                    <a:pt x="4562671" y="1136243"/>
                    <a:pt x="4598475" y="1136243"/>
                  </a:cubicBezTo>
                  <a:cubicBezTo>
                    <a:pt x="4634278" y="1136243"/>
                    <a:pt x="4663303" y="1165904"/>
                    <a:pt x="4663303" y="1202493"/>
                  </a:cubicBezTo>
                  <a:cubicBezTo>
                    <a:pt x="4663303" y="1239082"/>
                    <a:pt x="4634278" y="1268743"/>
                    <a:pt x="4598475" y="1268743"/>
                  </a:cubicBezTo>
                  <a:close/>
                  <a:moveTo>
                    <a:pt x="4414583" y="1268743"/>
                  </a:moveTo>
                  <a:cubicBezTo>
                    <a:pt x="4378779" y="1268743"/>
                    <a:pt x="4349755" y="1239082"/>
                    <a:pt x="4349755" y="1202493"/>
                  </a:cubicBezTo>
                  <a:cubicBezTo>
                    <a:pt x="4349755" y="1165904"/>
                    <a:pt x="4378779" y="1136243"/>
                    <a:pt x="4414583" y="1136243"/>
                  </a:cubicBezTo>
                  <a:cubicBezTo>
                    <a:pt x="4450386" y="1136243"/>
                    <a:pt x="4479410" y="1165904"/>
                    <a:pt x="4479410" y="1202493"/>
                  </a:cubicBezTo>
                  <a:cubicBezTo>
                    <a:pt x="4479410" y="1239082"/>
                    <a:pt x="4450386" y="1268743"/>
                    <a:pt x="4414583" y="1268743"/>
                  </a:cubicBezTo>
                  <a:close/>
                  <a:moveTo>
                    <a:pt x="4230691" y="1268743"/>
                  </a:moveTo>
                  <a:cubicBezTo>
                    <a:pt x="4194888" y="1268743"/>
                    <a:pt x="4165863" y="1239082"/>
                    <a:pt x="4165863" y="1202493"/>
                  </a:cubicBezTo>
                  <a:cubicBezTo>
                    <a:pt x="4165863" y="1165904"/>
                    <a:pt x="4194888" y="1136243"/>
                    <a:pt x="4230691" y="1136243"/>
                  </a:cubicBezTo>
                  <a:cubicBezTo>
                    <a:pt x="4266495" y="1136243"/>
                    <a:pt x="4295519" y="1165904"/>
                    <a:pt x="4295519" y="1202493"/>
                  </a:cubicBezTo>
                  <a:cubicBezTo>
                    <a:pt x="4295519" y="1239082"/>
                    <a:pt x="4266495" y="1268743"/>
                    <a:pt x="4230691" y="1268743"/>
                  </a:cubicBezTo>
                  <a:close/>
                  <a:moveTo>
                    <a:pt x="4032071" y="1268743"/>
                  </a:moveTo>
                  <a:cubicBezTo>
                    <a:pt x="3996268" y="1268743"/>
                    <a:pt x="3967243" y="1239082"/>
                    <a:pt x="3967243" y="1202493"/>
                  </a:cubicBezTo>
                  <a:cubicBezTo>
                    <a:pt x="3967243" y="1165904"/>
                    <a:pt x="3996268" y="1136243"/>
                    <a:pt x="4032071" y="1136243"/>
                  </a:cubicBezTo>
                  <a:cubicBezTo>
                    <a:pt x="4067874" y="1136243"/>
                    <a:pt x="4096898" y="1165904"/>
                    <a:pt x="4096898" y="1202493"/>
                  </a:cubicBezTo>
                  <a:cubicBezTo>
                    <a:pt x="4096898" y="1239082"/>
                    <a:pt x="4067874" y="1268743"/>
                    <a:pt x="4032071" y="1268743"/>
                  </a:cubicBezTo>
                  <a:close/>
                  <a:moveTo>
                    <a:pt x="1188874" y="1271771"/>
                  </a:moveTo>
                  <a:cubicBezTo>
                    <a:pt x="1153071" y="1271771"/>
                    <a:pt x="1124047" y="1242110"/>
                    <a:pt x="1124047" y="1205521"/>
                  </a:cubicBezTo>
                  <a:cubicBezTo>
                    <a:pt x="1124047" y="1168932"/>
                    <a:pt x="1153071" y="1139271"/>
                    <a:pt x="1188874" y="1139271"/>
                  </a:cubicBezTo>
                  <a:cubicBezTo>
                    <a:pt x="1224678" y="1139271"/>
                    <a:pt x="1253702" y="1168932"/>
                    <a:pt x="1253702" y="1205521"/>
                  </a:cubicBezTo>
                  <a:cubicBezTo>
                    <a:pt x="1253702" y="1242110"/>
                    <a:pt x="1224678" y="1271771"/>
                    <a:pt x="1188874" y="1271771"/>
                  </a:cubicBezTo>
                  <a:close/>
                  <a:moveTo>
                    <a:pt x="1004983" y="1271771"/>
                  </a:moveTo>
                  <a:cubicBezTo>
                    <a:pt x="969180" y="1271771"/>
                    <a:pt x="940155" y="1242110"/>
                    <a:pt x="940155" y="1205521"/>
                  </a:cubicBezTo>
                  <a:cubicBezTo>
                    <a:pt x="940155" y="1168932"/>
                    <a:pt x="969180" y="1139271"/>
                    <a:pt x="1004983" y="1139271"/>
                  </a:cubicBezTo>
                  <a:cubicBezTo>
                    <a:pt x="1040786" y="1139271"/>
                    <a:pt x="1069811" y="1168932"/>
                    <a:pt x="1069811" y="1205521"/>
                  </a:cubicBezTo>
                  <a:cubicBezTo>
                    <a:pt x="1069811" y="1242110"/>
                    <a:pt x="1040786" y="1271771"/>
                    <a:pt x="1004983" y="1271771"/>
                  </a:cubicBezTo>
                  <a:close/>
                  <a:moveTo>
                    <a:pt x="821092" y="1271771"/>
                  </a:moveTo>
                  <a:cubicBezTo>
                    <a:pt x="785288" y="1271771"/>
                    <a:pt x="756264" y="1242110"/>
                    <a:pt x="756264" y="1205521"/>
                  </a:cubicBezTo>
                  <a:cubicBezTo>
                    <a:pt x="756264" y="1168932"/>
                    <a:pt x="785288" y="1139271"/>
                    <a:pt x="821092" y="1139271"/>
                  </a:cubicBezTo>
                  <a:cubicBezTo>
                    <a:pt x="856895" y="1139271"/>
                    <a:pt x="885920" y="1168932"/>
                    <a:pt x="885920" y="1205521"/>
                  </a:cubicBezTo>
                  <a:cubicBezTo>
                    <a:pt x="885920" y="1242110"/>
                    <a:pt x="856895" y="1271771"/>
                    <a:pt x="821092" y="1271771"/>
                  </a:cubicBezTo>
                  <a:close/>
                  <a:moveTo>
                    <a:pt x="637202" y="1271771"/>
                  </a:moveTo>
                  <a:cubicBezTo>
                    <a:pt x="601397" y="1271771"/>
                    <a:pt x="572374" y="1242110"/>
                    <a:pt x="572374" y="1205521"/>
                  </a:cubicBezTo>
                  <a:cubicBezTo>
                    <a:pt x="572374" y="1168932"/>
                    <a:pt x="601397" y="1139271"/>
                    <a:pt x="637202" y="1139271"/>
                  </a:cubicBezTo>
                  <a:cubicBezTo>
                    <a:pt x="673004" y="1139271"/>
                    <a:pt x="702030" y="1168932"/>
                    <a:pt x="702030" y="1205521"/>
                  </a:cubicBezTo>
                  <a:cubicBezTo>
                    <a:pt x="702030" y="1242110"/>
                    <a:pt x="673004" y="1271771"/>
                    <a:pt x="637202" y="1271771"/>
                  </a:cubicBezTo>
                  <a:close/>
                  <a:moveTo>
                    <a:pt x="453308" y="1271771"/>
                  </a:moveTo>
                  <a:cubicBezTo>
                    <a:pt x="417506" y="1271771"/>
                    <a:pt x="388481" y="1242110"/>
                    <a:pt x="388481" y="1205521"/>
                  </a:cubicBezTo>
                  <a:cubicBezTo>
                    <a:pt x="388481" y="1168932"/>
                    <a:pt x="417506" y="1139271"/>
                    <a:pt x="453308" y="1139271"/>
                  </a:cubicBezTo>
                  <a:cubicBezTo>
                    <a:pt x="489112" y="1139271"/>
                    <a:pt x="518136" y="1168932"/>
                    <a:pt x="518136" y="1205521"/>
                  </a:cubicBezTo>
                  <a:cubicBezTo>
                    <a:pt x="518136" y="1242110"/>
                    <a:pt x="489112" y="1271771"/>
                    <a:pt x="453308" y="1271771"/>
                  </a:cubicBezTo>
                  <a:close/>
                  <a:moveTo>
                    <a:pt x="269417" y="1271771"/>
                  </a:moveTo>
                  <a:cubicBezTo>
                    <a:pt x="233614" y="1271771"/>
                    <a:pt x="204589" y="1242110"/>
                    <a:pt x="204589" y="1205521"/>
                  </a:cubicBezTo>
                  <a:cubicBezTo>
                    <a:pt x="204589" y="1168932"/>
                    <a:pt x="233614" y="1139271"/>
                    <a:pt x="269417" y="1139271"/>
                  </a:cubicBezTo>
                  <a:cubicBezTo>
                    <a:pt x="305220" y="1139271"/>
                    <a:pt x="334245" y="1168932"/>
                    <a:pt x="334245" y="1205521"/>
                  </a:cubicBezTo>
                  <a:cubicBezTo>
                    <a:pt x="334245" y="1242110"/>
                    <a:pt x="305220" y="1271771"/>
                    <a:pt x="269417" y="1271771"/>
                  </a:cubicBezTo>
                  <a:close/>
                  <a:moveTo>
                    <a:pt x="70797" y="1271771"/>
                  </a:moveTo>
                  <a:cubicBezTo>
                    <a:pt x="34993" y="1271771"/>
                    <a:pt x="5970" y="1242110"/>
                    <a:pt x="5970" y="1205521"/>
                  </a:cubicBezTo>
                  <a:cubicBezTo>
                    <a:pt x="5970" y="1168932"/>
                    <a:pt x="34993" y="1139271"/>
                    <a:pt x="70797" y="1139271"/>
                  </a:cubicBezTo>
                  <a:cubicBezTo>
                    <a:pt x="106601" y="1139271"/>
                    <a:pt x="135625" y="1168932"/>
                    <a:pt x="135625" y="1205521"/>
                  </a:cubicBezTo>
                  <a:cubicBezTo>
                    <a:pt x="135625" y="1242110"/>
                    <a:pt x="106601" y="1271771"/>
                    <a:pt x="70797" y="1271771"/>
                  </a:cubicBezTo>
                  <a:close/>
                  <a:moveTo>
                    <a:pt x="6454772" y="1479281"/>
                  </a:moveTo>
                  <a:cubicBezTo>
                    <a:pt x="6418968" y="1479281"/>
                    <a:pt x="6389944" y="1449620"/>
                    <a:pt x="6389944" y="1413031"/>
                  </a:cubicBezTo>
                  <a:cubicBezTo>
                    <a:pt x="6389944" y="1376442"/>
                    <a:pt x="6418968" y="1346781"/>
                    <a:pt x="6454772" y="1346781"/>
                  </a:cubicBezTo>
                  <a:cubicBezTo>
                    <a:pt x="6490575" y="1346781"/>
                    <a:pt x="6519600" y="1376442"/>
                    <a:pt x="6519600" y="1413031"/>
                  </a:cubicBezTo>
                  <a:cubicBezTo>
                    <a:pt x="6519600" y="1449620"/>
                    <a:pt x="6490575" y="1479281"/>
                    <a:pt x="6454772" y="1479281"/>
                  </a:cubicBezTo>
                  <a:close/>
                  <a:moveTo>
                    <a:pt x="6270880" y="1479281"/>
                  </a:moveTo>
                  <a:cubicBezTo>
                    <a:pt x="6235077" y="1479281"/>
                    <a:pt x="6206052" y="1449620"/>
                    <a:pt x="6206052" y="1413031"/>
                  </a:cubicBezTo>
                  <a:cubicBezTo>
                    <a:pt x="6206052" y="1376442"/>
                    <a:pt x="6235077" y="1346781"/>
                    <a:pt x="6270880" y="1346781"/>
                  </a:cubicBezTo>
                  <a:cubicBezTo>
                    <a:pt x="6306684" y="1346781"/>
                    <a:pt x="6335708" y="1376442"/>
                    <a:pt x="6335708" y="1413031"/>
                  </a:cubicBezTo>
                  <a:cubicBezTo>
                    <a:pt x="6335708" y="1449620"/>
                    <a:pt x="6306684" y="1479281"/>
                    <a:pt x="6270880" y="1479281"/>
                  </a:cubicBezTo>
                  <a:close/>
                  <a:moveTo>
                    <a:pt x="6086990" y="1479281"/>
                  </a:moveTo>
                  <a:cubicBezTo>
                    <a:pt x="6051186" y="1479281"/>
                    <a:pt x="6022162" y="1449620"/>
                    <a:pt x="6022162" y="1413031"/>
                  </a:cubicBezTo>
                  <a:cubicBezTo>
                    <a:pt x="6022162" y="1376442"/>
                    <a:pt x="6051186" y="1346781"/>
                    <a:pt x="6086990" y="1346781"/>
                  </a:cubicBezTo>
                  <a:cubicBezTo>
                    <a:pt x="6122793" y="1346781"/>
                    <a:pt x="6151817" y="1376442"/>
                    <a:pt x="6151817" y="1413031"/>
                  </a:cubicBezTo>
                  <a:cubicBezTo>
                    <a:pt x="6151817" y="1449620"/>
                    <a:pt x="6122793" y="1479281"/>
                    <a:pt x="6086990" y="1479281"/>
                  </a:cubicBezTo>
                  <a:close/>
                  <a:moveTo>
                    <a:pt x="5903098" y="1479281"/>
                  </a:moveTo>
                  <a:cubicBezTo>
                    <a:pt x="5867295" y="1479281"/>
                    <a:pt x="5838270" y="1449620"/>
                    <a:pt x="5838270" y="1413031"/>
                  </a:cubicBezTo>
                  <a:cubicBezTo>
                    <a:pt x="5838270" y="1376442"/>
                    <a:pt x="5867295" y="1346781"/>
                    <a:pt x="5903098" y="1346781"/>
                  </a:cubicBezTo>
                  <a:cubicBezTo>
                    <a:pt x="5938902" y="1346781"/>
                    <a:pt x="5967926" y="1376442"/>
                    <a:pt x="5967926" y="1413031"/>
                  </a:cubicBezTo>
                  <a:cubicBezTo>
                    <a:pt x="5967926" y="1449620"/>
                    <a:pt x="5938902" y="1479281"/>
                    <a:pt x="5903098" y="1479281"/>
                  </a:cubicBezTo>
                  <a:close/>
                  <a:moveTo>
                    <a:pt x="5719207" y="1479281"/>
                  </a:moveTo>
                  <a:cubicBezTo>
                    <a:pt x="5683403" y="1479281"/>
                    <a:pt x="5654379" y="1449620"/>
                    <a:pt x="5654379" y="1413031"/>
                  </a:cubicBezTo>
                  <a:cubicBezTo>
                    <a:pt x="5654379" y="1376442"/>
                    <a:pt x="5683403" y="1346781"/>
                    <a:pt x="5719207" y="1346781"/>
                  </a:cubicBezTo>
                  <a:cubicBezTo>
                    <a:pt x="5755009" y="1346781"/>
                    <a:pt x="5784034" y="1376442"/>
                    <a:pt x="5784034" y="1413031"/>
                  </a:cubicBezTo>
                  <a:cubicBezTo>
                    <a:pt x="5784034" y="1449620"/>
                    <a:pt x="5755009" y="1479281"/>
                    <a:pt x="5719207" y="1479281"/>
                  </a:cubicBezTo>
                  <a:close/>
                  <a:moveTo>
                    <a:pt x="5535315" y="1479281"/>
                  </a:moveTo>
                  <a:cubicBezTo>
                    <a:pt x="5499511" y="1479281"/>
                    <a:pt x="5470487" y="1449620"/>
                    <a:pt x="5470487" y="1413031"/>
                  </a:cubicBezTo>
                  <a:cubicBezTo>
                    <a:pt x="5470487" y="1376442"/>
                    <a:pt x="5499511" y="1346781"/>
                    <a:pt x="5535315" y="1346781"/>
                  </a:cubicBezTo>
                  <a:cubicBezTo>
                    <a:pt x="5571119" y="1346781"/>
                    <a:pt x="5600143" y="1376442"/>
                    <a:pt x="5600143" y="1413031"/>
                  </a:cubicBezTo>
                  <a:cubicBezTo>
                    <a:pt x="5600143" y="1449620"/>
                    <a:pt x="5571119" y="1479281"/>
                    <a:pt x="5535315" y="1479281"/>
                  </a:cubicBezTo>
                  <a:close/>
                  <a:moveTo>
                    <a:pt x="5336695" y="1479281"/>
                  </a:moveTo>
                  <a:cubicBezTo>
                    <a:pt x="5300891" y="1479281"/>
                    <a:pt x="5271867" y="1449620"/>
                    <a:pt x="5271867" y="1413031"/>
                  </a:cubicBezTo>
                  <a:cubicBezTo>
                    <a:pt x="5271867" y="1376442"/>
                    <a:pt x="5300891" y="1346781"/>
                    <a:pt x="5336695" y="1346781"/>
                  </a:cubicBezTo>
                  <a:cubicBezTo>
                    <a:pt x="5372498" y="1346781"/>
                    <a:pt x="5401522" y="1376442"/>
                    <a:pt x="5401522" y="1413031"/>
                  </a:cubicBezTo>
                  <a:cubicBezTo>
                    <a:pt x="5401522" y="1449620"/>
                    <a:pt x="5372498" y="1479281"/>
                    <a:pt x="5336695" y="1479281"/>
                  </a:cubicBezTo>
                  <a:close/>
                  <a:moveTo>
                    <a:pt x="3839600" y="1481299"/>
                  </a:moveTo>
                  <a:cubicBezTo>
                    <a:pt x="3803797" y="1481299"/>
                    <a:pt x="3774772" y="1451638"/>
                    <a:pt x="3774772" y="1415049"/>
                  </a:cubicBezTo>
                  <a:cubicBezTo>
                    <a:pt x="3774772" y="1378460"/>
                    <a:pt x="3803797" y="1348799"/>
                    <a:pt x="3839600" y="1348799"/>
                  </a:cubicBezTo>
                  <a:cubicBezTo>
                    <a:pt x="3875403" y="1348799"/>
                    <a:pt x="3904427" y="1378460"/>
                    <a:pt x="3904427" y="1415049"/>
                  </a:cubicBezTo>
                  <a:cubicBezTo>
                    <a:pt x="3904427" y="1451638"/>
                    <a:pt x="3875403" y="1481299"/>
                    <a:pt x="3839600" y="1481299"/>
                  </a:cubicBezTo>
                  <a:close/>
                  <a:moveTo>
                    <a:pt x="3655709" y="1481299"/>
                  </a:moveTo>
                  <a:cubicBezTo>
                    <a:pt x="3619905" y="1481299"/>
                    <a:pt x="3590881" y="1451638"/>
                    <a:pt x="3590881" y="1415049"/>
                  </a:cubicBezTo>
                  <a:cubicBezTo>
                    <a:pt x="3590881" y="1378460"/>
                    <a:pt x="3619905" y="1348799"/>
                    <a:pt x="3655709" y="1348799"/>
                  </a:cubicBezTo>
                  <a:cubicBezTo>
                    <a:pt x="3691512" y="1348799"/>
                    <a:pt x="3720536" y="1378460"/>
                    <a:pt x="3720536" y="1415049"/>
                  </a:cubicBezTo>
                  <a:cubicBezTo>
                    <a:pt x="3720536" y="1451638"/>
                    <a:pt x="3691512" y="1481299"/>
                    <a:pt x="3655709" y="1481299"/>
                  </a:cubicBezTo>
                  <a:close/>
                  <a:moveTo>
                    <a:pt x="3471818" y="1481299"/>
                  </a:moveTo>
                  <a:cubicBezTo>
                    <a:pt x="3436014" y="1481299"/>
                    <a:pt x="3406990" y="1451638"/>
                    <a:pt x="3406990" y="1415049"/>
                  </a:cubicBezTo>
                  <a:cubicBezTo>
                    <a:pt x="3406990" y="1378460"/>
                    <a:pt x="3436014" y="1348799"/>
                    <a:pt x="3471818" y="1348799"/>
                  </a:cubicBezTo>
                  <a:cubicBezTo>
                    <a:pt x="3507621" y="1348799"/>
                    <a:pt x="3536645" y="1378460"/>
                    <a:pt x="3536645" y="1415049"/>
                  </a:cubicBezTo>
                  <a:cubicBezTo>
                    <a:pt x="3536645" y="1451638"/>
                    <a:pt x="3507621" y="1481299"/>
                    <a:pt x="3471818" y="1481299"/>
                  </a:cubicBezTo>
                  <a:close/>
                  <a:moveTo>
                    <a:pt x="3287926" y="1481299"/>
                  </a:moveTo>
                  <a:cubicBezTo>
                    <a:pt x="3252122" y="1481299"/>
                    <a:pt x="3223098" y="1451638"/>
                    <a:pt x="3223098" y="1415049"/>
                  </a:cubicBezTo>
                  <a:cubicBezTo>
                    <a:pt x="3223098" y="1378460"/>
                    <a:pt x="3252122" y="1348799"/>
                    <a:pt x="3287926" y="1348799"/>
                  </a:cubicBezTo>
                  <a:cubicBezTo>
                    <a:pt x="3323730" y="1348799"/>
                    <a:pt x="3352754" y="1378460"/>
                    <a:pt x="3352754" y="1415049"/>
                  </a:cubicBezTo>
                  <a:cubicBezTo>
                    <a:pt x="3352754" y="1451638"/>
                    <a:pt x="3323730" y="1481299"/>
                    <a:pt x="3287926" y="1481299"/>
                  </a:cubicBezTo>
                  <a:close/>
                  <a:moveTo>
                    <a:pt x="3104034" y="1481299"/>
                  </a:moveTo>
                  <a:cubicBezTo>
                    <a:pt x="3068231" y="1481299"/>
                    <a:pt x="3039206" y="1451638"/>
                    <a:pt x="3039206" y="1415049"/>
                  </a:cubicBezTo>
                  <a:cubicBezTo>
                    <a:pt x="3039206" y="1378460"/>
                    <a:pt x="3068231" y="1348799"/>
                    <a:pt x="3104034" y="1348799"/>
                  </a:cubicBezTo>
                  <a:cubicBezTo>
                    <a:pt x="3139837" y="1348799"/>
                    <a:pt x="3168861" y="1378460"/>
                    <a:pt x="3168861" y="1415049"/>
                  </a:cubicBezTo>
                  <a:cubicBezTo>
                    <a:pt x="3168861" y="1451638"/>
                    <a:pt x="3139837" y="1481299"/>
                    <a:pt x="3104034" y="1481299"/>
                  </a:cubicBezTo>
                  <a:close/>
                  <a:moveTo>
                    <a:pt x="2920143" y="1481299"/>
                  </a:moveTo>
                  <a:cubicBezTo>
                    <a:pt x="2884339" y="1481299"/>
                    <a:pt x="2855315" y="1451638"/>
                    <a:pt x="2855315" y="1415049"/>
                  </a:cubicBezTo>
                  <a:cubicBezTo>
                    <a:pt x="2855315" y="1378460"/>
                    <a:pt x="2884339" y="1348799"/>
                    <a:pt x="2920143" y="1348799"/>
                  </a:cubicBezTo>
                  <a:cubicBezTo>
                    <a:pt x="2955946" y="1348799"/>
                    <a:pt x="2984970" y="1378460"/>
                    <a:pt x="2984970" y="1415049"/>
                  </a:cubicBezTo>
                  <a:cubicBezTo>
                    <a:pt x="2984970" y="1451638"/>
                    <a:pt x="2955946" y="1481299"/>
                    <a:pt x="2920143" y="1481299"/>
                  </a:cubicBezTo>
                  <a:close/>
                  <a:moveTo>
                    <a:pt x="2721523" y="1481299"/>
                  </a:moveTo>
                  <a:cubicBezTo>
                    <a:pt x="2685719" y="1481299"/>
                    <a:pt x="2656695" y="1451638"/>
                    <a:pt x="2656695" y="1415049"/>
                  </a:cubicBezTo>
                  <a:cubicBezTo>
                    <a:pt x="2656695" y="1378460"/>
                    <a:pt x="2685719" y="1348799"/>
                    <a:pt x="2721523" y="1348799"/>
                  </a:cubicBezTo>
                  <a:cubicBezTo>
                    <a:pt x="2757326" y="1348799"/>
                    <a:pt x="2786350" y="1378460"/>
                    <a:pt x="2786350" y="1415049"/>
                  </a:cubicBezTo>
                  <a:cubicBezTo>
                    <a:pt x="2786350" y="1451638"/>
                    <a:pt x="2757326" y="1481299"/>
                    <a:pt x="2721523" y="1481299"/>
                  </a:cubicBezTo>
                  <a:close/>
                  <a:moveTo>
                    <a:pt x="2523126" y="1482308"/>
                  </a:moveTo>
                  <a:cubicBezTo>
                    <a:pt x="2487322" y="1482308"/>
                    <a:pt x="2458298" y="1452647"/>
                    <a:pt x="2458298" y="1416058"/>
                  </a:cubicBezTo>
                  <a:cubicBezTo>
                    <a:pt x="2458298" y="1379469"/>
                    <a:pt x="2487322" y="1349808"/>
                    <a:pt x="2523126" y="1349808"/>
                  </a:cubicBezTo>
                  <a:cubicBezTo>
                    <a:pt x="2558929" y="1349808"/>
                    <a:pt x="2587953" y="1379469"/>
                    <a:pt x="2587953" y="1416058"/>
                  </a:cubicBezTo>
                  <a:cubicBezTo>
                    <a:pt x="2587953" y="1452647"/>
                    <a:pt x="2558929" y="1482308"/>
                    <a:pt x="2523126" y="1482308"/>
                  </a:cubicBezTo>
                  <a:close/>
                  <a:moveTo>
                    <a:pt x="2339234" y="1482308"/>
                  </a:moveTo>
                  <a:cubicBezTo>
                    <a:pt x="2303430" y="1482308"/>
                    <a:pt x="2274406" y="1452647"/>
                    <a:pt x="2274406" y="1416058"/>
                  </a:cubicBezTo>
                  <a:cubicBezTo>
                    <a:pt x="2274406" y="1379469"/>
                    <a:pt x="2303430" y="1349808"/>
                    <a:pt x="2339234" y="1349808"/>
                  </a:cubicBezTo>
                  <a:cubicBezTo>
                    <a:pt x="2375038" y="1349808"/>
                    <a:pt x="2404062" y="1379469"/>
                    <a:pt x="2404062" y="1416058"/>
                  </a:cubicBezTo>
                  <a:cubicBezTo>
                    <a:pt x="2404062" y="1452647"/>
                    <a:pt x="2375038" y="1482308"/>
                    <a:pt x="2339234" y="1482308"/>
                  </a:cubicBezTo>
                  <a:close/>
                  <a:moveTo>
                    <a:pt x="2155343" y="1482308"/>
                  </a:moveTo>
                  <a:cubicBezTo>
                    <a:pt x="2119540" y="1482308"/>
                    <a:pt x="2090515" y="1452647"/>
                    <a:pt x="2090515" y="1416058"/>
                  </a:cubicBezTo>
                  <a:cubicBezTo>
                    <a:pt x="2090515" y="1379469"/>
                    <a:pt x="2119540" y="1349808"/>
                    <a:pt x="2155343" y="1349808"/>
                  </a:cubicBezTo>
                  <a:cubicBezTo>
                    <a:pt x="2191146" y="1349808"/>
                    <a:pt x="2220170" y="1379469"/>
                    <a:pt x="2220170" y="1416058"/>
                  </a:cubicBezTo>
                  <a:cubicBezTo>
                    <a:pt x="2220170" y="1452647"/>
                    <a:pt x="2191146" y="1482308"/>
                    <a:pt x="2155343" y="1482308"/>
                  </a:cubicBezTo>
                  <a:close/>
                  <a:moveTo>
                    <a:pt x="1971452" y="1482308"/>
                  </a:moveTo>
                  <a:cubicBezTo>
                    <a:pt x="1935648" y="1482308"/>
                    <a:pt x="1906624" y="1452647"/>
                    <a:pt x="1906624" y="1416058"/>
                  </a:cubicBezTo>
                  <a:cubicBezTo>
                    <a:pt x="1906624" y="1379469"/>
                    <a:pt x="1935648" y="1349808"/>
                    <a:pt x="1971452" y="1349808"/>
                  </a:cubicBezTo>
                  <a:cubicBezTo>
                    <a:pt x="2007255" y="1349808"/>
                    <a:pt x="2036280" y="1379469"/>
                    <a:pt x="2036280" y="1416058"/>
                  </a:cubicBezTo>
                  <a:cubicBezTo>
                    <a:pt x="2036280" y="1452647"/>
                    <a:pt x="2007255" y="1482308"/>
                    <a:pt x="1971452" y="1482308"/>
                  </a:cubicBezTo>
                  <a:close/>
                  <a:moveTo>
                    <a:pt x="1787561" y="1482308"/>
                  </a:moveTo>
                  <a:cubicBezTo>
                    <a:pt x="1751756" y="1482308"/>
                    <a:pt x="1722733" y="1452647"/>
                    <a:pt x="1722733" y="1416058"/>
                  </a:cubicBezTo>
                  <a:cubicBezTo>
                    <a:pt x="1722733" y="1379469"/>
                    <a:pt x="1751756" y="1349808"/>
                    <a:pt x="1787561" y="1349808"/>
                  </a:cubicBezTo>
                  <a:cubicBezTo>
                    <a:pt x="1823363" y="1349808"/>
                    <a:pt x="1852388" y="1379469"/>
                    <a:pt x="1852388" y="1416058"/>
                  </a:cubicBezTo>
                  <a:cubicBezTo>
                    <a:pt x="1852388" y="1452647"/>
                    <a:pt x="1823363" y="1482308"/>
                    <a:pt x="1787561" y="1482308"/>
                  </a:cubicBezTo>
                  <a:close/>
                  <a:moveTo>
                    <a:pt x="1603668" y="1482308"/>
                  </a:moveTo>
                  <a:cubicBezTo>
                    <a:pt x="1567865" y="1482308"/>
                    <a:pt x="1538841" y="1452647"/>
                    <a:pt x="1538841" y="1416058"/>
                  </a:cubicBezTo>
                  <a:cubicBezTo>
                    <a:pt x="1538841" y="1379469"/>
                    <a:pt x="1567865" y="1349808"/>
                    <a:pt x="1603668" y="1349808"/>
                  </a:cubicBezTo>
                  <a:cubicBezTo>
                    <a:pt x="1639472" y="1349808"/>
                    <a:pt x="1668496" y="1379469"/>
                    <a:pt x="1668496" y="1416058"/>
                  </a:cubicBezTo>
                  <a:cubicBezTo>
                    <a:pt x="1668496" y="1452647"/>
                    <a:pt x="1639472" y="1482308"/>
                    <a:pt x="1603668" y="1482308"/>
                  </a:cubicBezTo>
                  <a:close/>
                  <a:moveTo>
                    <a:pt x="1405048" y="1482308"/>
                  </a:moveTo>
                  <a:cubicBezTo>
                    <a:pt x="1369246" y="1482308"/>
                    <a:pt x="1340221" y="1452647"/>
                    <a:pt x="1340221" y="1416058"/>
                  </a:cubicBezTo>
                  <a:cubicBezTo>
                    <a:pt x="1340221" y="1379469"/>
                    <a:pt x="1369246" y="1349808"/>
                    <a:pt x="1405048" y="1349808"/>
                  </a:cubicBezTo>
                  <a:cubicBezTo>
                    <a:pt x="1440851" y="1349808"/>
                    <a:pt x="1469876" y="1379469"/>
                    <a:pt x="1469876" y="1416058"/>
                  </a:cubicBezTo>
                  <a:cubicBezTo>
                    <a:pt x="1469876" y="1452647"/>
                    <a:pt x="1440851" y="1482308"/>
                    <a:pt x="1405048" y="1482308"/>
                  </a:cubicBezTo>
                  <a:close/>
                  <a:moveTo>
                    <a:pt x="7759394" y="1484327"/>
                  </a:moveTo>
                  <a:cubicBezTo>
                    <a:pt x="7723590" y="1484327"/>
                    <a:pt x="7694566" y="1454666"/>
                    <a:pt x="7694566" y="1418077"/>
                  </a:cubicBezTo>
                  <a:cubicBezTo>
                    <a:pt x="7694566" y="1381488"/>
                    <a:pt x="7723590" y="1351827"/>
                    <a:pt x="7759394" y="1351827"/>
                  </a:cubicBezTo>
                  <a:cubicBezTo>
                    <a:pt x="7795198" y="1351827"/>
                    <a:pt x="7824222" y="1381488"/>
                    <a:pt x="7824222" y="1418077"/>
                  </a:cubicBezTo>
                  <a:cubicBezTo>
                    <a:pt x="7824222" y="1454666"/>
                    <a:pt x="7795198" y="1484327"/>
                    <a:pt x="7759394" y="1484327"/>
                  </a:cubicBezTo>
                  <a:close/>
                  <a:moveTo>
                    <a:pt x="7575503" y="1484327"/>
                  </a:moveTo>
                  <a:cubicBezTo>
                    <a:pt x="7539700" y="1484327"/>
                    <a:pt x="7510676" y="1454666"/>
                    <a:pt x="7510676" y="1418077"/>
                  </a:cubicBezTo>
                  <a:cubicBezTo>
                    <a:pt x="7510676" y="1381488"/>
                    <a:pt x="7539700" y="1351827"/>
                    <a:pt x="7575503" y="1351827"/>
                  </a:cubicBezTo>
                  <a:cubicBezTo>
                    <a:pt x="7611306" y="1351827"/>
                    <a:pt x="7640330" y="1381488"/>
                    <a:pt x="7640330" y="1418077"/>
                  </a:cubicBezTo>
                  <a:cubicBezTo>
                    <a:pt x="7640330" y="1454666"/>
                    <a:pt x="7611306" y="1484327"/>
                    <a:pt x="7575503" y="1484327"/>
                  </a:cubicBezTo>
                  <a:close/>
                  <a:moveTo>
                    <a:pt x="7391612" y="1484327"/>
                  </a:moveTo>
                  <a:cubicBezTo>
                    <a:pt x="7355809" y="1484327"/>
                    <a:pt x="7326784" y="1454666"/>
                    <a:pt x="7326784" y="1418077"/>
                  </a:cubicBezTo>
                  <a:cubicBezTo>
                    <a:pt x="7326784" y="1381488"/>
                    <a:pt x="7355809" y="1351827"/>
                    <a:pt x="7391612" y="1351827"/>
                  </a:cubicBezTo>
                  <a:cubicBezTo>
                    <a:pt x="7427415" y="1351827"/>
                    <a:pt x="7456440" y="1381488"/>
                    <a:pt x="7456440" y="1418077"/>
                  </a:cubicBezTo>
                  <a:cubicBezTo>
                    <a:pt x="7456440" y="1454666"/>
                    <a:pt x="7427415" y="1484327"/>
                    <a:pt x="7391612" y="1484327"/>
                  </a:cubicBezTo>
                  <a:close/>
                  <a:moveTo>
                    <a:pt x="7207720" y="1484327"/>
                  </a:moveTo>
                  <a:cubicBezTo>
                    <a:pt x="7171917" y="1484327"/>
                    <a:pt x="7142893" y="1454666"/>
                    <a:pt x="7142893" y="1418077"/>
                  </a:cubicBezTo>
                  <a:cubicBezTo>
                    <a:pt x="7142893" y="1381488"/>
                    <a:pt x="7171917" y="1351827"/>
                    <a:pt x="7207720" y="1351827"/>
                  </a:cubicBezTo>
                  <a:cubicBezTo>
                    <a:pt x="7243524" y="1351827"/>
                    <a:pt x="7272548" y="1381488"/>
                    <a:pt x="7272548" y="1418077"/>
                  </a:cubicBezTo>
                  <a:cubicBezTo>
                    <a:pt x="7272548" y="1454666"/>
                    <a:pt x="7243524" y="1484327"/>
                    <a:pt x="7207720" y="1484327"/>
                  </a:cubicBezTo>
                  <a:close/>
                  <a:moveTo>
                    <a:pt x="7023828" y="1484327"/>
                  </a:moveTo>
                  <a:cubicBezTo>
                    <a:pt x="6988026" y="1484327"/>
                    <a:pt x="6959001" y="1454666"/>
                    <a:pt x="6959001" y="1418077"/>
                  </a:cubicBezTo>
                  <a:cubicBezTo>
                    <a:pt x="6959001" y="1381488"/>
                    <a:pt x="6988026" y="1351827"/>
                    <a:pt x="7023828" y="1351827"/>
                  </a:cubicBezTo>
                  <a:cubicBezTo>
                    <a:pt x="7059632" y="1351827"/>
                    <a:pt x="7088656" y="1381488"/>
                    <a:pt x="7088656" y="1418077"/>
                  </a:cubicBezTo>
                  <a:cubicBezTo>
                    <a:pt x="7088656" y="1454666"/>
                    <a:pt x="7059632" y="1484327"/>
                    <a:pt x="7023828" y="1484327"/>
                  </a:cubicBezTo>
                  <a:close/>
                  <a:moveTo>
                    <a:pt x="6839937" y="1484327"/>
                  </a:moveTo>
                  <a:cubicBezTo>
                    <a:pt x="6804134" y="1484327"/>
                    <a:pt x="6775110" y="1454666"/>
                    <a:pt x="6775110" y="1418077"/>
                  </a:cubicBezTo>
                  <a:cubicBezTo>
                    <a:pt x="6775110" y="1381488"/>
                    <a:pt x="6804134" y="1351827"/>
                    <a:pt x="6839937" y="1351827"/>
                  </a:cubicBezTo>
                  <a:cubicBezTo>
                    <a:pt x="6875741" y="1351827"/>
                    <a:pt x="6904765" y="1381488"/>
                    <a:pt x="6904765" y="1418077"/>
                  </a:cubicBezTo>
                  <a:cubicBezTo>
                    <a:pt x="6904765" y="1454666"/>
                    <a:pt x="6875741" y="1484327"/>
                    <a:pt x="6839937" y="1484327"/>
                  </a:cubicBezTo>
                  <a:close/>
                  <a:moveTo>
                    <a:pt x="6641318" y="1484327"/>
                  </a:moveTo>
                  <a:cubicBezTo>
                    <a:pt x="6605514" y="1484327"/>
                    <a:pt x="6576490" y="1454666"/>
                    <a:pt x="6576490" y="1418077"/>
                  </a:cubicBezTo>
                  <a:cubicBezTo>
                    <a:pt x="6576490" y="1381488"/>
                    <a:pt x="6605514" y="1351827"/>
                    <a:pt x="6641318" y="1351827"/>
                  </a:cubicBezTo>
                  <a:cubicBezTo>
                    <a:pt x="6677120" y="1351827"/>
                    <a:pt x="6706144" y="1381488"/>
                    <a:pt x="6706144" y="1418077"/>
                  </a:cubicBezTo>
                  <a:cubicBezTo>
                    <a:pt x="6706144" y="1454666"/>
                    <a:pt x="6677120" y="1484327"/>
                    <a:pt x="6641318" y="1484327"/>
                  </a:cubicBezTo>
                  <a:close/>
                  <a:moveTo>
                    <a:pt x="5150149" y="1486345"/>
                  </a:moveTo>
                  <a:cubicBezTo>
                    <a:pt x="5114345" y="1486345"/>
                    <a:pt x="5085321" y="1456684"/>
                    <a:pt x="5085321" y="1420095"/>
                  </a:cubicBezTo>
                  <a:cubicBezTo>
                    <a:pt x="5085321" y="1383506"/>
                    <a:pt x="5114345" y="1353845"/>
                    <a:pt x="5150149" y="1353845"/>
                  </a:cubicBezTo>
                  <a:cubicBezTo>
                    <a:pt x="5185953" y="1353845"/>
                    <a:pt x="5214976" y="1383506"/>
                    <a:pt x="5214976" y="1420095"/>
                  </a:cubicBezTo>
                  <a:cubicBezTo>
                    <a:pt x="5214976" y="1456684"/>
                    <a:pt x="5185953" y="1486345"/>
                    <a:pt x="5150149" y="1486345"/>
                  </a:cubicBezTo>
                  <a:close/>
                  <a:moveTo>
                    <a:pt x="4966257" y="1486345"/>
                  </a:moveTo>
                  <a:cubicBezTo>
                    <a:pt x="4930454" y="1486345"/>
                    <a:pt x="4901430" y="1456684"/>
                    <a:pt x="4901430" y="1420095"/>
                  </a:cubicBezTo>
                  <a:cubicBezTo>
                    <a:pt x="4901430" y="1383506"/>
                    <a:pt x="4930454" y="1353845"/>
                    <a:pt x="4966257" y="1353845"/>
                  </a:cubicBezTo>
                  <a:cubicBezTo>
                    <a:pt x="5002061" y="1353845"/>
                    <a:pt x="5031085" y="1383506"/>
                    <a:pt x="5031085" y="1420095"/>
                  </a:cubicBezTo>
                  <a:cubicBezTo>
                    <a:pt x="5031085" y="1456684"/>
                    <a:pt x="5002061" y="1486345"/>
                    <a:pt x="4966257" y="1486345"/>
                  </a:cubicBezTo>
                  <a:close/>
                  <a:moveTo>
                    <a:pt x="4782366" y="1486345"/>
                  </a:moveTo>
                  <a:cubicBezTo>
                    <a:pt x="4746563" y="1486345"/>
                    <a:pt x="4717539" y="1456684"/>
                    <a:pt x="4717539" y="1420095"/>
                  </a:cubicBezTo>
                  <a:cubicBezTo>
                    <a:pt x="4717539" y="1383506"/>
                    <a:pt x="4746563" y="1353845"/>
                    <a:pt x="4782366" y="1353845"/>
                  </a:cubicBezTo>
                  <a:cubicBezTo>
                    <a:pt x="4818169" y="1353845"/>
                    <a:pt x="4847193" y="1383506"/>
                    <a:pt x="4847193" y="1420095"/>
                  </a:cubicBezTo>
                  <a:cubicBezTo>
                    <a:pt x="4847193" y="1456684"/>
                    <a:pt x="4818169" y="1486345"/>
                    <a:pt x="4782366" y="1486345"/>
                  </a:cubicBezTo>
                  <a:close/>
                  <a:moveTo>
                    <a:pt x="4598475" y="1486345"/>
                  </a:moveTo>
                  <a:cubicBezTo>
                    <a:pt x="4562671" y="1486345"/>
                    <a:pt x="4533648" y="1456684"/>
                    <a:pt x="4533648" y="1420095"/>
                  </a:cubicBezTo>
                  <a:cubicBezTo>
                    <a:pt x="4533648" y="1383506"/>
                    <a:pt x="4562671" y="1353845"/>
                    <a:pt x="4598475" y="1353845"/>
                  </a:cubicBezTo>
                  <a:cubicBezTo>
                    <a:pt x="4634278" y="1353845"/>
                    <a:pt x="4663303" y="1383506"/>
                    <a:pt x="4663303" y="1420095"/>
                  </a:cubicBezTo>
                  <a:cubicBezTo>
                    <a:pt x="4663303" y="1456684"/>
                    <a:pt x="4634278" y="1486345"/>
                    <a:pt x="4598475" y="1486345"/>
                  </a:cubicBezTo>
                  <a:close/>
                  <a:moveTo>
                    <a:pt x="4414583" y="1486345"/>
                  </a:moveTo>
                  <a:cubicBezTo>
                    <a:pt x="4378779" y="1486345"/>
                    <a:pt x="4349755" y="1456684"/>
                    <a:pt x="4349755" y="1420095"/>
                  </a:cubicBezTo>
                  <a:cubicBezTo>
                    <a:pt x="4349755" y="1383506"/>
                    <a:pt x="4378779" y="1353845"/>
                    <a:pt x="4414583" y="1353845"/>
                  </a:cubicBezTo>
                  <a:cubicBezTo>
                    <a:pt x="4450386" y="1353845"/>
                    <a:pt x="4479410" y="1383506"/>
                    <a:pt x="4479410" y="1420095"/>
                  </a:cubicBezTo>
                  <a:cubicBezTo>
                    <a:pt x="4479410" y="1456684"/>
                    <a:pt x="4450386" y="1486345"/>
                    <a:pt x="4414583" y="1486345"/>
                  </a:cubicBezTo>
                  <a:close/>
                  <a:moveTo>
                    <a:pt x="4230691" y="1486345"/>
                  </a:moveTo>
                  <a:cubicBezTo>
                    <a:pt x="4194888" y="1486345"/>
                    <a:pt x="4165863" y="1456684"/>
                    <a:pt x="4165863" y="1420095"/>
                  </a:cubicBezTo>
                  <a:cubicBezTo>
                    <a:pt x="4165863" y="1383506"/>
                    <a:pt x="4194888" y="1353845"/>
                    <a:pt x="4230691" y="1353845"/>
                  </a:cubicBezTo>
                  <a:cubicBezTo>
                    <a:pt x="4266495" y="1353845"/>
                    <a:pt x="4295519" y="1383506"/>
                    <a:pt x="4295519" y="1420095"/>
                  </a:cubicBezTo>
                  <a:cubicBezTo>
                    <a:pt x="4295519" y="1456684"/>
                    <a:pt x="4266495" y="1486345"/>
                    <a:pt x="4230691" y="1486345"/>
                  </a:cubicBezTo>
                  <a:close/>
                  <a:moveTo>
                    <a:pt x="4032071" y="1486345"/>
                  </a:moveTo>
                  <a:cubicBezTo>
                    <a:pt x="3996268" y="1486345"/>
                    <a:pt x="3967243" y="1456684"/>
                    <a:pt x="3967243" y="1420095"/>
                  </a:cubicBezTo>
                  <a:cubicBezTo>
                    <a:pt x="3967243" y="1383506"/>
                    <a:pt x="3996268" y="1353845"/>
                    <a:pt x="4032071" y="1353845"/>
                  </a:cubicBezTo>
                  <a:cubicBezTo>
                    <a:pt x="4067874" y="1353845"/>
                    <a:pt x="4096898" y="1383506"/>
                    <a:pt x="4096898" y="1420095"/>
                  </a:cubicBezTo>
                  <a:cubicBezTo>
                    <a:pt x="4096898" y="1456684"/>
                    <a:pt x="4067874" y="1486345"/>
                    <a:pt x="4032071" y="1486345"/>
                  </a:cubicBezTo>
                  <a:close/>
                  <a:moveTo>
                    <a:pt x="1188874" y="1489373"/>
                  </a:moveTo>
                  <a:cubicBezTo>
                    <a:pt x="1153071" y="1489373"/>
                    <a:pt x="1124047" y="1459712"/>
                    <a:pt x="1124047" y="1423123"/>
                  </a:cubicBezTo>
                  <a:cubicBezTo>
                    <a:pt x="1124047" y="1386534"/>
                    <a:pt x="1153071" y="1356873"/>
                    <a:pt x="1188874" y="1356873"/>
                  </a:cubicBezTo>
                  <a:cubicBezTo>
                    <a:pt x="1224678" y="1356873"/>
                    <a:pt x="1253702" y="1386534"/>
                    <a:pt x="1253702" y="1423123"/>
                  </a:cubicBezTo>
                  <a:cubicBezTo>
                    <a:pt x="1253702" y="1459712"/>
                    <a:pt x="1224678" y="1489373"/>
                    <a:pt x="1188874" y="1489373"/>
                  </a:cubicBezTo>
                  <a:close/>
                  <a:moveTo>
                    <a:pt x="1004983" y="1489373"/>
                  </a:moveTo>
                  <a:cubicBezTo>
                    <a:pt x="969180" y="1489373"/>
                    <a:pt x="940155" y="1459712"/>
                    <a:pt x="940155" y="1423123"/>
                  </a:cubicBezTo>
                  <a:cubicBezTo>
                    <a:pt x="940155" y="1386534"/>
                    <a:pt x="969180" y="1356873"/>
                    <a:pt x="1004983" y="1356873"/>
                  </a:cubicBezTo>
                  <a:cubicBezTo>
                    <a:pt x="1040786" y="1356873"/>
                    <a:pt x="1069811" y="1386534"/>
                    <a:pt x="1069811" y="1423123"/>
                  </a:cubicBezTo>
                  <a:cubicBezTo>
                    <a:pt x="1069811" y="1459712"/>
                    <a:pt x="1040786" y="1489373"/>
                    <a:pt x="1004983" y="1489373"/>
                  </a:cubicBezTo>
                  <a:close/>
                  <a:moveTo>
                    <a:pt x="821092" y="1489373"/>
                  </a:moveTo>
                  <a:cubicBezTo>
                    <a:pt x="785288" y="1489373"/>
                    <a:pt x="756264" y="1459712"/>
                    <a:pt x="756264" y="1423123"/>
                  </a:cubicBezTo>
                  <a:cubicBezTo>
                    <a:pt x="756264" y="1386534"/>
                    <a:pt x="785288" y="1356873"/>
                    <a:pt x="821092" y="1356873"/>
                  </a:cubicBezTo>
                  <a:cubicBezTo>
                    <a:pt x="856895" y="1356873"/>
                    <a:pt x="885920" y="1386534"/>
                    <a:pt x="885920" y="1423123"/>
                  </a:cubicBezTo>
                  <a:cubicBezTo>
                    <a:pt x="885920" y="1459712"/>
                    <a:pt x="856895" y="1489373"/>
                    <a:pt x="821092" y="1489373"/>
                  </a:cubicBezTo>
                  <a:close/>
                  <a:moveTo>
                    <a:pt x="637202" y="1489373"/>
                  </a:moveTo>
                  <a:cubicBezTo>
                    <a:pt x="601397" y="1489373"/>
                    <a:pt x="572374" y="1459712"/>
                    <a:pt x="572374" y="1423123"/>
                  </a:cubicBezTo>
                  <a:cubicBezTo>
                    <a:pt x="572374" y="1386534"/>
                    <a:pt x="601397" y="1356873"/>
                    <a:pt x="637202" y="1356873"/>
                  </a:cubicBezTo>
                  <a:cubicBezTo>
                    <a:pt x="673004" y="1356873"/>
                    <a:pt x="702030" y="1386534"/>
                    <a:pt x="702030" y="1423123"/>
                  </a:cubicBezTo>
                  <a:cubicBezTo>
                    <a:pt x="702030" y="1459712"/>
                    <a:pt x="673004" y="1489373"/>
                    <a:pt x="637202" y="1489373"/>
                  </a:cubicBezTo>
                  <a:close/>
                  <a:moveTo>
                    <a:pt x="453308" y="1489373"/>
                  </a:moveTo>
                  <a:cubicBezTo>
                    <a:pt x="417506" y="1489373"/>
                    <a:pt x="388481" y="1459712"/>
                    <a:pt x="388481" y="1423123"/>
                  </a:cubicBezTo>
                  <a:cubicBezTo>
                    <a:pt x="388481" y="1386534"/>
                    <a:pt x="417506" y="1356873"/>
                    <a:pt x="453308" y="1356873"/>
                  </a:cubicBezTo>
                  <a:cubicBezTo>
                    <a:pt x="489112" y="1356873"/>
                    <a:pt x="518136" y="1386534"/>
                    <a:pt x="518136" y="1423123"/>
                  </a:cubicBezTo>
                  <a:cubicBezTo>
                    <a:pt x="518136" y="1459712"/>
                    <a:pt x="489112" y="1489373"/>
                    <a:pt x="453308" y="1489373"/>
                  </a:cubicBezTo>
                  <a:close/>
                  <a:moveTo>
                    <a:pt x="269417" y="1489373"/>
                  </a:moveTo>
                  <a:cubicBezTo>
                    <a:pt x="233614" y="1489373"/>
                    <a:pt x="204589" y="1459712"/>
                    <a:pt x="204589" y="1423123"/>
                  </a:cubicBezTo>
                  <a:cubicBezTo>
                    <a:pt x="204589" y="1386534"/>
                    <a:pt x="233614" y="1356873"/>
                    <a:pt x="269417" y="1356873"/>
                  </a:cubicBezTo>
                  <a:cubicBezTo>
                    <a:pt x="305220" y="1356873"/>
                    <a:pt x="334245" y="1386534"/>
                    <a:pt x="334245" y="1423123"/>
                  </a:cubicBezTo>
                  <a:cubicBezTo>
                    <a:pt x="334245" y="1459712"/>
                    <a:pt x="305220" y="1489373"/>
                    <a:pt x="269417" y="1489373"/>
                  </a:cubicBezTo>
                  <a:close/>
                  <a:moveTo>
                    <a:pt x="70797" y="1489373"/>
                  </a:moveTo>
                  <a:cubicBezTo>
                    <a:pt x="34993" y="1489373"/>
                    <a:pt x="5970" y="1459712"/>
                    <a:pt x="5970" y="1423123"/>
                  </a:cubicBezTo>
                  <a:cubicBezTo>
                    <a:pt x="5970" y="1386534"/>
                    <a:pt x="34993" y="1356873"/>
                    <a:pt x="70797" y="1356873"/>
                  </a:cubicBezTo>
                  <a:cubicBezTo>
                    <a:pt x="106601" y="1356873"/>
                    <a:pt x="135625" y="1386534"/>
                    <a:pt x="135625" y="1423123"/>
                  </a:cubicBezTo>
                  <a:cubicBezTo>
                    <a:pt x="135625" y="1459712"/>
                    <a:pt x="106601" y="1489373"/>
                    <a:pt x="70797" y="1489373"/>
                  </a:cubicBezTo>
                  <a:close/>
                  <a:moveTo>
                    <a:pt x="6454772" y="1696883"/>
                  </a:moveTo>
                  <a:cubicBezTo>
                    <a:pt x="6418968" y="1696883"/>
                    <a:pt x="6389944" y="1667222"/>
                    <a:pt x="6389944" y="1630633"/>
                  </a:cubicBezTo>
                  <a:cubicBezTo>
                    <a:pt x="6389944" y="1594044"/>
                    <a:pt x="6418968" y="1564383"/>
                    <a:pt x="6454772" y="1564383"/>
                  </a:cubicBezTo>
                  <a:cubicBezTo>
                    <a:pt x="6490575" y="1564383"/>
                    <a:pt x="6519600" y="1594044"/>
                    <a:pt x="6519600" y="1630633"/>
                  </a:cubicBezTo>
                  <a:cubicBezTo>
                    <a:pt x="6519600" y="1667222"/>
                    <a:pt x="6490575" y="1696883"/>
                    <a:pt x="6454772" y="1696883"/>
                  </a:cubicBezTo>
                  <a:close/>
                  <a:moveTo>
                    <a:pt x="6270880" y="1696883"/>
                  </a:moveTo>
                  <a:cubicBezTo>
                    <a:pt x="6235077" y="1696883"/>
                    <a:pt x="6206052" y="1667222"/>
                    <a:pt x="6206052" y="1630633"/>
                  </a:cubicBezTo>
                  <a:cubicBezTo>
                    <a:pt x="6206052" y="1594044"/>
                    <a:pt x="6235077" y="1564383"/>
                    <a:pt x="6270880" y="1564383"/>
                  </a:cubicBezTo>
                  <a:cubicBezTo>
                    <a:pt x="6306684" y="1564383"/>
                    <a:pt x="6335708" y="1594044"/>
                    <a:pt x="6335708" y="1630633"/>
                  </a:cubicBezTo>
                  <a:cubicBezTo>
                    <a:pt x="6335708" y="1667222"/>
                    <a:pt x="6306684" y="1696883"/>
                    <a:pt x="6270880" y="1696883"/>
                  </a:cubicBezTo>
                  <a:close/>
                  <a:moveTo>
                    <a:pt x="6086990" y="1696883"/>
                  </a:moveTo>
                  <a:cubicBezTo>
                    <a:pt x="6051186" y="1696883"/>
                    <a:pt x="6022162" y="1667222"/>
                    <a:pt x="6022162" y="1630633"/>
                  </a:cubicBezTo>
                  <a:cubicBezTo>
                    <a:pt x="6022162" y="1594044"/>
                    <a:pt x="6051186" y="1564383"/>
                    <a:pt x="6086990" y="1564383"/>
                  </a:cubicBezTo>
                  <a:cubicBezTo>
                    <a:pt x="6122793" y="1564383"/>
                    <a:pt x="6151817" y="1594044"/>
                    <a:pt x="6151817" y="1630633"/>
                  </a:cubicBezTo>
                  <a:cubicBezTo>
                    <a:pt x="6151817" y="1667222"/>
                    <a:pt x="6122793" y="1696883"/>
                    <a:pt x="6086990" y="1696883"/>
                  </a:cubicBezTo>
                  <a:close/>
                  <a:moveTo>
                    <a:pt x="5903098" y="1696883"/>
                  </a:moveTo>
                  <a:cubicBezTo>
                    <a:pt x="5867295" y="1696883"/>
                    <a:pt x="5838270" y="1667222"/>
                    <a:pt x="5838270" y="1630633"/>
                  </a:cubicBezTo>
                  <a:cubicBezTo>
                    <a:pt x="5838270" y="1594044"/>
                    <a:pt x="5867295" y="1564383"/>
                    <a:pt x="5903098" y="1564383"/>
                  </a:cubicBezTo>
                  <a:cubicBezTo>
                    <a:pt x="5938902" y="1564383"/>
                    <a:pt x="5967926" y="1594044"/>
                    <a:pt x="5967926" y="1630633"/>
                  </a:cubicBezTo>
                  <a:cubicBezTo>
                    <a:pt x="5967926" y="1667222"/>
                    <a:pt x="5938902" y="1696883"/>
                    <a:pt x="5903098" y="1696883"/>
                  </a:cubicBezTo>
                  <a:close/>
                  <a:moveTo>
                    <a:pt x="5719207" y="1696883"/>
                  </a:moveTo>
                  <a:cubicBezTo>
                    <a:pt x="5683403" y="1696883"/>
                    <a:pt x="5654379" y="1667222"/>
                    <a:pt x="5654379" y="1630633"/>
                  </a:cubicBezTo>
                  <a:cubicBezTo>
                    <a:pt x="5654379" y="1594044"/>
                    <a:pt x="5683403" y="1564383"/>
                    <a:pt x="5719207" y="1564383"/>
                  </a:cubicBezTo>
                  <a:cubicBezTo>
                    <a:pt x="5755009" y="1564383"/>
                    <a:pt x="5784034" y="1594044"/>
                    <a:pt x="5784034" y="1630633"/>
                  </a:cubicBezTo>
                  <a:cubicBezTo>
                    <a:pt x="5784034" y="1667222"/>
                    <a:pt x="5755009" y="1696883"/>
                    <a:pt x="5719207" y="1696883"/>
                  </a:cubicBezTo>
                  <a:close/>
                  <a:moveTo>
                    <a:pt x="5535315" y="1696883"/>
                  </a:moveTo>
                  <a:cubicBezTo>
                    <a:pt x="5499511" y="1696883"/>
                    <a:pt x="5470487" y="1667222"/>
                    <a:pt x="5470487" y="1630633"/>
                  </a:cubicBezTo>
                  <a:cubicBezTo>
                    <a:pt x="5470487" y="1594044"/>
                    <a:pt x="5499511" y="1564383"/>
                    <a:pt x="5535315" y="1564383"/>
                  </a:cubicBezTo>
                  <a:cubicBezTo>
                    <a:pt x="5571119" y="1564383"/>
                    <a:pt x="5600143" y="1594044"/>
                    <a:pt x="5600143" y="1630633"/>
                  </a:cubicBezTo>
                  <a:cubicBezTo>
                    <a:pt x="5600143" y="1667222"/>
                    <a:pt x="5571119" y="1696883"/>
                    <a:pt x="5535315" y="1696883"/>
                  </a:cubicBezTo>
                  <a:close/>
                  <a:moveTo>
                    <a:pt x="5336695" y="1696883"/>
                  </a:moveTo>
                  <a:cubicBezTo>
                    <a:pt x="5300891" y="1696883"/>
                    <a:pt x="5271867" y="1667222"/>
                    <a:pt x="5271867" y="1630633"/>
                  </a:cubicBezTo>
                  <a:cubicBezTo>
                    <a:pt x="5271867" y="1594044"/>
                    <a:pt x="5300891" y="1564383"/>
                    <a:pt x="5336695" y="1564383"/>
                  </a:cubicBezTo>
                  <a:cubicBezTo>
                    <a:pt x="5372498" y="1564383"/>
                    <a:pt x="5401522" y="1594044"/>
                    <a:pt x="5401522" y="1630633"/>
                  </a:cubicBezTo>
                  <a:cubicBezTo>
                    <a:pt x="5401522" y="1667222"/>
                    <a:pt x="5372498" y="1696883"/>
                    <a:pt x="5336695" y="1696883"/>
                  </a:cubicBezTo>
                  <a:close/>
                  <a:moveTo>
                    <a:pt x="3839600" y="1698901"/>
                  </a:moveTo>
                  <a:cubicBezTo>
                    <a:pt x="3803797" y="1698901"/>
                    <a:pt x="3774772" y="1669240"/>
                    <a:pt x="3774772" y="1632651"/>
                  </a:cubicBezTo>
                  <a:cubicBezTo>
                    <a:pt x="3774772" y="1596062"/>
                    <a:pt x="3803797" y="1566401"/>
                    <a:pt x="3839600" y="1566401"/>
                  </a:cubicBezTo>
                  <a:cubicBezTo>
                    <a:pt x="3875403" y="1566401"/>
                    <a:pt x="3904427" y="1596062"/>
                    <a:pt x="3904427" y="1632651"/>
                  </a:cubicBezTo>
                  <a:cubicBezTo>
                    <a:pt x="3904427" y="1669240"/>
                    <a:pt x="3875403" y="1698901"/>
                    <a:pt x="3839600" y="1698901"/>
                  </a:cubicBezTo>
                  <a:close/>
                  <a:moveTo>
                    <a:pt x="3655709" y="1698901"/>
                  </a:moveTo>
                  <a:cubicBezTo>
                    <a:pt x="3619905" y="1698901"/>
                    <a:pt x="3590881" y="1669240"/>
                    <a:pt x="3590881" y="1632651"/>
                  </a:cubicBezTo>
                  <a:cubicBezTo>
                    <a:pt x="3590881" y="1596062"/>
                    <a:pt x="3619905" y="1566401"/>
                    <a:pt x="3655709" y="1566401"/>
                  </a:cubicBezTo>
                  <a:cubicBezTo>
                    <a:pt x="3691512" y="1566401"/>
                    <a:pt x="3720536" y="1596062"/>
                    <a:pt x="3720536" y="1632651"/>
                  </a:cubicBezTo>
                  <a:cubicBezTo>
                    <a:pt x="3720536" y="1669240"/>
                    <a:pt x="3691512" y="1698901"/>
                    <a:pt x="3655709" y="1698901"/>
                  </a:cubicBezTo>
                  <a:close/>
                  <a:moveTo>
                    <a:pt x="3471818" y="1698901"/>
                  </a:moveTo>
                  <a:cubicBezTo>
                    <a:pt x="3436014" y="1698901"/>
                    <a:pt x="3406990" y="1669240"/>
                    <a:pt x="3406990" y="1632651"/>
                  </a:cubicBezTo>
                  <a:cubicBezTo>
                    <a:pt x="3406990" y="1596062"/>
                    <a:pt x="3436014" y="1566401"/>
                    <a:pt x="3471818" y="1566401"/>
                  </a:cubicBezTo>
                  <a:cubicBezTo>
                    <a:pt x="3507621" y="1566401"/>
                    <a:pt x="3536645" y="1596062"/>
                    <a:pt x="3536645" y="1632651"/>
                  </a:cubicBezTo>
                  <a:cubicBezTo>
                    <a:pt x="3536645" y="1669240"/>
                    <a:pt x="3507621" y="1698901"/>
                    <a:pt x="3471818" y="1698901"/>
                  </a:cubicBezTo>
                  <a:close/>
                  <a:moveTo>
                    <a:pt x="3287926" y="1698901"/>
                  </a:moveTo>
                  <a:cubicBezTo>
                    <a:pt x="3252122" y="1698901"/>
                    <a:pt x="3223098" y="1669240"/>
                    <a:pt x="3223098" y="1632651"/>
                  </a:cubicBezTo>
                  <a:cubicBezTo>
                    <a:pt x="3223098" y="1596062"/>
                    <a:pt x="3252122" y="1566401"/>
                    <a:pt x="3287926" y="1566401"/>
                  </a:cubicBezTo>
                  <a:cubicBezTo>
                    <a:pt x="3323730" y="1566401"/>
                    <a:pt x="3352754" y="1596062"/>
                    <a:pt x="3352754" y="1632651"/>
                  </a:cubicBezTo>
                  <a:cubicBezTo>
                    <a:pt x="3352754" y="1669240"/>
                    <a:pt x="3323730" y="1698901"/>
                    <a:pt x="3287926" y="1698901"/>
                  </a:cubicBezTo>
                  <a:close/>
                  <a:moveTo>
                    <a:pt x="3104034" y="1698901"/>
                  </a:moveTo>
                  <a:cubicBezTo>
                    <a:pt x="3068231" y="1698901"/>
                    <a:pt x="3039206" y="1669240"/>
                    <a:pt x="3039206" y="1632651"/>
                  </a:cubicBezTo>
                  <a:cubicBezTo>
                    <a:pt x="3039206" y="1596062"/>
                    <a:pt x="3068231" y="1566401"/>
                    <a:pt x="3104034" y="1566401"/>
                  </a:cubicBezTo>
                  <a:cubicBezTo>
                    <a:pt x="3139837" y="1566401"/>
                    <a:pt x="3168861" y="1596062"/>
                    <a:pt x="3168861" y="1632651"/>
                  </a:cubicBezTo>
                  <a:cubicBezTo>
                    <a:pt x="3168861" y="1669240"/>
                    <a:pt x="3139837" y="1698901"/>
                    <a:pt x="3104034" y="1698901"/>
                  </a:cubicBezTo>
                  <a:close/>
                  <a:moveTo>
                    <a:pt x="2920143" y="1698901"/>
                  </a:moveTo>
                  <a:cubicBezTo>
                    <a:pt x="2884339" y="1698901"/>
                    <a:pt x="2855315" y="1669240"/>
                    <a:pt x="2855315" y="1632651"/>
                  </a:cubicBezTo>
                  <a:cubicBezTo>
                    <a:pt x="2855315" y="1596062"/>
                    <a:pt x="2884339" y="1566401"/>
                    <a:pt x="2920143" y="1566401"/>
                  </a:cubicBezTo>
                  <a:cubicBezTo>
                    <a:pt x="2955946" y="1566401"/>
                    <a:pt x="2984970" y="1596062"/>
                    <a:pt x="2984970" y="1632651"/>
                  </a:cubicBezTo>
                  <a:cubicBezTo>
                    <a:pt x="2984970" y="1669240"/>
                    <a:pt x="2955946" y="1698901"/>
                    <a:pt x="2920143" y="1698901"/>
                  </a:cubicBezTo>
                  <a:close/>
                  <a:moveTo>
                    <a:pt x="2721523" y="1698901"/>
                  </a:moveTo>
                  <a:cubicBezTo>
                    <a:pt x="2685719" y="1698901"/>
                    <a:pt x="2656695" y="1669240"/>
                    <a:pt x="2656695" y="1632651"/>
                  </a:cubicBezTo>
                  <a:cubicBezTo>
                    <a:pt x="2656695" y="1596062"/>
                    <a:pt x="2685719" y="1566401"/>
                    <a:pt x="2721523" y="1566401"/>
                  </a:cubicBezTo>
                  <a:cubicBezTo>
                    <a:pt x="2757326" y="1566401"/>
                    <a:pt x="2786350" y="1596062"/>
                    <a:pt x="2786350" y="1632651"/>
                  </a:cubicBezTo>
                  <a:cubicBezTo>
                    <a:pt x="2786350" y="1669240"/>
                    <a:pt x="2757326" y="1698901"/>
                    <a:pt x="2721523" y="1698901"/>
                  </a:cubicBezTo>
                  <a:close/>
                  <a:moveTo>
                    <a:pt x="2523126" y="1699910"/>
                  </a:moveTo>
                  <a:cubicBezTo>
                    <a:pt x="2487322" y="1699910"/>
                    <a:pt x="2458298" y="1670249"/>
                    <a:pt x="2458298" y="1633660"/>
                  </a:cubicBezTo>
                  <a:cubicBezTo>
                    <a:pt x="2458298" y="1597071"/>
                    <a:pt x="2487322" y="1567410"/>
                    <a:pt x="2523126" y="1567410"/>
                  </a:cubicBezTo>
                  <a:cubicBezTo>
                    <a:pt x="2558929" y="1567410"/>
                    <a:pt x="2587953" y="1597071"/>
                    <a:pt x="2587953" y="1633660"/>
                  </a:cubicBezTo>
                  <a:cubicBezTo>
                    <a:pt x="2587953" y="1670249"/>
                    <a:pt x="2558929" y="1699910"/>
                    <a:pt x="2523126" y="1699910"/>
                  </a:cubicBezTo>
                  <a:close/>
                  <a:moveTo>
                    <a:pt x="2339234" y="1699910"/>
                  </a:moveTo>
                  <a:cubicBezTo>
                    <a:pt x="2303430" y="1699910"/>
                    <a:pt x="2274406" y="1670249"/>
                    <a:pt x="2274406" y="1633660"/>
                  </a:cubicBezTo>
                  <a:cubicBezTo>
                    <a:pt x="2274406" y="1597071"/>
                    <a:pt x="2303430" y="1567410"/>
                    <a:pt x="2339234" y="1567410"/>
                  </a:cubicBezTo>
                  <a:cubicBezTo>
                    <a:pt x="2375038" y="1567410"/>
                    <a:pt x="2404062" y="1597071"/>
                    <a:pt x="2404062" y="1633660"/>
                  </a:cubicBezTo>
                  <a:cubicBezTo>
                    <a:pt x="2404062" y="1670249"/>
                    <a:pt x="2375038" y="1699910"/>
                    <a:pt x="2339234" y="1699910"/>
                  </a:cubicBezTo>
                  <a:close/>
                  <a:moveTo>
                    <a:pt x="2155343" y="1699910"/>
                  </a:moveTo>
                  <a:cubicBezTo>
                    <a:pt x="2119540" y="1699910"/>
                    <a:pt x="2090515" y="1670249"/>
                    <a:pt x="2090515" y="1633660"/>
                  </a:cubicBezTo>
                  <a:cubicBezTo>
                    <a:pt x="2090515" y="1597071"/>
                    <a:pt x="2119540" y="1567410"/>
                    <a:pt x="2155343" y="1567410"/>
                  </a:cubicBezTo>
                  <a:cubicBezTo>
                    <a:pt x="2191146" y="1567410"/>
                    <a:pt x="2220170" y="1597071"/>
                    <a:pt x="2220170" y="1633660"/>
                  </a:cubicBezTo>
                  <a:cubicBezTo>
                    <a:pt x="2220170" y="1670249"/>
                    <a:pt x="2191146" y="1699910"/>
                    <a:pt x="2155343" y="1699910"/>
                  </a:cubicBezTo>
                  <a:close/>
                  <a:moveTo>
                    <a:pt x="1971452" y="1699910"/>
                  </a:moveTo>
                  <a:cubicBezTo>
                    <a:pt x="1935648" y="1699910"/>
                    <a:pt x="1906624" y="1670249"/>
                    <a:pt x="1906624" y="1633660"/>
                  </a:cubicBezTo>
                  <a:cubicBezTo>
                    <a:pt x="1906624" y="1597071"/>
                    <a:pt x="1935648" y="1567410"/>
                    <a:pt x="1971452" y="1567410"/>
                  </a:cubicBezTo>
                  <a:cubicBezTo>
                    <a:pt x="2007255" y="1567410"/>
                    <a:pt x="2036280" y="1597071"/>
                    <a:pt x="2036280" y="1633660"/>
                  </a:cubicBezTo>
                  <a:cubicBezTo>
                    <a:pt x="2036280" y="1670249"/>
                    <a:pt x="2007255" y="1699910"/>
                    <a:pt x="1971452" y="1699910"/>
                  </a:cubicBezTo>
                  <a:close/>
                  <a:moveTo>
                    <a:pt x="1787561" y="1699910"/>
                  </a:moveTo>
                  <a:cubicBezTo>
                    <a:pt x="1751756" y="1699910"/>
                    <a:pt x="1722733" y="1670249"/>
                    <a:pt x="1722733" y="1633660"/>
                  </a:cubicBezTo>
                  <a:cubicBezTo>
                    <a:pt x="1722733" y="1597071"/>
                    <a:pt x="1751756" y="1567410"/>
                    <a:pt x="1787561" y="1567410"/>
                  </a:cubicBezTo>
                  <a:cubicBezTo>
                    <a:pt x="1823363" y="1567410"/>
                    <a:pt x="1852388" y="1597071"/>
                    <a:pt x="1852388" y="1633660"/>
                  </a:cubicBezTo>
                  <a:cubicBezTo>
                    <a:pt x="1852388" y="1670249"/>
                    <a:pt x="1823363" y="1699910"/>
                    <a:pt x="1787561" y="1699910"/>
                  </a:cubicBezTo>
                  <a:close/>
                  <a:moveTo>
                    <a:pt x="1603668" y="1699910"/>
                  </a:moveTo>
                  <a:cubicBezTo>
                    <a:pt x="1567865" y="1699910"/>
                    <a:pt x="1538841" y="1670249"/>
                    <a:pt x="1538841" y="1633660"/>
                  </a:cubicBezTo>
                  <a:cubicBezTo>
                    <a:pt x="1538841" y="1597071"/>
                    <a:pt x="1567865" y="1567410"/>
                    <a:pt x="1603668" y="1567410"/>
                  </a:cubicBezTo>
                  <a:cubicBezTo>
                    <a:pt x="1639472" y="1567410"/>
                    <a:pt x="1668496" y="1597071"/>
                    <a:pt x="1668496" y="1633660"/>
                  </a:cubicBezTo>
                  <a:cubicBezTo>
                    <a:pt x="1668496" y="1670249"/>
                    <a:pt x="1639472" y="1699910"/>
                    <a:pt x="1603668" y="1699910"/>
                  </a:cubicBezTo>
                  <a:close/>
                  <a:moveTo>
                    <a:pt x="1405048" y="1699910"/>
                  </a:moveTo>
                  <a:cubicBezTo>
                    <a:pt x="1369246" y="1699910"/>
                    <a:pt x="1340221" y="1670249"/>
                    <a:pt x="1340221" y="1633660"/>
                  </a:cubicBezTo>
                  <a:cubicBezTo>
                    <a:pt x="1340221" y="1597071"/>
                    <a:pt x="1369246" y="1567410"/>
                    <a:pt x="1405048" y="1567410"/>
                  </a:cubicBezTo>
                  <a:cubicBezTo>
                    <a:pt x="1440851" y="1567410"/>
                    <a:pt x="1469876" y="1597071"/>
                    <a:pt x="1469876" y="1633660"/>
                  </a:cubicBezTo>
                  <a:cubicBezTo>
                    <a:pt x="1469876" y="1670249"/>
                    <a:pt x="1440851" y="1699910"/>
                    <a:pt x="1405048" y="1699910"/>
                  </a:cubicBezTo>
                  <a:close/>
                  <a:moveTo>
                    <a:pt x="7759394" y="1701929"/>
                  </a:moveTo>
                  <a:cubicBezTo>
                    <a:pt x="7723590" y="1701929"/>
                    <a:pt x="7694566" y="1672268"/>
                    <a:pt x="7694566" y="1635679"/>
                  </a:cubicBezTo>
                  <a:cubicBezTo>
                    <a:pt x="7694566" y="1599090"/>
                    <a:pt x="7723590" y="1569429"/>
                    <a:pt x="7759394" y="1569429"/>
                  </a:cubicBezTo>
                  <a:cubicBezTo>
                    <a:pt x="7795198" y="1569429"/>
                    <a:pt x="7824222" y="1599090"/>
                    <a:pt x="7824222" y="1635679"/>
                  </a:cubicBezTo>
                  <a:cubicBezTo>
                    <a:pt x="7824222" y="1672268"/>
                    <a:pt x="7795198" y="1701929"/>
                    <a:pt x="7759394" y="1701929"/>
                  </a:cubicBezTo>
                  <a:close/>
                  <a:moveTo>
                    <a:pt x="7575503" y="1701929"/>
                  </a:moveTo>
                  <a:cubicBezTo>
                    <a:pt x="7539700" y="1701929"/>
                    <a:pt x="7510676" y="1672268"/>
                    <a:pt x="7510676" y="1635679"/>
                  </a:cubicBezTo>
                  <a:cubicBezTo>
                    <a:pt x="7510676" y="1599090"/>
                    <a:pt x="7539700" y="1569429"/>
                    <a:pt x="7575503" y="1569429"/>
                  </a:cubicBezTo>
                  <a:cubicBezTo>
                    <a:pt x="7611306" y="1569429"/>
                    <a:pt x="7640330" y="1599090"/>
                    <a:pt x="7640330" y="1635679"/>
                  </a:cubicBezTo>
                  <a:cubicBezTo>
                    <a:pt x="7640330" y="1672268"/>
                    <a:pt x="7611306" y="1701929"/>
                    <a:pt x="7575503" y="1701929"/>
                  </a:cubicBezTo>
                  <a:close/>
                  <a:moveTo>
                    <a:pt x="7391612" y="1701929"/>
                  </a:moveTo>
                  <a:cubicBezTo>
                    <a:pt x="7355809" y="1701929"/>
                    <a:pt x="7326784" y="1672268"/>
                    <a:pt x="7326784" y="1635679"/>
                  </a:cubicBezTo>
                  <a:cubicBezTo>
                    <a:pt x="7326784" y="1599090"/>
                    <a:pt x="7355809" y="1569429"/>
                    <a:pt x="7391612" y="1569429"/>
                  </a:cubicBezTo>
                  <a:cubicBezTo>
                    <a:pt x="7427415" y="1569429"/>
                    <a:pt x="7456440" y="1599090"/>
                    <a:pt x="7456440" y="1635679"/>
                  </a:cubicBezTo>
                  <a:cubicBezTo>
                    <a:pt x="7456440" y="1672268"/>
                    <a:pt x="7427415" y="1701929"/>
                    <a:pt x="7391612" y="1701929"/>
                  </a:cubicBezTo>
                  <a:close/>
                  <a:moveTo>
                    <a:pt x="7207720" y="1701929"/>
                  </a:moveTo>
                  <a:cubicBezTo>
                    <a:pt x="7171917" y="1701929"/>
                    <a:pt x="7142893" y="1672268"/>
                    <a:pt x="7142893" y="1635679"/>
                  </a:cubicBezTo>
                  <a:cubicBezTo>
                    <a:pt x="7142893" y="1599090"/>
                    <a:pt x="7171917" y="1569429"/>
                    <a:pt x="7207720" y="1569429"/>
                  </a:cubicBezTo>
                  <a:cubicBezTo>
                    <a:pt x="7243524" y="1569429"/>
                    <a:pt x="7272548" y="1599090"/>
                    <a:pt x="7272548" y="1635679"/>
                  </a:cubicBezTo>
                  <a:cubicBezTo>
                    <a:pt x="7272548" y="1672268"/>
                    <a:pt x="7243524" y="1701929"/>
                    <a:pt x="7207720" y="1701929"/>
                  </a:cubicBezTo>
                  <a:close/>
                  <a:moveTo>
                    <a:pt x="7023828" y="1701929"/>
                  </a:moveTo>
                  <a:cubicBezTo>
                    <a:pt x="6988026" y="1701929"/>
                    <a:pt x="6959001" y="1672268"/>
                    <a:pt x="6959001" y="1635679"/>
                  </a:cubicBezTo>
                  <a:cubicBezTo>
                    <a:pt x="6959001" y="1599090"/>
                    <a:pt x="6988026" y="1569429"/>
                    <a:pt x="7023828" y="1569429"/>
                  </a:cubicBezTo>
                  <a:cubicBezTo>
                    <a:pt x="7059632" y="1569429"/>
                    <a:pt x="7088656" y="1599090"/>
                    <a:pt x="7088656" y="1635679"/>
                  </a:cubicBezTo>
                  <a:cubicBezTo>
                    <a:pt x="7088656" y="1672268"/>
                    <a:pt x="7059632" y="1701929"/>
                    <a:pt x="7023828" y="1701929"/>
                  </a:cubicBezTo>
                  <a:close/>
                  <a:moveTo>
                    <a:pt x="6839937" y="1701929"/>
                  </a:moveTo>
                  <a:cubicBezTo>
                    <a:pt x="6804134" y="1701929"/>
                    <a:pt x="6775110" y="1672268"/>
                    <a:pt x="6775110" y="1635679"/>
                  </a:cubicBezTo>
                  <a:cubicBezTo>
                    <a:pt x="6775110" y="1599090"/>
                    <a:pt x="6804134" y="1569429"/>
                    <a:pt x="6839937" y="1569429"/>
                  </a:cubicBezTo>
                  <a:cubicBezTo>
                    <a:pt x="6875741" y="1569429"/>
                    <a:pt x="6904765" y="1599090"/>
                    <a:pt x="6904765" y="1635679"/>
                  </a:cubicBezTo>
                  <a:cubicBezTo>
                    <a:pt x="6904765" y="1672268"/>
                    <a:pt x="6875741" y="1701929"/>
                    <a:pt x="6839937" y="1701929"/>
                  </a:cubicBezTo>
                  <a:close/>
                  <a:moveTo>
                    <a:pt x="6641318" y="1701929"/>
                  </a:moveTo>
                  <a:cubicBezTo>
                    <a:pt x="6605514" y="1701929"/>
                    <a:pt x="6576490" y="1672268"/>
                    <a:pt x="6576490" y="1635679"/>
                  </a:cubicBezTo>
                  <a:cubicBezTo>
                    <a:pt x="6576490" y="1599090"/>
                    <a:pt x="6605514" y="1569429"/>
                    <a:pt x="6641318" y="1569429"/>
                  </a:cubicBezTo>
                  <a:cubicBezTo>
                    <a:pt x="6677120" y="1569429"/>
                    <a:pt x="6706144" y="1599090"/>
                    <a:pt x="6706144" y="1635679"/>
                  </a:cubicBezTo>
                  <a:cubicBezTo>
                    <a:pt x="6706144" y="1672268"/>
                    <a:pt x="6677120" y="1701929"/>
                    <a:pt x="6641318" y="1701929"/>
                  </a:cubicBezTo>
                  <a:close/>
                  <a:moveTo>
                    <a:pt x="5150149" y="1703947"/>
                  </a:moveTo>
                  <a:cubicBezTo>
                    <a:pt x="5114345" y="1703947"/>
                    <a:pt x="5085321" y="1674286"/>
                    <a:pt x="5085321" y="1637697"/>
                  </a:cubicBezTo>
                  <a:cubicBezTo>
                    <a:pt x="5085321" y="1601108"/>
                    <a:pt x="5114345" y="1571447"/>
                    <a:pt x="5150149" y="1571447"/>
                  </a:cubicBezTo>
                  <a:cubicBezTo>
                    <a:pt x="5185953" y="1571447"/>
                    <a:pt x="5214976" y="1601108"/>
                    <a:pt x="5214976" y="1637697"/>
                  </a:cubicBezTo>
                  <a:cubicBezTo>
                    <a:pt x="5214976" y="1674286"/>
                    <a:pt x="5185953" y="1703947"/>
                    <a:pt x="5150149" y="1703947"/>
                  </a:cubicBezTo>
                  <a:close/>
                  <a:moveTo>
                    <a:pt x="4966257" y="1703947"/>
                  </a:moveTo>
                  <a:cubicBezTo>
                    <a:pt x="4930454" y="1703947"/>
                    <a:pt x="4901430" y="1674286"/>
                    <a:pt x="4901430" y="1637697"/>
                  </a:cubicBezTo>
                  <a:cubicBezTo>
                    <a:pt x="4901430" y="1601108"/>
                    <a:pt x="4930454" y="1571447"/>
                    <a:pt x="4966257" y="1571447"/>
                  </a:cubicBezTo>
                  <a:cubicBezTo>
                    <a:pt x="5002061" y="1571447"/>
                    <a:pt x="5031085" y="1601108"/>
                    <a:pt x="5031085" y="1637697"/>
                  </a:cubicBezTo>
                  <a:cubicBezTo>
                    <a:pt x="5031085" y="1674286"/>
                    <a:pt x="5002061" y="1703947"/>
                    <a:pt x="4966257" y="1703947"/>
                  </a:cubicBezTo>
                  <a:close/>
                  <a:moveTo>
                    <a:pt x="4782366" y="1703947"/>
                  </a:moveTo>
                  <a:cubicBezTo>
                    <a:pt x="4746563" y="1703947"/>
                    <a:pt x="4717539" y="1674286"/>
                    <a:pt x="4717539" y="1637697"/>
                  </a:cubicBezTo>
                  <a:cubicBezTo>
                    <a:pt x="4717539" y="1601108"/>
                    <a:pt x="4746563" y="1571447"/>
                    <a:pt x="4782366" y="1571447"/>
                  </a:cubicBezTo>
                  <a:cubicBezTo>
                    <a:pt x="4818169" y="1571447"/>
                    <a:pt x="4847193" y="1601108"/>
                    <a:pt x="4847193" y="1637697"/>
                  </a:cubicBezTo>
                  <a:cubicBezTo>
                    <a:pt x="4847193" y="1674286"/>
                    <a:pt x="4818169" y="1703947"/>
                    <a:pt x="4782366" y="1703947"/>
                  </a:cubicBezTo>
                  <a:close/>
                  <a:moveTo>
                    <a:pt x="4598475" y="1703947"/>
                  </a:moveTo>
                  <a:cubicBezTo>
                    <a:pt x="4562671" y="1703947"/>
                    <a:pt x="4533648" y="1674286"/>
                    <a:pt x="4533648" y="1637697"/>
                  </a:cubicBezTo>
                  <a:cubicBezTo>
                    <a:pt x="4533648" y="1601108"/>
                    <a:pt x="4562671" y="1571447"/>
                    <a:pt x="4598475" y="1571447"/>
                  </a:cubicBezTo>
                  <a:cubicBezTo>
                    <a:pt x="4634278" y="1571447"/>
                    <a:pt x="4663303" y="1601108"/>
                    <a:pt x="4663303" y="1637697"/>
                  </a:cubicBezTo>
                  <a:cubicBezTo>
                    <a:pt x="4663303" y="1674286"/>
                    <a:pt x="4634278" y="1703947"/>
                    <a:pt x="4598475" y="1703947"/>
                  </a:cubicBezTo>
                  <a:close/>
                  <a:moveTo>
                    <a:pt x="4414583" y="1703947"/>
                  </a:moveTo>
                  <a:cubicBezTo>
                    <a:pt x="4378779" y="1703947"/>
                    <a:pt x="4349755" y="1674286"/>
                    <a:pt x="4349755" y="1637697"/>
                  </a:cubicBezTo>
                  <a:cubicBezTo>
                    <a:pt x="4349755" y="1601108"/>
                    <a:pt x="4378779" y="1571447"/>
                    <a:pt x="4414583" y="1571447"/>
                  </a:cubicBezTo>
                  <a:cubicBezTo>
                    <a:pt x="4450386" y="1571447"/>
                    <a:pt x="4479410" y="1601108"/>
                    <a:pt x="4479410" y="1637697"/>
                  </a:cubicBezTo>
                  <a:cubicBezTo>
                    <a:pt x="4479410" y="1674286"/>
                    <a:pt x="4450386" y="1703947"/>
                    <a:pt x="4414583" y="1703947"/>
                  </a:cubicBezTo>
                  <a:close/>
                  <a:moveTo>
                    <a:pt x="4230691" y="1703947"/>
                  </a:moveTo>
                  <a:cubicBezTo>
                    <a:pt x="4194888" y="1703947"/>
                    <a:pt x="4165863" y="1674286"/>
                    <a:pt x="4165863" y="1637697"/>
                  </a:cubicBezTo>
                  <a:cubicBezTo>
                    <a:pt x="4165863" y="1601108"/>
                    <a:pt x="4194888" y="1571447"/>
                    <a:pt x="4230691" y="1571447"/>
                  </a:cubicBezTo>
                  <a:cubicBezTo>
                    <a:pt x="4266495" y="1571447"/>
                    <a:pt x="4295519" y="1601108"/>
                    <a:pt x="4295519" y="1637697"/>
                  </a:cubicBezTo>
                  <a:cubicBezTo>
                    <a:pt x="4295519" y="1674286"/>
                    <a:pt x="4266495" y="1703947"/>
                    <a:pt x="4230691" y="1703947"/>
                  </a:cubicBezTo>
                  <a:close/>
                  <a:moveTo>
                    <a:pt x="4032071" y="1703947"/>
                  </a:moveTo>
                  <a:cubicBezTo>
                    <a:pt x="3996268" y="1703947"/>
                    <a:pt x="3967243" y="1674286"/>
                    <a:pt x="3967243" y="1637697"/>
                  </a:cubicBezTo>
                  <a:cubicBezTo>
                    <a:pt x="3967243" y="1601108"/>
                    <a:pt x="3996268" y="1571447"/>
                    <a:pt x="4032071" y="1571447"/>
                  </a:cubicBezTo>
                  <a:cubicBezTo>
                    <a:pt x="4067874" y="1571447"/>
                    <a:pt x="4096898" y="1601108"/>
                    <a:pt x="4096898" y="1637697"/>
                  </a:cubicBezTo>
                  <a:cubicBezTo>
                    <a:pt x="4096898" y="1674286"/>
                    <a:pt x="4067874" y="1703947"/>
                    <a:pt x="4032071" y="1703947"/>
                  </a:cubicBezTo>
                  <a:close/>
                  <a:moveTo>
                    <a:pt x="1188874" y="1706975"/>
                  </a:moveTo>
                  <a:cubicBezTo>
                    <a:pt x="1153071" y="1706975"/>
                    <a:pt x="1124047" y="1677314"/>
                    <a:pt x="1124047" y="1640725"/>
                  </a:cubicBezTo>
                  <a:cubicBezTo>
                    <a:pt x="1124047" y="1604136"/>
                    <a:pt x="1153071" y="1574475"/>
                    <a:pt x="1188874" y="1574475"/>
                  </a:cubicBezTo>
                  <a:cubicBezTo>
                    <a:pt x="1224678" y="1574475"/>
                    <a:pt x="1253702" y="1604136"/>
                    <a:pt x="1253702" y="1640725"/>
                  </a:cubicBezTo>
                  <a:cubicBezTo>
                    <a:pt x="1253702" y="1677314"/>
                    <a:pt x="1224678" y="1706975"/>
                    <a:pt x="1188874" y="1706975"/>
                  </a:cubicBezTo>
                  <a:close/>
                  <a:moveTo>
                    <a:pt x="1004983" y="1706975"/>
                  </a:moveTo>
                  <a:cubicBezTo>
                    <a:pt x="969180" y="1706975"/>
                    <a:pt x="940155" y="1677314"/>
                    <a:pt x="940155" y="1640725"/>
                  </a:cubicBezTo>
                  <a:cubicBezTo>
                    <a:pt x="940155" y="1604136"/>
                    <a:pt x="969180" y="1574475"/>
                    <a:pt x="1004983" y="1574475"/>
                  </a:cubicBezTo>
                  <a:cubicBezTo>
                    <a:pt x="1040786" y="1574475"/>
                    <a:pt x="1069811" y="1604136"/>
                    <a:pt x="1069811" y="1640725"/>
                  </a:cubicBezTo>
                  <a:cubicBezTo>
                    <a:pt x="1069811" y="1677314"/>
                    <a:pt x="1040786" y="1706975"/>
                    <a:pt x="1004983" y="1706975"/>
                  </a:cubicBezTo>
                  <a:close/>
                  <a:moveTo>
                    <a:pt x="821092" y="1706975"/>
                  </a:moveTo>
                  <a:cubicBezTo>
                    <a:pt x="785288" y="1706975"/>
                    <a:pt x="756264" y="1677314"/>
                    <a:pt x="756264" y="1640725"/>
                  </a:cubicBezTo>
                  <a:cubicBezTo>
                    <a:pt x="756264" y="1604136"/>
                    <a:pt x="785288" y="1574475"/>
                    <a:pt x="821092" y="1574475"/>
                  </a:cubicBezTo>
                  <a:cubicBezTo>
                    <a:pt x="856895" y="1574475"/>
                    <a:pt x="885920" y="1604136"/>
                    <a:pt x="885920" y="1640725"/>
                  </a:cubicBezTo>
                  <a:cubicBezTo>
                    <a:pt x="885920" y="1677314"/>
                    <a:pt x="856895" y="1706975"/>
                    <a:pt x="821092" y="1706975"/>
                  </a:cubicBezTo>
                  <a:close/>
                  <a:moveTo>
                    <a:pt x="637202" y="1706975"/>
                  </a:moveTo>
                  <a:cubicBezTo>
                    <a:pt x="601397" y="1706975"/>
                    <a:pt x="572374" y="1677314"/>
                    <a:pt x="572374" y="1640725"/>
                  </a:cubicBezTo>
                  <a:cubicBezTo>
                    <a:pt x="572374" y="1604136"/>
                    <a:pt x="601397" y="1574475"/>
                    <a:pt x="637202" y="1574475"/>
                  </a:cubicBezTo>
                  <a:cubicBezTo>
                    <a:pt x="673004" y="1574475"/>
                    <a:pt x="702030" y="1604136"/>
                    <a:pt x="702030" y="1640725"/>
                  </a:cubicBezTo>
                  <a:cubicBezTo>
                    <a:pt x="702030" y="1677314"/>
                    <a:pt x="673004" y="1706975"/>
                    <a:pt x="637202" y="1706975"/>
                  </a:cubicBezTo>
                  <a:close/>
                  <a:moveTo>
                    <a:pt x="453308" y="1706975"/>
                  </a:moveTo>
                  <a:cubicBezTo>
                    <a:pt x="417506" y="1706975"/>
                    <a:pt x="388481" y="1677314"/>
                    <a:pt x="388481" y="1640725"/>
                  </a:cubicBezTo>
                  <a:cubicBezTo>
                    <a:pt x="388481" y="1604136"/>
                    <a:pt x="417506" y="1574475"/>
                    <a:pt x="453308" y="1574475"/>
                  </a:cubicBezTo>
                  <a:cubicBezTo>
                    <a:pt x="489112" y="1574475"/>
                    <a:pt x="518136" y="1604136"/>
                    <a:pt x="518136" y="1640725"/>
                  </a:cubicBezTo>
                  <a:cubicBezTo>
                    <a:pt x="518136" y="1677314"/>
                    <a:pt x="489112" y="1706975"/>
                    <a:pt x="453308" y="1706975"/>
                  </a:cubicBezTo>
                  <a:close/>
                  <a:moveTo>
                    <a:pt x="269417" y="1706975"/>
                  </a:moveTo>
                  <a:cubicBezTo>
                    <a:pt x="233614" y="1706975"/>
                    <a:pt x="204589" y="1677314"/>
                    <a:pt x="204589" y="1640725"/>
                  </a:cubicBezTo>
                  <a:cubicBezTo>
                    <a:pt x="204589" y="1604136"/>
                    <a:pt x="233614" y="1574475"/>
                    <a:pt x="269417" y="1574475"/>
                  </a:cubicBezTo>
                  <a:cubicBezTo>
                    <a:pt x="305220" y="1574475"/>
                    <a:pt x="334245" y="1604136"/>
                    <a:pt x="334245" y="1640725"/>
                  </a:cubicBezTo>
                  <a:cubicBezTo>
                    <a:pt x="334245" y="1677314"/>
                    <a:pt x="305220" y="1706975"/>
                    <a:pt x="269417" y="1706975"/>
                  </a:cubicBezTo>
                  <a:close/>
                  <a:moveTo>
                    <a:pt x="70797" y="1706975"/>
                  </a:moveTo>
                  <a:cubicBezTo>
                    <a:pt x="34993" y="1706975"/>
                    <a:pt x="5970" y="1677314"/>
                    <a:pt x="5970" y="1640725"/>
                  </a:cubicBezTo>
                  <a:cubicBezTo>
                    <a:pt x="5970" y="1604136"/>
                    <a:pt x="34993" y="1574475"/>
                    <a:pt x="70797" y="1574475"/>
                  </a:cubicBezTo>
                  <a:cubicBezTo>
                    <a:pt x="106601" y="1574475"/>
                    <a:pt x="135625" y="1604136"/>
                    <a:pt x="135625" y="1640725"/>
                  </a:cubicBezTo>
                  <a:cubicBezTo>
                    <a:pt x="135625" y="1677314"/>
                    <a:pt x="106601" y="1706975"/>
                    <a:pt x="70797" y="1706975"/>
                  </a:cubicBezTo>
                  <a:close/>
                  <a:moveTo>
                    <a:pt x="6454772" y="1908059"/>
                  </a:moveTo>
                  <a:cubicBezTo>
                    <a:pt x="6418968" y="1908059"/>
                    <a:pt x="6389944" y="1878398"/>
                    <a:pt x="6389944" y="1841809"/>
                  </a:cubicBezTo>
                  <a:cubicBezTo>
                    <a:pt x="6389944" y="1805220"/>
                    <a:pt x="6418968" y="1775559"/>
                    <a:pt x="6454772" y="1775559"/>
                  </a:cubicBezTo>
                  <a:cubicBezTo>
                    <a:pt x="6490575" y="1775559"/>
                    <a:pt x="6519600" y="1805220"/>
                    <a:pt x="6519600" y="1841809"/>
                  </a:cubicBezTo>
                  <a:cubicBezTo>
                    <a:pt x="6519600" y="1878398"/>
                    <a:pt x="6490575" y="1908059"/>
                    <a:pt x="6454772" y="1908059"/>
                  </a:cubicBezTo>
                  <a:close/>
                  <a:moveTo>
                    <a:pt x="6270880" y="1908059"/>
                  </a:moveTo>
                  <a:cubicBezTo>
                    <a:pt x="6235077" y="1908059"/>
                    <a:pt x="6206052" y="1878398"/>
                    <a:pt x="6206052" y="1841809"/>
                  </a:cubicBezTo>
                  <a:cubicBezTo>
                    <a:pt x="6206052" y="1805220"/>
                    <a:pt x="6235077" y="1775559"/>
                    <a:pt x="6270880" y="1775559"/>
                  </a:cubicBezTo>
                  <a:cubicBezTo>
                    <a:pt x="6306684" y="1775559"/>
                    <a:pt x="6335708" y="1805220"/>
                    <a:pt x="6335708" y="1841809"/>
                  </a:cubicBezTo>
                  <a:cubicBezTo>
                    <a:pt x="6335708" y="1878398"/>
                    <a:pt x="6306684" y="1908059"/>
                    <a:pt x="6270880" y="1908059"/>
                  </a:cubicBezTo>
                  <a:close/>
                  <a:moveTo>
                    <a:pt x="6086990" y="1908059"/>
                  </a:moveTo>
                  <a:cubicBezTo>
                    <a:pt x="6051186" y="1908059"/>
                    <a:pt x="6022162" y="1878398"/>
                    <a:pt x="6022162" y="1841809"/>
                  </a:cubicBezTo>
                  <a:cubicBezTo>
                    <a:pt x="6022162" y="1805220"/>
                    <a:pt x="6051186" y="1775559"/>
                    <a:pt x="6086990" y="1775559"/>
                  </a:cubicBezTo>
                  <a:cubicBezTo>
                    <a:pt x="6122793" y="1775559"/>
                    <a:pt x="6151817" y="1805220"/>
                    <a:pt x="6151817" y="1841809"/>
                  </a:cubicBezTo>
                  <a:cubicBezTo>
                    <a:pt x="6151817" y="1878398"/>
                    <a:pt x="6122793" y="1908059"/>
                    <a:pt x="6086990" y="1908059"/>
                  </a:cubicBezTo>
                  <a:close/>
                  <a:moveTo>
                    <a:pt x="5903098" y="1908059"/>
                  </a:moveTo>
                  <a:cubicBezTo>
                    <a:pt x="5867295" y="1908059"/>
                    <a:pt x="5838270" y="1878398"/>
                    <a:pt x="5838270" y="1841809"/>
                  </a:cubicBezTo>
                  <a:cubicBezTo>
                    <a:pt x="5838270" y="1805220"/>
                    <a:pt x="5867295" y="1775559"/>
                    <a:pt x="5903098" y="1775559"/>
                  </a:cubicBezTo>
                  <a:cubicBezTo>
                    <a:pt x="5938902" y="1775559"/>
                    <a:pt x="5967926" y="1805220"/>
                    <a:pt x="5967926" y="1841809"/>
                  </a:cubicBezTo>
                  <a:cubicBezTo>
                    <a:pt x="5967926" y="1878398"/>
                    <a:pt x="5938902" y="1908059"/>
                    <a:pt x="5903098" y="1908059"/>
                  </a:cubicBezTo>
                  <a:close/>
                  <a:moveTo>
                    <a:pt x="5719207" y="1908059"/>
                  </a:moveTo>
                  <a:cubicBezTo>
                    <a:pt x="5683403" y="1908059"/>
                    <a:pt x="5654379" y="1878398"/>
                    <a:pt x="5654379" y="1841809"/>
                  </a:cubicBezTo>
                  <a:cubicBezTo>
                    <a:pt x="5654379" y="1805220"/>
                    <a:pt x="5683403" y="1775559"/>
                    <a:pt x="5719207" y="1775559"/>
                  </a:cubicBezTo>
                  <a:cubicBezTo>
                    <a:pt x="5755009" y="1775559"/>
                    <a:pt x="5784034" y="1805220"/>
                    <a:pt x="5784034" y="1841809"/>
                  </a:cubicBezTo>
                  <a:cubicBezTo>
                    <a:pt x="5784034" y="1878398"/>
                    <a:pt x="5755009" y="1908059"/>
                    <a:pt x="5719207" y="1908059"/>
                  </a:cubicBezTo>
                  <a:close/>
                  <a:moveTo>
                    <a:pt x="5535315" y="1908059"/>
                  </a:moveTo>
                  <a:cubicBezTo>
                    <a:pt x="5499511" y="1908059"/>
                    <a:pt x="5470487" y="1878398"/>
                    <a:pt x="5470487" y="1841809"/>
                  </a:cubicBezTo>
                  <a:cubicBezTo>
                    <a:pt x="5470487" y="1805220"/>
                    <a:pt x="5499511" y="1775559"/>
                    <a:pt x="5535315" y="1775559"/>
                  </a:cubicBezTo>
                  <a:cubicBezTo>
                    <a:pt x="5571119" y="1775559"/>
                    <a:pt x="5600143" y="1805220"/>
                    <a:pt x="5600143" y="1841809"/>
                  </a:cubicBezTo>
                  <a:cubicBezTo>
                    <a:pt x="5600143" y="1878398"/>
                    <a:pt x="5571119" y="1908059"/>
                    <a:pt x="5535315" y="1908059"/>
                  </a:cubicBezTo>
                  <a:close/>
                  <a:moveTo>
                    <a:pt x="5336695" y="1908059"/>
                  </a:moveTo>
                  <a:cubicBezTo>
                    <a:pt x="5300891" y="1908059"/>
                    <a:pt x="5271867" y="1878398"/>
                    <a:pt x="5271867" y="1841809"/>
                  </a:cubicBezTo>
                  <a:cubicBezTo>
                    <a:pt x="5271867" y="1805220"/>
                    <a:pt x="5300891" y="1775559"/>
                    <a:pt x="5336695" y="1775559"/>
                  </a:cubicBezTo>
                  <a:cubicBezTo>
                    <a:pt x="5372498" y="1775559"/>
                    <a:pt x="5401522" y="1805220"/>
                    <a:pt x="5401522" y="1841809"/>
                  </a:cubicBezTo>
                  <a:cubicBezTo>
                    <a:pt x="5401522" y="1878398"/>
                    <a:pt x="5372498" y="1908059"/>
                    <a:pt x="5336695" y="1908059"/>
                  </a:cubicBezTo>
                  <a:close/>
                  <a:moveTo>
                    <a:pt x="3839600" y="1910077"/>
                  </a:moveTo>
                  <a:cubicBezTo>
                    <a:pt x="3803797" y="1910077"/>
                    <a:pt x="3774772" y="1880416"/>
                    <a:pt x="3774772" y="1843827"/>
                  </a:cubicBezTo>
                  <a:cubicBezTo>
                    <a:pt x="3774772" y="1807238"/>
                    <a:pt x="3803797" y="1777577"/>
                    <a:pt x="3839600" y="1777577"/>
                  </a:cubicBezTo>
                  <a:cubicBezTo>
                    <a:pt x="3875403" y="1777577"/>
                    <a:pt x="3904427" y="1807238"/>
                    <a:pt x="3904427" y="1843827"/>
                  </a:cubicBezTo>
                  <a:cubicBezTo>
                    <a:pt x="3904427" y="1880416"/>
                    <a:pt x="3875403" y="1910077"/>
                    <a:pt x="3839600" y="1910077"/>
                  </a:cubicBezTo>
                  <a:close/>
                  <a:moveTo>
                    <a:pt x="3655709" y="1910077"/>
                  </a:moveTo>
                  <a:cubicBezTo>
                    <a:pt x="3619905" y="1910077"/>
                    <a:pt x="3590881" y="1880416"/>
                    <a:pt x="3590881" y="1843827"/>
                  </a:cubicBezTo>
                  <a:cubicBezTo>
                    <a:pt x="3590881" y="1807238"/>
                    <a:pt x="3619905" y="1777577"/>
                    <a:pt x="3655709" y="1777577"/>
                  </a:cubicBezTo>
                  <a:cubicBezTo>
                    <a:pt x="3691512" y="1777577"/>
                    <a:pt x="3720536" y="1807238"/>
                    <a:pt x="3720536" y="1843827"/>
                  </a:cubicBezTo>
                  <a:cubicBezTo>
                    <a:pt x="3720536" y="1880416"/>
                    <a:pt x="3691512" y="1910077"/>
                    <a:pt x="3655709" y="1910077"/>
                  </a:cubicBezTo>
                  <a:close/>
                  <a:moveTo>
                    <a:pt x="3471818" y="1910077"/>
                  </a:moveTo>
                  <a:cubicBezTo>
                    <a:pt x="3436014" y="1910077"/>
                    <a:pt x="3406990" y="1880416"/>
                    <a:pt x="3406990" y="1843827"/>
                  </a:cubicBezTo>
                  <a:cubicBezTo>
                    <a:pt x="3406990" y="1807238"/>
                    <a:pt x="3436014" y="1777577"/>
                    <a:pt x="3471818" y="1777577"/>
                  </a:cubicBezTo>
                  <a:cubicBezTo>
                    <a:pt x="3507621" y="1777577"/>
                    <a:pt x="3536645" y="1807238"/>
                    <a:pt x="3536645" y="1843827"/>
                  </a:cubicBezTo>
                  <a:cubicBezTo>
                    <a:pt x="3536645" y="1880416"/>
                    <a:pt x="3507621" y="1910077"/>
                    <a:pt x="3471818" y="1910077"/>
                  </a:cubicBezTo>
                  <a:close/>
                  <a:moveTo>
                    <a:pt x="3287926" y="1910077"/>
                  </a:moveTo>
                  <a:cubicBezTo>
                    <a:pt x="3252122" y="1910077"/>
                    <a:pt x="3223098" y="1880416"/>
                    <a:pt x="3223098" y="1843827"/>
                  </a:cubicBezTo>
                  <a:cubicBezTo>
                    <a:pt x="3223098" y="1807238"/>
                    <a:pt x="3252122" y="1777577"/>
                    <a:pt x="3287926" y="1777577"/>
                  </a:cubicBezTo>
                  <a:cubicBezTo>
                    <a:pt x="3323730" y="1777577"/>
                    <a:pt x="3352754" y="1807238"/>
                    <a:pt x="3352754" y="1843827"/>
                  </a:cubicBezTo>
                  <a:cubicBezTo>
                    <a:pt x="3352754" y="1880416"/>
                    <a:pt x="3323730" y="1910077"/>
                    <a:pt x="3287926" y="1910077"/>
                  </a:cubicBezTo>
                  <a:close/>
                  <a:moveTo>
                    <a:pt x="3104034" y="1910077"/>
                  </a:moveTo>
                  <a:cubicBezTo>
                    <a:pt x="3068231" y="1910077"/>
                    <a:pt x="3039206" y="1880416"/>
                    <a:pt x="3039206" y="1843827"/>
                  </a:cubicBezTo>
                  <a:cubicBezTo>
                    <a:pt x="3039206" y="1807238"/>
                    <a:pt x="3068231" y="1777577"/>
                    <a:pt x="3104034" y="1777577"/>
                  </a:cubicBezTo>
                  <a:cubicBezTo>
                    <a:pt x="3139837" y="1777577"/>
                    <a:pt x="3168861" y="1807238"/>
                    <a:pt x="3168861" y="1843827"/>
                  </a:cubicBezTo>
                  <a:cubicBezTo>
                    <a:pt x="3168861" y="1880416"/>
                    <a:pt x="3139837" y="1910077"/>
                    <a:pt x="3104034" y="1910077"/>
                  </a:cubicBezTo>
                  <a:close/>
                  <a:moveTo>
                    <a:pt x="2920143" y="1910077"/>
                  </a:moveTo>
                  <a:cubicBezTo>
                    <a:pt x="2884339" y="1910077"/>
                    <a:pt x="2855315" y="1880416"/>
                    <a:pt x="2855315" y="1843827"/>
                  </a:cubicBezTo>
                  <a:cubicBezTo>
                    <a:pt x="2855315" y="1807238"/>
                    <a:pt x="2884339" y="1777577"/>
                    <a:pt x="2920143" y="1777577"/>
                  </a:cubicBezTo>
                  <a:cubicBezTo>
                    <a:pt x="2955946" y="1777577"/>
                    <a:pt x="2984970" y="1807238"/>
                    <a:pt x="2984970" y="1843827"/>
                  </a:cubicBezTo>
                  <a:cubicBezTo>
                    <a:pt x="2984970" y="1880416"/>
                    <a:pt x="2955946" y="1910077"/>
                    <a:pt x="2920143" y="1910077"/>
                  </a:cubicBezTo>
                  <a:close/>
                  <a:moveTo>
                    <a:pt x="2721523" y="1910077"/>
                  </a:moveTo>
                  <a:cubicBezTo>
                    <a:pt x="2685719" y="1910077"/>
                    <a:pt x="2656695" y="1880416"/>
                    <a:pt x="2656695" y="1843827"/>
                  </a:cubicBezTo>
                  <a:cubicBezTo>
                    <a:pt x="2656695" y="1807238"/>
                    <a:pt x="2685719" y="1777577"/>
                    <a:pt x="2721523" y="1777577"/>
                  </a:cubicBezTo>
                  <a:cubicBezTo>
                    <a:pt x="2757326" y="1777577"/>
                    <a:pt x="2786350" y="1807238"/>
                    <a:pt x="2786350" y="1843827"/>
                  </a:cubicBezTo>
                  <a:cubicBezTo>
                    <a:pt x="2786350" y="1880416"/>
                    <a:pt x="2757326" y="1910077"/>
                    <a:pt x="2721523" y="1910077"/>
                  </a:cubicBezTo>
                  <a:close/>
                  <a:moveTo>
                    <a:pt x="2523126" y="1911086"/>
                  </a:moveTo>
                  <a:cubicBezTo>
                    <a:pt x="2487322" y="1911086"/>
                    <a:pt x="2458298" y="1881425"/>
                    <a:pt x="2458298" y="1844836"/>
                  </a:cubicBezTo>
                  <a:cubicBezTo>
                    <a:pt x="2458298" y="1808247"/>
                    <a:pt x="2487322" y="1778586"/>
                    <a:pt x="2523126" y="1778586"/>
                  </a:cubicBezTo>
                  <a:cubicBezTo>
                    <a:pt x="2558929" y="1778586"/>
                    <a:pt x="2587953" y="1808247"/>
                    <a:pt x="2587953" y="1844836"/>
                  </a:cubicBezTo>
                  <a:cubicBezTo>
                    <a:pt x="2587953" y="1881425"/>
                    <a:pt x="2558929" y="1911086"/>
                    <a:pt x="2523126" y="1911086"/>
                  </a:cubicBezTo>
                  <a:close/>
                  <a:moveTo>
                    <a:pt x="2339234" y="1911086"/>
                  </a:moveTo>
                  <a:cubicBezTo>
                    <a:pt x="2303430" y="1911086"/>
                    <a:pt x="2274406" y="1881425"/>
                    <a:pt x="2274406" y="1844836"/>
                  </a:cubicBezTo>
                  <a:cubicBezTo>
                    <a:pt x="2274406" y="1808247"/>
                    <a:pt x="2303430" y="1778586"/>
                    <a:pt x="2339234" y="1778586"/>
                  </a:cubicBezTo>
                  <a:cubicBezTo>
                    <a:pt x="2375038" y="1778586"/>
                    <a:pt x="2404062" y="1808247"/>
                    <a:pt x="2404062" y="1844836"/>
                  </a:cubicBezTo>
                  <a:cubicBezTo>
                    <a:pt x="2404062" y="1881425"/>
                    <a:pt x="2375038" y="1911086"/>
                    <a:pt x="2339234" y="1911086"/>
                  </a:cubicBezTo>
                  <a:close/>
                  <a:moveTo>
                    <a:pt x="2155343" y="1911086"/>
                  </a:moveTo>
                  <a:cubicBezTo>
                    <a:pt x="2119540" y="1911086"/>
                    <a:pt x="2090515" y="1881425"/>
                    <a:pt x="2090515" y="1844836"/>
                  </a:cubicBezTo>
                  <a:cubicBezTo>
                    <a:pt x="2090515" y="1808247"/>
                    <a:pt x="2119540" y="1778586"/>
                    <a:pt x="2155343" y="1778586"/>
                  </a:cubicBezTo>
                  <a:cubicBezTo>
                    <a:pt x="2191146" y="1778586"/>
                    <a:pt x="2220170" y="1808247"/>
                    <a:pt x="2220170" y="1844836"/>
                  </a:cubicBezTo>
                  <a:cubicBezTo>
                    <a:pt x="2220170" y="1881425"/>
                    <a:pt x="2191146" y="1911086"/>
                    <a:pt x="2155343" y="1911086"/>
                  </a:cubicBezTo>
                  <a:close/>
                  <a:moveTo>
                    <a:pt x="1971452" y="1911086"/>
                  </a:moveTo>
                  <a:cubicBezTo>
                    <a:pt x="1935648" y="1911086"/>
                    <a:pt x="1906624" y="1881425"/>
                    <a:pt x="1906624" y="1844836"/>
                  </a:cubicBezTo>
                  <a:cubicBezTo>
                    <a:pt x="1906624" y="1808247"/>
                    <a:pt x="1935648" y="1778586"/>
                    <a:pt x="1971452" y="1778586"/>
                  </a:cubicBezTo>
                  <a:cubicBezTo>
                    <a:pt x="2007255" y="1778586"/>
                    <a:pt x="2036280" y="1808247"/>
                    <a:pt x="2036280" y="1844836"/>
                  </a:cubicBezTo>
                  <a:cubicBezTo>
                    <a:pt x="2036280" y="1881425"/>
                    <a:pt x="2007255" y="1911086"/>
                    <a:pt x="1971452" y="1911086"/>
                  </a:cubicBezTo>
                  <a:close/>
                  <a:moveTo>
                    <a:pt x="1787561" y="1911086"/>
                  </a:moveTo>
                  <a:cubicBezTo>
                    <a:pt x="1751756" y="1911086"/>
                    <a:pt x="1722733" y="1881425"/>
                    <a:pt x="1722733" y="1844836"/>
                  </a:cubicBezTo>
                  <a:cubicBezTo>
                    <a:pt x="1722733" y="1808247"/>
                    <a:pt x="1751756" y="1778586"/>
                    <a:pt x="1787561" y="1778586"/>
                  </a:cubicBezTo>
                  <a:cubicBezTo>
                    <a:pt x="1823363" y="1778586"/>
                    <a:pt x="1852388" y="1808247"/>
                    <a:pt x="1852388" y="1844836"/>
                  </a:cubicBezTo>
                  <a:cubicBezTo>
                    <a:pt x="1852388" y="1881425"/>
                    <a:pt x="1823363" y="1911086"/>
                    <a:pt x="1787561" y="1911086"/>
                  </a:cubicBezTo>
                  <a:close/>
                  <a:moveTo>
                    <a:pt x="1603668" y="1911086"/>
                  </a:moveTo>
                  <a:cubicBezTo>
                    <a:pt x="1567865" y="1911086"/>
                    <a:pt x="1538841" y="1881425"/>
                    <a:pt x="1538841" y="1844836"/>
                  </a:cubicBezTo>
                  <a:cubicBezTo>
                    <a:pt x="1538841" y="1808247"/>
                    <a:pt x="1567865" y="1778586"/>
                    <a:pt x="1603668" y="1778586"/>
                  </a:cubicBezTo>
                  <a:cubicBezTo>
                    <a:pt x="1639472" y="1778586"/>
                    <a:pt x="1668496" y="1808247"/>
                    <a:pt x="1668496" y="1844836"/>
                  </a:cubicBezTo>
                  <a:cubicBezTo>
                    <a:pt x="1668496" y="1881425"/>
                    <a:pt x="1639472" y="1911086"/>
                    <a:pt x="1603668" y="1911086"/>
                  </a:cubicBezTo>
                  <a:close/>
                  <a:moveTo>
                    <a:pt x="1405048" y="1911086"/>
                  </a:moveTo>
                  <a:cubicBezTo>
                    <a:pt x="1369246" y="1911086"/>
                    <a:pt x="1340221" y="1881425"/>
                    <a:pt x="1340221" y="1844836"/>
                  </a:cubicBezTo>
                  <a:cubicBezTo>
                    <a:pt x="1340221" y="1808247"/>
                    <a:pt x="1369246" y="1778586"/>
                    <a:pt x="1405048" y="1778586"/>
                  </a:cubicBezTo>
                  <a:cubicBezTo>
                    <a:pt x="1440851" y="1778586"/>
                    <a:pt x="1469876" y="1808247"/>
                    <a:pt x="1469876" y="1844836"/>
                  </a:cubicBezTo>
                  <a:cubicBezTo>
                    <a:pt x="1469876" y="1881425"/>
                    <a:pt x="1440851" y="1911086"/>
                    <a:pt x="1405048" y="1911086"/>
                  </a:cubicBezTo>
                  <a:close/>
                  <a:moveTo>
                    <a:pt x="7759394" y="1913105"/>
                  </a:moveTo>
                  <a:cubicBezTo>
                    <a:pt x="7723590" y="1913105"/>
                    <a:pt x="7694566" y="1883444"/>
                    <a:pt x="7694566" y="1846855"/>
                  </a:cubicBezTo>
                  <a:cubicBezTo>
                    <a:pt x="7694566" y="1810266"/>
                    <a:pt x="7723590" y="1780605"/>
                    <a:pt x="7759394" y="1780605"/>
                  </a:cubicBezTo>
                  <a:cubicBezTo>
                    <a:pt x="7795198" y="1780605"/>
                    <a:pt x="7824222" y="1810266"/>
                    <a:pt x="7824222" y="1846855"/>
                  </a:cubicBezTo>
                  <a:cubicBezTo>
                    <a:pt x="7824222" y="1883444"/>
                    <a:pt x="7795198" y="1913105"/>
                    <a:pt x="7759394" y="1913105"/>
                  </a:cubicBezTo>
                  <a:close/>
                  <a:moveTo>
                    <a:pt x="7575503" y="1913105"/>
                  </a:moveTo>
                  <a:cubicBezTo>
                    <a:pt x="7539700" y="1913105"/>
                    <a:pt x="7510676" y="1883444"/>
                    <a:pt x="7510676" y="1846855"/>
                  </a:cubicBezTo>
                  <a:cubicBezTo>
                    <a:pt x="7510676" y="1810266"/>
                    <a:pt x="7539700" y="1780605"/>
                    <a:pt x="7575503" y="1780605"/>
                  </a:cubicBezTo>
                  <a:cubicBezTo>
                    <a:pt x="7611306" y="1780605"/>
                    <a:pt x="7640330" y="1810266"/>
                    <a:pt x="7640330" y="1846855"/>
                  </a:cubicBezTo>
                  <a:cubicBezTo>
                    <a:pt x="7640330" y="1883444"/>
                    <a:pt x="7611306" y="1913105"/>
                    <a:pt x="7575503" y="1913105"/>
                  </a:cubicBezTo>
                  <a:close/>
                  <a:moveTo>
                    <a:pt x="7391612" y="1913105"/>
                  </a:moveTo>
                  <a:cubicBezTo>
                    <a:pt x="7355809" y="1913105"/>
                    <a:pt x="7326784" y="1883444"/>
                    <a:pt x="7326784" y="1846855"/>
                  </a:cubicBezTo>
                  <a:cubicBezTo>
                    <a:pt x="7326784" y="1810266"/>
                    <a:pt x="7355809" y="1780605"/>
                    <a:pt x="7391612" y="1780605"/>
                  </a:cubicBezTo>
                  <a:cubicBezTo>
                    <a:pt x="7427415" y="1780605"/>
                    <a:pt x="7456440" y="1810266"/>
                    <a:pt x="7456440" y="1846855"/>
                  </a:cubicBezTo>
                  <a:cubicBezTo>
                    <a:pt x="7456440" y="1883444"/>
                    <a:pt x="7427415" y="1913105"/>
                    <a:pt x="7391612" y="1913105"/>
                  </a:cubicBezTo>
                  <a:close/>
                  <a:moveTo>
                    <a:pt x="7207720" y="1913105"/>
                  </a:moveTo>
                  <a:cubicBezTo>
                    <a:pt x="7171917" y="1913105"/>
                    <a:pt x="7142893" y="1883444"/>
                    <a:pt x="7142893" y="1846855"/>
                  </a:cubicBezTo>
                  <a:cubicBezTo>
                    <a:pt x="7142893" y="1810266"/>
                    <a:pt x="7171917" y="1780605"/>
                    <a:pt x="7207720" y="1780605"/>
                  </a:cubicBezTo>
                  <a:cubicBezTo>
                    <a:pt x="7243524" y="1780605"/>
                    <a:pt x="7272548" y="1810266"/>
                    <a:pt x="7272548" y="1846855"/>
                  </a:cubicBezTo>
                  <a:cubicBezTo>
                    <a:pt x="7272548" y="1883444"/>
                    <a:pt x="7243524" y="1913105"/>
                    <a:pt x="7207720" y="1913105"/>
                  </a:cubicBezTo>
                  <a:close/>
                  <a:moveTo>
                    <a:pt x="7023828" y="1913105"/>
                  </a:moveTo>
                  <a:cubicBezTo>
                    <a:pt x="6988026" y="1913105"/>
                    <a:pt x="6959001" y="1883444"/>
                    <a:pt x="6959001" y="1846855"/>
                  </a:cubicBezTo>
                  <a:cubicBezTo>
                    <a:pt x="6959001" y="1810266"/>
                    <a:pt x="6988026" y="1780605"/>
                    <a:pt x="7023828" y="1780605"/>
                  </a:cubicBezTo>
                  <a:cubicBezTo>
                    <a:pt x="7059632" y="1780605"/>
                    <a:pt x="7088656" y="1810266"/>
                    <a:pt x="7088656" y="1846855"/>
                  </a:cubicBezTo>
                  <a:cubicBezTo>
                    <a:pt x="7088656" y="1883444"/>
                    <a:pt x="7059632" y="1913105"/>
                    <a:pt x="7023828" y="1913105"/>
                  </a:cubicBezTo>
                  <a:close/>
                  <a:moveTo>
                    <a:pt x="6839937" y="1913105"/>
                  </a:moveTo>
                  <a:cubicBezTo>
                    <a:pt x="6804134" y="1913105"/>
                    <a:pt x="6775110" y="1883444"/>
                    <a:pt x="6775110" y="1846855"/>
                  </a:cubicBezTo>
                  <a:cubicBezTo>
                    <a:pt x="6775110" y="1810266"/>
                    <a:pt x="6804134" y="1780605"/>
                    <a:pt x="6839937" y="1780605"/>
                  </a:cubicBezTo>
                  <a:cubicBezTo>
                    <a:pt x="6875741" y="1780605"/>
                    <a:pt x="6904765" y="1810266"/>
                    <a:pt x="6904765" y="1846855"/>
                  </a:cubicBezTo>
                  <a:cubicBezTo>
                    <a:pt x="6904765" y="1883444"/>
                    <a:pt x="6875741" y="1913105"/>
                    <a:pt x="6839937" y="1913105"/>
                  </a:cubicBezTo>
                  <a:close/>
                  <a:moveTo>
                    <a:pt x="6641318" y="1913105"/>
                  </a:moveTo>
                  <a:cubicBezTo>
                    <a:pt x="6605514" y="1913105"/>
                    <a:pt x="6576490" y="1883444"/>
                    <a:pt x="6576490" y="1846855"/>
                  </a:cubicBezTo>
                  <a:cubicBezTo>
                    <a:pt x="6576490" y="1810266"/>
                    <a:pt x="6605514" y="1780605"/>
                    <a:pt x="6641318" y="1780605"/>
                  </a:cubicBezTo>
                  <a:cubicBezTo>
                    <a:pt x="6677120" y="1780605"/>
                    <a:pt x="6706144" y="1810266"/>
                    <a:pt x="6706144" y="1846855"/>
                  </a:cubicBezTo>
                  <a:cubicBezTo>
                    <a:pt x="6706144" y="1883444"/>
                    <a:pt x="6677120" y="1913105"/>
                    <a:pt x="6641318" y="1913105"/>
                  </a:cubicBezTo>
                  <a:close/>
                  <a:moveTo>
                    <a:pt x="5150149" y="1915123"/>
                  </a:moveTo>
                  <a:cubicBezTo>
                    <a:pt x="5114345" y="1915123"/>
                    <a:pt x="5085321" y="1885462"/>
                    <a:pt x="5085321" y="1848873"/>
                  </a:cubicBezTo>
                  <a:cubicBezTo>
                    <a:pt x="5085321" y="1812284"/>
                    <a:pt x="5114345" y="1782623"/>
                    <a:pt x="5150149" y="1782623"/>
                  </a:cubicBezTo>
                  <a:cubicBezTo>
                    <a:pt x="5185953" y="1782623"/>
                    <a:pt x="5214976" y="1812284"/>
                    <a:pt x="5214976" y="1848873"/>
                  </a:cubicBezTo>
                  <a:cubicBezTo>
                    <a:pt x="5214976" y="1885462"/>
                    <a:pt x="5185953" y="1915123"/>
                    <a:pt x="5150149" y="1915123"/>
                  </a:cubicBezTo>
                  <a:close/>
                  <a:moveTo>
                    <a:pt x="4966257" y="1915123"/>
                  </a:moveTo>
                  <a:cubicBezTo>
                    <a:pt x="4930454" y="1915123"/>
                    <a:pt x="4901430" y="1885462"/>
                    <a:pt x="4901430" y="1848873"/>
                  </a:cubicBezTo>
                  <a:cubicBezTo>
                    <a:pt x="4901430" y="1812284"/>
                    <a:pt x="4930454" y="1782623"/>
                    <a:pt x="4966257" y="1782623"/>
                  </a:cubicBezTo>
                  <a:cubicBezTo>
                    <a:pt x="5002061" y="1782623"/>
                    <a:pt x="5031085" y="1812284"/>
                    <a:pt x="5031085" y="1848873"/>
                  </a:cubicBezTo>
                  <a:cubicBezTo>
                    <a:pt x="5031085" y="1885462"/>
                    <a:pt x="5002061" y="1915123"/>
                    <a:pt x="4966257" y="1915123"/>
                  </a:cubicBezTo>
                  <a:close/>
                  <a:moveTo>
                    <a:pt x="4782366" y="1915123"/>
                  </a:moveTo>
                  <a:cubicBezTo>
                    <a:pt x="4746563" y="1915123"/>
                    <a:pt x="4717539" y="1885462"/>
                    <a:pt x="4717539" y="1848873"/>
                  </a:cubicBezTo>
                  <a:cubicBezTo>
                    <a:pt x="4717539" y="1812284"/>
                    <a:pt x="4746563" y="1782623"/>
                    <a:pt x="4782366" y="1782623"/>
                  </a:cubicBezTo>
                  <a:cubicBezTo>
                    <a:pt x="4818169" y="1782623"/>
                    <a:pt x="4847193" y="1812284"/>
                    <a:pt x="4847193" y="1848873"/>
                  </a:cubicBezTo>
                  <a:cubicBezTo>
                    <a:pt x="4847193" y="1885462"/>
                    <a:pt x="4818169" y="1915123"/>
                    <a:pt x="4782366" y="1915123"/>
                  </a:cubicBezTo>
                  <a:close/>
                  <a:moveTo>
                    <a:pt x="4598475" y="1915123"/>
                  </a:moveTo>
                  <a:cubicBezTo>
                    <a:pt x="4562671" y="1915123"/>
                    <a:pt x="4533648" y="1885462"/>
                    <a:pt x="4533648" y="1848873"/>
                  </a:cubicBezTo>
                  <a:cubicBezTo>
                    <a:pt x="4533648" y="1812284"/>
                    <a:pt x="4562671" y="1782623"/>
                    <a:pt x="4598475" y="1782623"/>
                  </a:cubicBezTo>
                  <a:cubicBezTo>
                    <a:pt x="4634278" y="1782623"/>
                    <a:pt x="4663303" y="1812284"/>
                    <a:pt x="4663303" y="1848873"/>
                  </a:cubicBezTo>
                  <a:cubicBezTo>
                    <a:pt x="4663303" y="1885462"/>
                    <a:pt x="4634278" y="1915123"/>
                    <a:pt x="4598475" y="1915123"/>
                  </a:cubicBezTo>
                  <a:close/>
                  <a:moveTo>
                    <a:pt x="4414583" y="1915123"/>
                  </a:moveTo>
                  <a:cubicBezTo>
                    <a:pt x="4378779" y="1915123"/>
                    <a:pt x="4349755" y="1885462"/>
                    <a:pt x="4349755" y="1848873"/>
                  </a:cubicBezTo>
                  <a:cubicBezTo>
                    <a:pt x="4349755" y="1812284"/>
                    <a:pt x="4378779" y="1782623"/>
                    <a:pt x="4414583" y="1782623"/>
                  </a:cubicBezTo>
                  <a:cubicBezTo>
                    <a:pt x="4450386" y="1782623"/>
                    <a:pt x="4479410" y="1812284"/>
                    <a:pt x="4479410" y="1848873"/>
                  </a:cubicBezTo>
                  <a:cubicBezTo>
                    <a:pt x="4479410" y="1885462"/>
                    <a:pt x="4450386" y="1915123"/>
                    <a:pt x="4414583" y="1915123"/>
                  </a:cubicBezTo>
                  <a:close/>
                  <a:moveTo>
                    <a:pt x="4230691" y="1915123"/>
                  </a:moveTo>
                  <a:cubicBezTo>
                    <a:pt x="4194888" y="1915123"/>
                    <a:pt x="4165863" y="1885462"/>
                    <a:pt x="4165863" y="1848873"/>
                  </a:cubicBezTo>
                  <a:cubicBezTo>
                    <a:pt x="4165863" y="1812284"/>
                    <a:pt x="4194888" y="1782623"/>
                    <a:pt x="4230691" y="1782623"/>
                  </a:cubicBezTo>
                  <a:cubicBezTo>
                    <a:pt x="4266495" y="1782623"/>
                    <a:pt x="4295519" y="1812284"/>
                    <a:pt x="4295519" y="1848873"/>
                  </a:cubicBezTo>
                  <a:cubicBezTo>
                    <a:pt x="4295519" y="1885462"/>
                    <a:pt x="4266495" y="1915123"/>
                    <a:pt x="4230691" y="1915123"/>
                  </a:cubicBezTo>
                  <a:close/>
                  <a:moveTo>
                    <a:pt x="4032071" y="1915123"/>
                  </a:moveTo>
                  <a:cubicBezTo>
                    <a:pt x="3996268" y="1915123"/>
                    <a:pt x="3967243" y="1885462"/>
                    <a:pt x="3967243" y="1848873"/>
                  </a:cubicBezTo>
                  <a:cubicBezTo>
                    <a:pt x="3967243" y="1812284"/>
                    <a:pt x="3996268" y="1782623"/>
                    <a:pt x="4032071" y="1782623"/>
                  </a:cubicBezTo>
                  <a:cubicBezTo>
                    <a:pt x="4067874" y="1782623"/>
                    <a:pt x="4096898" y="1812284"/>
                    <a:pt x="4096898" y="1848873"/>
                  </a:cubicBezTo>
                  <a:cubicBezTo>
                    <a:pt x="4096898" y="1885462"/>
                    <a:pt x="4067874" y="1915123"/>
                    <a:pt x="4032071" y="1915123"/>
                  </a:cubicBezTo>
                  <a:close/>
                  <a:moveTo>
                    <a:pt x="1188874" y="1918151"/>
                  </a:moveTo>
                  <a:cubicBezTo>
                    <a:pt x="1153071" y="1918151"/>
                    <a:pt x="1124047" y="1888490"/>
                    <a:pt x="1124047" y="1851901"/>
                  </a:cubicBezTo>
                  <a:cubicBezTo>
                    <a:pt x="1124047" y="1815312"/>
                    <a:pt x="1153071" y="1785651"/>
                    <a:pt x="1188874" y="1785651"/>
                  </a:cubicBezTo>
                  <a:cubicBezTo>
                    <a:pt x="1224678" y="1785651"/>
                    <a:pt x="1253702" y="1815312"/>
                    <a:pt x="1253702" y="1851901"/>
                  </a:cubicBezTo>
                  <a:cubicBezTo>
                    <a:pt x="1253702" y="1888490"/>
                    <a:pt x="1224678" y="1918151"/>
                    <a:pt x="1188874" y="1918151"/>
                  </a:cubicBezTo>
                  <a:close/>
                  <a:moveTo>
                    <a:pt x="1004983" y="1918151"/>
                  </a:moveTo>
                  <a:cubicBezTo>
                    <a:pt x="969180" y="1918151"/>
                    <a:pt x="940155" y="1888490"/>
                    <a:pt x="940155" y="1851901"/>
                  </a:cubicBezTo>
                  <a:cubicBezTo>
                    <a:pt x="940155" y="1815312"/>
                    <a:pt x="969180" y="1785651"/>
                    <a:pt x="1004983" y="1785651"/>
                  </a:cubicBezTo>
                  <a:cubicBezTo>
                    <a:pt x="1040786" y="1785651"/>
                    <a:pt x="1069811" y="1815312"/>
                    <a:pt x="1069811" y="1851901"/>
                  </a:cubicBezTo>
                  <a:cubicBezTo>
                    <a:pt x="1069811" y="1888490"/>
                    <a:pt x="1040786" y="1918151"/>
                    <a:pt x="1004983" y="1918151"/>
                  </a:cubicBezTo>
                  <a:close/>
                  <a:moveTo>
                    <a:pt x="821092" y="1918151"/>
                  </a:moveTo>
                  <a:cubicBezTo>
                    <a:pt x="785288" y="1918151"/>
                    <a:pt x="756264" y="1888490"/>
                    <a:pt x="756264" y="1851901"/>
                  </a:cubicBezTo>
                  <a:cubicBezTo>
                    <a:pt x="756264" y="1815312"/>
                    <a:pt x="785288" y="1785651"/>
                    <a:pt x="821092" y="1785651"/>
                  </a:cubicBezTo>
                  <a:cubicBezTo>
                    <a:pt x="856895" y="1785651"/>
                    <a:pt x="885920" y="1815312"/>
                    <a:pt x="885920" y="1851901"/>
                  </a:cubicBezTo>
                  <a:cubicBezTo>
                    <a:pt x="885920" y="1888490"/>
                    <a:pt x="856895" y="1918151"/>
                    <a:pt x="821092" y="1918151"/>
                  </a:cubicBezTo>
                  <a:close/>
                  <a:moveTo>
                    <a:pt x="637202" y="1918151"/>
                  </a:moveTo>
                  <a:cubicBezTo>
                    <a:pt x="601397" y="1918151"/>
                    <a:pt x="572374" y="1888490"/>
                    <a:pt x="572374" y="1851901"/>
                  </a:cubicBezTo>
                  <a:cubicBezTo>
                    <a:pt x="572374" y="1815312"/>
                    <a:pt x="601397" y="1785651"/>
                    <a:pt x="637202" y="1785651"/>
                  </a:cubicBezTo>
                  <a:cubicBezTo>
                    <a:pt x="673004" y="1785651"/>
                    <a:pt x="702030" y="1815312"/>
                    <a:pt x="702030" y="1851901"/>
                  </a:cubicBezTo>
                  <a:cubicBezTo>
                    <a:pt x="702030" y="1888490"/>
                    <a:pt x="673004" y="1918151"/>
                    <a:pt x="637202" y="1918151"/>
                  </a:cubicBezTo>
                  <a:close/>
                  <a:moveTo>
                    <a:pt x="453308" y="1918151"/>
                  </a:moveTo>
                  <a:cubicBezTo>
                    <a:pt x="417506" y="1918151"/>
                    <a:pt x="388481" y="1888490"/>
                    <a:pt x="388481" y="1851901"/>
                  </a:cubicBezTo>
                  <a:cubicBezTo>
                    <a:pt x="388481" y="1815312"/>
                    <a:pt x="417506" y="1785651"/>
                    <a:pt x="453308" y="1785651"/>
                  </a:cubicBezTo>
                  <a:cubicBezTo>
                    <a:pt x="489112" y="1785651"/>
                    <a:pt x="518136" y="1815312"/>
                    <a:pt x="518136" y="1851901"/>
                  </a:cubicBezTo>
                  <a:cubicBezTo>
                    <a:pt x="518136" y="1888490"/>
                    <a:pt x="489112" y="1918151"/>
                    <a:pt x="453308" y="1918151"/>
                  </a:cubicBezTo>
                  <a:close/>
                  <a:moveTo>
                    <a:pt x="269417" y="1918151"/>
                  </a:moveTo>
                  <a:cubicBezTo>
                    <a:pt x="233614" y="1918151"/>
                    <a:pt x="204589" y="1888490"/>
                    <a:pt x="204589" y="1851901"/>
                  </a:cubicBezTo>
                  <a:cubicBezTo>
                    <a:pt x="204589" y="1815312"/>
                    <a:pt x="233614" y="1785651"/>
                    <a:pt x="269417" y="1785651"/>
                  </a:cubicBezTo>
                  <a:cubicBezTo>
                    <a:pt x="305220" y="1785651"/>
                    <a:pt x="334245" y="1815312"/>
                    <a:pt x="334245" y="1851901"/>
                  </a:cubicBezTo>
                  <a:cubicBezTo>
                    <a:pt x="334245" y="1888490"/>
                    <a:pt x="305220" y="1918151"/>
                    <a:pt x="269417" y="1918151"/>
                  </a:cubicBezTo>
                  <a:close/>
                  <a:moveTo>
                    <a:pt x="6454772" y="2125662"/>
                  </a:moveTo>
                  <a:cubicBezTo>
                    <a:pt x="6418968" y="2125662"/>
                    <a:pt x="6389944" y="2096001"/>
                    <a:pt x="6389944" y="2059412"/>
                  </a:cubicBezTo>
                  <a:cubicBezTo>
                    <a:pt x="6389944" y="2022823"/>
                    <a:pt x="6418968" y="1993162"/>
                    <a:pt x="6454772" y="1993162"/>
                  </a:cubicBezTo>
                  <a:cubicBezTo>
                    <a:pt x="6490575" y="1993162"/>
                    <a:pt x="6519600" y="2022823"/>
                    <a:pt x="6519600" y="2059412"/>
                  </a:cubicBezTo>
                  <a:cubicBezTo>
                    <a:pt x="6519600" y="2096001"/>
                    <a:pt x="6490575" y="2125662"/>
                    <a:pt x="6454772" y="2125662"/>
                  </a:cubicBezTo>
                  <a:close/>
                  <a:moveTo>
                    <a:pt x="6270880" y="2125662"/>
                  </a:moveTo>
                  <a:cubicBezTo>
                    <a:pt x="6235077" y="2125662"/>
                    <a:pt x="6206052" y="2096001"/>
                    <a:pt x="6206052" y="2059412"/>
                  </a:cubicBezTo>
                  <a:cubicBezTo>
                    <a:pt x="6206052" y="2022823"/>
                    <a:pt x="6235077" y="1993162"/>
                    <a:pt x="6270880" y="1993162"/>
                  </a:cubicBezTo>
                  <a:cubicBezTo>
                    <a:pt x="6306684" y="1993162"/>
                    <a:pt x="6335708" y="2022823"/>
                    <a:pt x="6335708" y="2059412"/>
                  </a:cubicBezTo>
                  <a:cubicBezTo>
                    <a:pt x="6335708" y="2096001"/>
                    <a:pt x="6306684" y="2125662"/>
                    <a:pt x="6270880" y="2125662"/>
                  </a:cubicBezTo>
                  <a:close/>
                  <a:moveTo>
                    <a:pt x="6086990" y="2125662"/>
                  </a:moveTo>
                  <a:cubicBezTo>
                    <a:pt x="6051186" y="2125662"/>
                    <a:pt x="6022162" y="2096001"/>
                    <a:pt x="6022162" y="2059412"/>
                  </a:cubicBezTo>
                  <a:cubicBezTo>
                    <a:pt x="6022162" y="2022823"/>
                    <a:pt x="6051186" y="1993162"/>
                    <a:pt x="6086990" y="1993162"/>
                  </a:cubicBezTo>
                  <a:cubicBezTo>
                    <a:pt x="6122793" y="1993162"/>
                    <a:pt x="6151817" y="2022823"/>
                    <a:pt x="6151817" y="2059412"/>
                  </a:cubicBezTo>
                  <a:cubicBezTo>
                    <a:pt x="6151817" y="2096001"/>
                    <a:pt x="6122793" y="2125662"/>
                    <a:pt x="6086990" y="2125662"/>
                  </a:cubicBezTo>
                  <a:close/>
                  <a:moveTo>
                    <a:pt x="5903098" y="2125662"/>
                  </a:moveTo>
                  <a:cubicBezTo>
                    <a:pt x="5867295" y="2125662"/>
                    <a:pt x="5838270" y="2096001"/>
                    <a:pt x="5838270" y="2059412"/>
                  </a:cubicBezTo>
                  <a:cubicBezTo>
                    <a:pt x="5838270" y="2022823"/>
                    <a:pt x="5867295" y="1993162"/>
                    <a:pt x="5903098" y="1993162"/>
                  </a:cubicBezTo>
                  <a:cubicBezTo>
                    <a:pt x="5938902" y="1993162"/>
                    <a:pt x="5967926" y="2022823"/>
                    <a:pt x="5967926" y="2059412"/>
                  </a:cubicBezTo>
                  <a:cubicBezTo>
                    <a:pt x="5967926" y="2096001"/>
                    <a:pt x="5938902" y="2125662"/>
                    <a:pt x="5903098" y="2125662"/>
                  </a:cubicBezTo>
                  <a:close/>
                  <a:moveTo>
                    <a:pt x="5719207" y="2125662"/>
                  </a:moveTo>
                  <a:cubicBezTo>
                    <a:pt x="5683403" y="2125662"/>
                    <a:pt x="5654379" y="2096001"/>
                    <a:pt x="5654379" y="2059412"/>
                  </a:cubicBezTo>
                  <a:cubicBezTo>
                    <a:pt x="5654379" y="2022823"/>
                    <a:pt x="5683403" y="1993162"/>
                    <a:pt x="5719207" y="1993162"/>
                  </a:cubicBezTo>
                  <a:cubicBezTo>
                    <a:pt x="5755009" y="1993162"/>
                    <a:pt x="5784034" y="2022823"/>
                    <a:pt x="5784034" y="2059412"/>
                  </a:cubicBezTo>
                  <a:cubicBezTo>
                    <a:pt x="5784034" y="2096001"/>
                    <a:pt x="5755009" y="2125662"/>
                    <a:pt x="5719207" y="2125662"/>
                  </a:cubicBezTo>
                  <a:close/>
                  <a:moveTo>
                    <a:pt x="5535315" y="2125662"/>
                  </a:moveTo>
                  <a:cubicBezTo>
                    <a:pt x="5499511" y="2125662"/>
                    <a:pt x="5470487" y="2096001"/>
                    <a:pt x="5470487" y="2059412"/>
                  </a:cubicBezTo>
                  <a:cubicBezTo>
                    <a:pt x="5470487" y="2022823"/>
                    <a:pt x="5499511" y="1993162"/>
                    <a:pt x="5535315" y="1993162"/>
                  </a:cubicBezTo>
                  <a:cubicBezTo>
                    <a:pt x="5571119" y="1993162"/>
                    <a:pt x="5600143" y="2022823"/>
                    <a:pt x="5600143" y="2059412"/>
                  </a:cubicBezTo>
                  <a:cubicBezTo>
                    <a:pt x="5600143" y="2096001"/>
                    <a:pt x="5571119" y="2125662"/>
                    <a:pt x="5535315" y="2125662"/>
                  </a:cubicBezTo>
                  <a:close/>
                  <a:moveTo>
                    <a:pt x="5336695" y="2125662"/>
                  </a:moveTo>
                  <a:cubicBezTo>
                    <a:pt x="5300891" y="2125662"/>
                    <a:pt x="5271867" y="2096001"/>
                    <a:pt x="5271867" y="2059412"/>
                  </a:cubicBezTo>
                  <a:cubicBezTo>
                    <a:pt x="5271867" y="2022823"/>
                    <a:pt x="5300891" y="1993162"/>
                    <a:pt x="5336695" y="1993162"/>
                  </a:cubicBezTo>
                  <a:cubicBezTo>
                    <a:pt x="5372498" y="1993162"/>
                    <a:pt x="5401522" y="2022823"/>
                    <a:pt x="5401522" y="2059412"/>
                  </a:cubicBezTo>
                  <a:cubicBezTo>
                    <a:pt x="5401522" y="2096001"/>
                    <a:pt x="5372498" y="2125662"/>
                    <a:pt x="5336695" y="2125662"/>
                  </a:cubicBezTo>
                  <a:close/>
                  <a:moveTo>
                    <a:pt x="3839600" y="2127680"/>
                  </a:moveTo>
                  <a:cubicBezTo>
                    <a:pt x="3803797" y="2127680"/>
                    <a:pt x="3774772" y="2098019"/>
                    <a:pt x="3774772" y="2061430"/>
                  </a:cubicBezTo>
                  <a:cubicBezTo>
                    <a:pt x="3774772" y="2024841"/>
                    <a:pt x="3803797" y="1995180"/>
                    <a:pt x="3839600" y="1995180"/>
                  </a:cubicBezTo>
                  <a:cubicBezTo>
                    <a:pt x="3875403" y="1995180"/>
                    <a:pt x="3904427" y="2024841"/>
                    <a:pt x="3904427" y="2061430"/>
                  </a:cubicBezTo>
                  <a:cubicBezTo>
                    <a:pt x="3904427" y="2098019"/>
                    <a:pt x="3875403" y="2127680"/>
                    <a:pt x="3839600" y="2127680"/>
                  </a:cubicBezTo>
                  <a:close/>
                  <a:moveTo>
                    <a:pt x="3655709" y="2127680"/>
                  </a:moveTo>
                  <a:cubicBezTo>
                    <a:pt x="3619905" y="2127680"/>
                    <a:pt x="3590881" y="2098019"/>
                    <a:pt x="3590881" y="2061430"/>
                  </a:cubicBezTo>
                  <a:cubicBezTo>
                    <a:pt x="3590881" y="2024841"/>
                    <a:pt x="3619905" y="1995180"/>
                    <a:pt x="3655709" y="1995180"/>
                  </a:cubicBezTo>
                  <a:cubicBezTo>
                    <a:pt x="3691512" y="1995180"/>
                    <a:pt x="3720536" y="2024841"/>
                    <a:pt x="3720536" y="2061430"/>
                  </a:cubicBezTo>
                  <a:cubicBezTo>
                    <a:pt x="3720536" y="2098019"/>
                    <a:pt x="3691512" y="2127680"/>
                    <a:pt x="3655709" y="2127680"/>
                  </a:cubicBezTo>
                  <a:close/>
                  <a:moveTo>
                    <a:pt x="3471818" y="2127680"/>
                  </a:moveTo>
                  <a:cubicBezTo>
                    <a:pt x="3436014" y="2127680"/>
                    <a:pt x="3406990" y="2098019"/>
                    <a:pt x="3406990" y="2061430"/>
                  </a:cubicBezTo>
                  <a:cubicBezTo>
                    <a:pt x="3406990" y="2024841"/>
                    <a:pt x="3436014" y="1995180"/>
                    <a:pt x="3471818" y="1995180"/>
                  </a:cubicBezTo>
                  <a:cubicBezTo>
                    <a:pt x="3507621" y="1995180"/>
                    <a:pt x="3536645" y="2024841"/>
                    <a:pt x="3536645" y="2061430"/>
                  </a:cubicBezTo>
                  <a:cubicBezTo>
                    <a:pt x="3536645" y="2098019"/>
                    <a:pt x="3507621" y="2127680"/>
                    <a:pt x="3471818" y="2127680"/>
                  </a:cubicBezTo>
                  <a:close/>
                  <a:moveTo>
                    <a:pt x="3287926" y="2127680"/>
                  </a:moveTo>
                  <a:cubicBezTo>
                    <a:pt x="3252122" y="2127680"/>
                    <a:pt x="3223098" y="2098019"/>
                    <a:pt x="3223098" y="2061430"/>
                  </a:cubicBezTo>
                  <a:cubicBezTo>
                    <a:pt x="3223098" y="2024841"/>
                    <a:pt x="3252122" y="1995180"/>
                    <a:pt x="3287926" y="1995180"/>
                  </a:cubicBezTo>
                  <a:cubicBezTo>
                    <a:pt x="3323730" y="1995180"/>
                    <a:pt x="3352754" y="2024841"/>
                    <a:pt x="3352754" y="2061430"/>
                  </a:cubicBezTo>
                  <a:cubicBezTo>
                    <a:pt x="3352754" y="2098019"/>
                    <a:pt x="3323730" y="2127680"/>
                    <a:pt x="3287926" y="2127680"/>
                  </a:cubicBezTo>
                  <a:close/>
                  <a:moveTo>
                    <a:pt x="3104034" y="2127680"/>
                  </a:moveTo>
                  <a:cubicBezTo>
                    <a:pt x="3068231" y="2127680"/>
                    <a:pt x="3039206" y="2098019"/>
                    <a:pt x="3039206" y="2061430"/>
                  </a:cubicBezTo>
                  <a:cubicBezTo>
                    <a:pt x="3039206" y="2024841"/>
                    <a:pt x="3068231" y="1995180"/>
                    <a:pt x="3104034" y="1995180"/>
                  </a:cubicBezTo>
                  <a:cubicBezTo>
                    <a:pt x="3139837" y="1995180"/>
                    <a:pt x="3168861" y="2024841"/>
                    <a:pt x="3168861" y="2061430"/>
                  </a:cubicBezTo>
                  <a:cubicBezTo>
                    <a:pt x="3168861" y="2098019"/>
                    <a:pt x="3139837" y="2127680"/>
                    <a:pt x="3104034" y="2127680"/>
                  </a:cubicBezTo>
                  <a:close/>
                  <a:moveTo>
                    <a:pt x="2920143" y="2127680"/>
                  </a:moveTo>
                  <a:cubicBezTo>
                    <a:pt x="2884339" y="2127680"/>
                    <a:pt x="2855315" y="2098019"/>
                    <a:pt x="2855315" y="2061430"/>
                  </a:cubicBezTo>
                  <a:cubicBezTo>
                    <a:pt x="2855315" y="2024841"/>
                    <a:pt x="2884339" y="1995180"/>
                    <a:pt x="2920143" y="1995180"/>
                  </a:cubicBezTo>
                  <a:cubicBezTo>
                    <a:pt x="2955946" y="1995180"/>
                    <a:pt x="2984970" y="2024841"/>
                    <a:pt x="2984970" y="2061430"/>
                  </a:cubicBezTo>
                  <a:cubicBezTo>
                    <a:pt x="2984970" y="2098019"/>
                    <a:pt x="2955946" y="2127680"/>
                    <a:pt x="2920143" y="2127680"/>
                  </a:cubicBezTo>
                  <a:close/>
                  <a:moveTo>
                    <a:pt x="2721523" y="2127680"/>
                  </a:moveTo>
                  <a:cubicBezTo>
                    <a:pt x="2685719" y="2127680"/>
                    <a:pt x="2656695" y="2098019"/>
                    <a:pt x="2656695" y="2061430"/>
                  </a:cubicBezTo>
                  <a:cubicBezTo>
                    <a:pt x="2656695" y="2024841"/>
                    <a:pt x="2685719" y="1995180"/>
                    <a:pt x="2721523" y="1995180"/>
                  </a:cubicBezTo>
                  <a:cubicBezTo>
                    <a:pt x="2757326" y="1995180"/>
                    <a:pt x="2786350" y="2024841"/>
                    <a:pt x="2786350" y="2061430"/>
                  </a:cubicBezTo>
                  <a:cubicBezTo>
                    <a:pt x="2786350" y="2098019"/>
                    <a:pt x="2757326" y="2127680"/>
                    <a:pt x="2721523" y="2127680"/>
                  </a:cubicBezTo>
                  <a:close/>
                  <a:moveTo>
                    <a:pt x="2523126" y="2128689"/>
                  </a:moveTo>
                  <a:cubicBezTo>
                    <a:pt x="2487322" y="2128689"/>
                    <a:pt x="2458298" y="2099028"/>
                    <a:pt x="2458298" y="2062439"/>
                  </a:cubicBezTo>
                  <a:cubicBezTo>
                    <a:pt x="2458298" y="2025850"/>
                    <a:pt x="2487322" y="1996189"/>
                    <a:pt x="2523126" y="1996189"/>
                  </a:cubicBezTo>
                  <a:cubicBezTo>
                    <a:pt x="2558929" y="1996189"/>
                    <a:pt x="2587953" y="2025850"/>
                    <a:pt x="2587953" y="2062439"/>
                  </a:cubicBezTo>
                  <a:cubicBezTo>
                    <a:pt x="2587953" y="2099028"/>
                    <a:pt x="2558929" y="2128689"/>
                    <a:pt x="2523126" y="2128689"/>
                  </a:cubicBezTo>
                  <a:close/>
                  <a:moveTo>
                    <a:pt x="2339234" y="2128689"/>
                  </a:moveTo>
                  <a:cubicBezTo>
                    <a:pt x="2303430" y="2128689"/>
                    <a:pt x="2274406" y="2099028"/>
                    <a:pt x="2274406" y="2062439"/>
                  </a:cubicBezTo>
                  <a:cubicBezTo>
                    <a:pt x="2274406" y="2025850"/>
                    <a:pt x="2303430" y="1996189"/>
                    <a:pt x="2339234" y="1996189"/>
                  </a:cubicBezTo>
                  <a:cubicBezTo>
                    <a:pt x="2375038" y="1996189"/>
                    <a:pt x="2404062" y="2025850"/>
                    <a:pt x="2404062" y="2062439"/>
                  </a:cubicBezTo>
                  <a:cubicBezTo>
                    <a:pt x="2404062" y="2099028"/>
                    <a:pt x="2375038" y="2128689"/>
                    <a:pt x="2339234" y="2128689"/>
                  </a:cubicBezTo>
                  <a:close/>
                  <a:moveTo>
                    <a:pt x="2155343" y="2128689"/>
                  </a:moveTo>
                  <a:cubicBezTo>
                    <a:pt x="2119540" y="2128689"/>
                    <a:pt x="2090515" y="2099028"/>
                    <a:pt x="2090515" y="2062439"/>
                  </a:cubicBezTo>
                  <a:cubicBezTo>
                    <a:pt x="2090515" y="2025850"/>
                    <a:pt x="2119540" y="1996189"/>
                    <a:pt x="2155343" y="1996189"/>
                  </a:cubicBezTo>
                  <a:cubicBezTo>
                    <a:pt x="2191146" y="1996189"/>
                    <a:pt x="2220170" y="2025850"/>
                    <a:pt x="2220170" y="2062439"/>
                  </a:cubicBezTo>
                  <a:cubicBezTo>
                    <a:pt x="2220170" y="2099028"/>
                    <a:pt x="2191146" y="2128689"/>
                    <a:pt x="2155343" y="2128689"/>
                  </a:cubicBezTo>
                  <a:close/>
                  <a:moveTo>
                    <a:pt x="1971452" y="2128689"/>
                  </a:moveTo>
                  <a:cubicBezTo>
                    <a:pt x="1935648" y="2128689"/>
                    <a:pt x="1906624" y="2099028"/>
                    <a:pt x="1906624" y="2062439"/>
                  </a:cubicBezTo>
                  <a:cubicBezTo>
                    <a:pt x="1906624" y="2025850"/>
                    <a:pt x="1935648" y="1996189"/>
                    <a:pt x="1971452" y="1996189"/>
                  </a:cubicBezTo>
                  <a:cubicBezTo>
                    <a:pt x="2007255" y="1996189"/>
                    <a:pt x="2036280" y="2025850"/>
                    <a:pt x="2036280" y="2062439"/>
                  </a:cubicBezTo>
                  <a:cubicBezTo>
                    <a:pt x="2036280" y="2099028"/>
                    <a:pt x="2007255" y="2128689"/>
                    <a:pt x="1971452" y="2128689"/>
                  </a:cubicBezTo>
                  <a:close/>
                  <a:moveTo>
                    <a:pt x="1787561" y="2128689"/>
                  </a:moveTo>
                  <a:cubicBezTo>
                    <a:pt x="1751756" y="2128689"/>
                    <a:pt x="1722733" y="2099028"/>
                    <a:pt x="1722733" y="2062439"/>
                  </a:cubicBezTo>
                  <a:cubicBezTo>
                    <a:pt x="1722733" y="2025850"/>
                    <a:pt x="1751756" y="1996189"/>
                    <a:pt x="1787561" y="1996189"/>
                  </a:cubicBezTo>
                  <a:cubicBezTo>
                    <a:pt x="1823363" y="1996189"/>
                    <a:pt x="1852388" y="2025850"/>
                    <a:pt x="1852388" y="2062439"/>
                  </a:cubicBezTo>
                  <a:cubicBezTo>
                    <a:pt x="1852388" y="2099028"/>
                    <a:pt x="1823363" y="2128689"/>
                    <a:pt x="1787561" y="2128689"/>
                  </a:cubicBezTo>
                  <a:close/>
                  <a:moveTo>
                    <a:pt x="1603668" y="2128689"/>
                  </a:moveTo>
                  <a:cubicBezTo>
                    <a:pt x="1567865" y="2128689"/>
                    <a:pt x="1538841" y="2099028"/>
                    <a:pt x="1538841" y="2062439"/>
                  </a:cubicBezTo>
                  <a:cubicBezTo>
                    <a:pt x="1538841" y="2025850"/>
                    <a:pt x="1567865" y="1996189"/>
                    <a:pt x="1603668" y="1996189"/>
                  </a:cubicBezTo>
                  <a:cubicBezTo>
                    <a:pt x="1639472" y="1996189"/>
                    <a:pt x="1668496" y="2025850"/>
                    <a:pt x="1668496" y="2062439"/>
                  </a:cubicBezTo>
                  <a:cubicBezTo>
                    <a:pt x="1668496" y="2099028"/>
                    <a:pt x="1639472" y="2128689"/>
                    <a:pt x="1603668" y="2128689"/>
                  </a:cubicBezTo>
                  <a:close/>
                  <a:moveTo>
                    <a:pt x="1405048" y="2128689"/>
                  </a:moveTo>
                  <a:cubicBezTo>
                    <a:pt x="1369246" y="2128689"/>
                    <a:pt x="1340221" y="2099028"/>
                    <a:pt x="1340221" y="2062439"/>
                  </a:cubicBezTo>
                  <a:cubicBezTo>
                    <a:pt x="1340221" y="2025850"/>
                    <a:pt x="1369246" y="1996189"/>
                    <a:pt x="1405048" y="1996189"/>
                  </a:cubicBezTo>
                  <a:cubicBezTo>
                    <a:pt x="1440851" y="1996189"/>
                    <a:pt x="1469876" y="2025850"/>
                    <a:pt x="1469876" y="2062439"/>
                  </a:cubicBezTo>
                  <a:cubicBezTo>
                    <a:pt x="1469876" y="2099028"/>
                    <a:pt x="1440851" y="2128689"/>
                    <a:pt x="1405048" y="2128689"/>
                  </a:cubicBezTo>
                  <a:close/>
                  <a:moveTo>
                    <a:pt x="7575503" y="2130708"/>
                  </a:moveTo>
                  <a:cubicBezTo>
                    <a:pt x="7539700" y="2130708"/>
                    <a:pt x="7510676" y="2101047"/>
                    <a:pt x="7510676" y="2064458"/>
                  </a:cubicBezTo>
                  <a:cubicBezTo>
                    <a:pt x="7510676" y="2027869"/>
                    <a:pt x="7539700" y="1998208"/>
                    <a:pt x="7575503" y="1998208"/>
                  </a:cubicBezTo>
                  <a:cubicBezTo>
                    <a:pt x="7611306" y="1998208"/>
                    <a:pt x="7640330" y="2027869"/>
                    <a:pt x="7640330" y="2064458"/>
                  </a:cubicBezTo>
                  <a:cubicBezTo>
                    <a:pt x="7640330" y="2101047"/>
                    <a:pt x="7611306" y="2130708"/>
                    <a:pt x="7575503" y="2130708"/>
                  </a:cubicBezTo>
                  <a:close/>
                  <a:moveTo>
                    <a:pt x="7391612" y="2130708"/>
                  </a:moveTo>
                  <a:cubicBezTo>
                    <a:pt x="7355809" y="2130708"/>
                    <a:pt x="7326784" y="2101047"/>
                    <a:pt x="7326784" y="2064458"/>
                  </a:cubicBezTo>
                  <a:cubicBezTo>
                    <a:pt x="7326784" y="2027869"/>
                    <a:pt x="7355809" y="1998208"/>
                    <a:pt x="7391612" y="1998208"/>
                  </a:cubicBezTo>
                  <a:cubicBezTo>
                    <a:pt x="7427415" y="1998208"/>
                    <a:pt x="7456440" y="2027869"/>
                    <a:pt x="7456440" y="2064458"/>
                  </a:cubicBezTo>
                  <a:cubicBezTo>
                    <a:pt x="7456440" y="2101047"/>
                    <a:pt x="7427415" y="2130708"/>
                    <a:pt x="7391612" y="2130708"/>
                  </a:cubicBezTo>
                  <a:close/>
                  <a:moveTo>
                    <a:pt x="7207720" y="2130708"/>
                  </a:moveTo>
                  <a:cubicBezTo>
                    <a:pt x="7171917" y="2130708"/>
                    <a:pt x="7142893" y="2101047"/>
                    <a:pt x="7142893" y="2064458"/>
                  </a:cubicBezTo>
                  <a:cubicBezTo>
                    <a:pt x="7142893" y="2027869"/>
                    <a:pt x="7171917" y="1998208"/>
                    <a:pt x="7207720" y="1998208"/>
                  </a:cubicBezTo>
                  <a:cubicBezTo>
                    <a:pt x="7243524" y="1998208"/>
                    <a:pt x="7272548" y="2027869"/>
                    <a:pt x="7272548" y="2064458"/>
                  </a:cubicBezTo>
                  <a:cubicBezTo>
                    <a:pt x="7272548" y="2101047"/>
                    <a:pt x="7243524" y="2130708"/>
                    <a:pt x="7207720" y="2130708"/>
                  </a:cubicBezTo>
                  <a:close/>
                  <a:moveTo>
                    <a:pt x="7023828" y="2130708"/>
                  </a:moveTo>
                  <a:cubicBezTo>
                    <a:pt x="6988026" y="2130708"/>
                    <a:pt x="6959001" y="2101047"/>
                    <a:pt x="6959001" y="2064458"/>
                  </a:cubicBezTo>
                  <a:cubicBezTo>
                    <a:pt x="6959001" y="2027869"/>
                    <a:pt x="6988026" y="1998208"/>
                    <a:pt x="7023828" y="1998208"/>
                  </a:cubicBezTo>
                  <a:cubicBezTo>
                    <a:pt x="7059632" y="1998208"/>
                    <a:pt x="7088656" y="2027869"/>
                    <a:pt x="7088656" y="2064458"/>
                  </a:cubicBezTo>
                  <a:cubicBezTo>
                    <a:pt x="7088656" y="2101047"/>
                    <a:pt x="7059632" y="2130708"/>
                    <a:pt x="7023828" y="2130708"/>
                  </a:cubicBezTo>
                  <a:close/>
                  <a:moveTo>
                    <a:pt x="6839937" y="2130708"/>
                  </a:moveTo>
                  <a:cubicBezTo>
                    <a:pt x="6804134" y="2130708"/>
                    <a:pt x="6775110" y="2101047"/>
                    <a:pt x="6775110" y="2064458"/>
                  </a:cubicBezTo>
                  <a:cubicBezTo>
                    <a:pt x="6775110" y="2027869"/>
                    <a:pt x="6804134" y="1998208"/>
                    <a:pt x="6839937" y="1998208"/>
                  </a:cubicBezTo>
                  <a:cubicBezTo>
                    <a:pt x="6875741" y="1998208"/>
                    <a:pt x="6904765" y="2027869"/>
                    <a:pt x="6904765" y="2064458"/>
                  </a:cubicBezTo>
                  <a:cubicBezTo>
                    <a:pt x="6904765" y="2101047"/>
                    <a:pt x="6875741" y="2130708"/>
                    <a:pt x="6839937" y="2130708"/>
                  </a:cubicBezTo>
                  <a:close/>
                  <a:moveTo>
                    <a:pt x="6641318" y="2130708"/>
                  </a:moveTo>
                  <a:cubicBezTo>
                    <a:pt x="6605514" y="2130708"/>
                    <a:pt x="6576490" y="2101047"/>
                    <a:pt x="6576490" y="2064458"/>
                  </a:cubicBezTo>
                  <a:cubicBezTo>
                    <a:pt x="6576490" y="2027869"/>
                    <a:pt x="6605514" y="1998208"/>
                    <a:pt x="6641318" y="1998208"/>
                  </a:cubicBezTo>
                  <a:cubicBezTo>
                    <a:pt x="6677120" y="1998208"/>
                    <a:pt x="6706144" y="2027869"/>
                    <a:pt x="6706144" y="2064458"/>
                  </a:cubicBezTo>
                  <a:cubicBezTo>
                    <a:pt x="6706144" y="2101047"/>
                    <a:pt x="6677120" y="2130708"/>
                    <a:pt x="6641318" y="2130708"/>
                  </a:cubicBezTo>
                  <a:close/>
                  <a:moveTo>
                    <a:pt x="5150149" y="2132726"/>
                  </a:moveTo>
                  <a:cubicBezTo>
                    <a:pt x="5114345" y="2132726"/>
                    <a:pt x="5085321" y="2103065"/>
                    <a:pt x="5085321" y="2066476"/>
                  </a:cubicBezTo>
                  <a:cubicBezTo>
                    <a:pt x="5085321" y="2029887"/>
                    <a:pt x="5114345" y="2000226"/>
                    <a:pt x="5150149" y="2000226"/>
                  </a:cubicBezTo>
                  <a:cubicBezTo>
                    <a:pt x="5185953" y="2000226"/>
                    <a:pt x="5214976" y="2029887"/>
                    <a:pt x="5214976" y="2066476"/>
                  </a:cubicBezTo>
                  <a:cubicBezTo>
                    <a:pt x="5214976" y="2103065"/>
                    <a:pt x="5185953" y="2132726"/>
                    <a:pt x="5150149" y="2132726"/>
                  </a:cubicBezTo>
                  <a:close/>
                  <a:moveTo>
                    <a:pt x="4966257" y="2132726"/>
                  </a:moveTo>
                  <a:cubicBezTo>
                    <a:pt x="4930454" y="2132726"/>
                    <a:pt x="4901430" y="2103065"/>
                    <a:pt x="4901430" y="2066476"/>
                  </a:cubicBezTo>
                  <a:cubicBezTo>
                    <a:pt x="4901430" y="2029887"/>
                    <a:pt x="4930454" y="2000226"/>
                    <a:pt x="4966257" y="2000226"/>
                  </a:cubicBezTo>
                  <a:cubicBezTo>
                    <a:pt x="5002061" y="2000226"/>
                    <a:pt x="5031085" y="2029887"/>
                    <a:pt x="5031085" y="2066476"/>
                  </a:cubicBezTo>
                  <a:cubicBezTo>
                    <a:pt x="5031085" y="2103065"/>
                    <a:pt x="5002061" y="2132726"/>
                    <a:pt x="4966257" y="2132726"/>
                  </a:cubicBezTo>
                  <a:close/>
                  <a:moveTo>
                    <a:pt x="4782366" y="2132726"/>
                  </a:moveTo>
                  <a:cubicBezTo>
                    <a:pt x="4746563" y="2132726"/>
                    <a:pt x="4717539" y="2103065"/>
                    <a:pt x="4717539" y="2066476"/>
                  </a:cubicBezTo>
                  <a:cubicBezTo>
                    <a:pt x="4717539" y="2029887"/>
                    <a:pt x="4746563" y="2000226"/>
                    <a:pt x="4782366" y="2000226"/>
                  </a:cubicBezTo>
                  <a:cubicBezTo>
                    <a:pt x="4818169" y="2000226"/>
                    <a:pt x="4847193" y="2029887"/>
                    <a:pt x="4847193" y="2066476"/>
                  </a:cubicBezTo>
                  <a:cubicBezTo>
                    <a:pt x="4847193" y="2103065"/>
                    <a:pt x="4818169" y="2132726"/>
                    <a:pt x="4782366" y="2132726"/>
                  </a:cubicBezTo>
                  <a:close/>
                  <a:moveTo>
                    <a:pt x="4598475" y="2132726"/>
                  </a:moveTo>
                  <a:cubicBezTo>
                    <a:pt x="4562671" y="2132726"/>
                    <a:pt x="4533648" y="2103065"/>
                    <a:pt x="4533648" y="2066476"/>
                  </a:cubicBezTo>
                  <a:cubicBezTo>
                    <a:pt x="4533648" y="2029887"/>
                    <a:pt x="4562671" y="2000226"/>
                    <a:pt x="4598475" y="2000226"/>
                  </a:cubicBezTo>
                  <a:cubicBezTo>
                    <a:pt x="4634278" y="2000226"/>
                    <a:pt x="4663303" y="2029887"/>
                    <a:pt x="4663303" y="2066476"/>
                  </a:cubicBezTo>
                  <a:cubicBezTo>
                    <a:pt x="4663303" y="2103065"/>
                    <a:pt x="4634278" y="2132726"/>
                    <a:pt x="4598475" y="2132726"/>
                  </a:cubicBezTo>
                  <a:close/>
                  <a:moveTo>
                    <a:pt x="4414583" y="2132726"/>
                  </a:moveTo>
                  <a:cubicBezTo>
                    <a:pt x="4378779" y="2132726"/>
                    <a:pt x="4349755" y="2103065"/>
                    <a:pt x="4349755" y="2066476"/>
                  </a:cubicBezTo>
                  <a:cubicBezTo>
                    <a:pt x="4349755" y="2029887"/>
                    <a:pt x="4378779" y="2000226"/>
                    <a:pt x="4414583" y="2000226"/>
                  </a:cubicBezTo>
                  <a:cubicBezTo>
                    <a:pt x="4450386" y="2000226"/>
                    <a:pt x="4479410" y="2029887"/>
                    <a:pt x="4479410" y="2066476"/>
                  </a:cubicBezTo>
                  <a:cubicBezTo>
                    <a:pt x="4479410" y="2103065"/>
                    <a:pt x="4450386" y="2132726"/>
                    <a:pt x="4414583" y="2132726"/>
                  </a:cubicBezTo>
                  <a:close/>
                  <a:moveTo>
                    <a:pt x="4230691" y="2132726"/>
                  </a:moveTo>
                  <a:cubicBezTo>
                    <a:pt x="4194888" y="2132726"/>
                    <a:pt x="4165863" y="2103065"/>
                    <a:pt x="4165863" y="2066476"/>
                  </a:cubicBezTo>
                  <a:cubicBezTo>
                    <a:pt x="4165863" y="2029887"/>
                    <a:pt x="4194888" y="2000226"/>
                    <a:pt x="4230691" y="2000226"/>
                  </a:cubicBezTo>
                  <a:cubicBezTo>
                    <a:pt x="4266495" y="2000226"/>
                    <a:pt x="4295519" y="2029887"/>
                    <a:pt x="4295519" y="2066476"/>
                  </a:cubicBezTo>
                  <a:cubicBezTo>
                    <a:pt x="4295519" y="2103065"/>
                    <a:pt x="4266495" y="2132726"/>
                    <a:pt x="4230691" y="2132726"/>
                  </a:cubicBezTo>
                  <a:close/>
                  <a:moveTo>
                    <a:pt x="4032071" y="2132726"/>
                  </a:moveTo>
                  <a:cubicBezTo>
                    <a:pt x="3996268" y="2132726"/>
                    <a:pt x="3967243" y="2103065"/>
                    <a:pt x="3967243" y="2066476"/>
                  </a:cubicBezTo>
                  <a:cubicBezTo>
                    <a:pt x="3967243" y="2029887"/>
                    <a:pt x="3996268" y="2000226"/>
                    <a:pt x="4032071" y="2000226"/>
                  </a:cubicBezTo>
                  <a:cubicBezTo>
                    <a:pt x="4067874" y="2000226"/>
                    <a:pt x="4096898" y="2029887"/>
                    <a:pt x="4096898" y="2066476"/>
                  </a:cubicBezTo>
                  <a:cubicBezTo>
                    <a:pt x="4096898" y="2103065"/>
                    <a:pt x="4067874" y="2132726"/>
                    <a:pt x="4032071" y="2132726"/>
                  </a:cubicBezTo>
                  <a:close/>
                  <a:moveTo>
                    <a:pt x="1188874" y="2135754"/>
                  </a:moveTo>
                  <a:cubicBezTo>
                    <a:pt x="1153071" y="2135754"/>
                    <a:pt x="1124047" y="2106093"/>
                    <a:pt x="1124047" y="2069504"/>
                  </a:cubicBezTo>
                  <a:cubicBezTo>
                    <a:pt x="1124047" y="2032915"/>
                    <a:pt x="1153071" y="2003254"/>
                    <a:pt x="1188874" y="2003254"/>
                  </a:cubicBezTo>
                  <a:cubicBezTo>
                    <a:pt x="1224678" y="2003254"/>
                    <a:pt x="1253702" y="2032915"/>
                    <a:pt x="1253702" y="2069504"/>
                  </a:cubicBezTo>
                  <a:cubicBezTo>
                    <a:pt x="1253702" y="2106093"/>
                    <a:pt x="1224678" y="2135754"/>
                    <a:pt x="1188874" y="2135754"/>
                  </a:cubicBezTo>
                  <a:close/>
                  <a:moveTo>
                    <a:pt x="1004983" y="2135754"/>
                  </a:moveTo>
                  <a:cubicBezTo>
                    <a:pt x="969180" y="2135754"/>
                    <a:pt x="940155" y="2106093"/>
                    <a:pt x="940155" y="2069504"/>
                  </a:cubicBezTo>
                  <a:cubicBezTo>
                    <a:pt x="940155" y="2032915"/>
                    <a:pt x="969180" y="2003254"/>
                    <a:pt x="1004983" y="2003254"/>
                  </a:cubicBezTo>
                  <a:cubicBezTo>
                    <a:pt x="1040786" y="2003254"/>
                    <a:pt x="1069811" y="2032915"/>
                    <a:pt x="1069811" y="2069504"/>
                  </a:cubicBezTo>
                  <a:cubicBezTo>
                    <a:pt x="1069811" y="2106093"/>
                    <a:pt x="1040786" y="2135754"/>
                    <a:pt x="1004983" y="2135754"/>
                  </a:cubicBezTo>
                  <a:close/>
                  <a:moveTo>
                    <a:pt x="821092" y="2135754"/>
                  </a:moveTo>
                  <a:cubicBezTo>
                    <a:pt x="785288" y="2135754"/>
                    <a:pt x="756264" y="2106093"/>
                    <a:pt x="756264" y="2069504"/>
                  </a:cubicBezTo>
                  <a:cubicBezTo>
                    <a:pt x="756264" y="2032915"/>
                    <a:pt x="785288" y="2003254"/>
                    <a:pt x="821092" y="2003254"/>
                  </a:cubicBezTo>
                  <a:cubicBezTo>
                    <a:pt x="856895" y="2003254"/>
                    <a:pt x="885920" y="2032915"/>
                    <a:pt x="885920" y="2069504"/>
                  </a:cubicBezTo>
                  <a:cubicBezTo>
                    <a:pt x="885920" y="2106093"/>
                    <a:pt x="856895" y="2135754"/>
                    <a:pt x="821092" y="2135754"/>
                  </a:cubicBezTo>
                  <a:close/>
                  <a:moveTo>
                    <a:pt x="637202" y="2135754"/>
                  </a:moveTo>
                  <a:cubicBezTo>
                    <a:pt x="601397" y="2135754"/>
                    <a:pt x="572374" y="2106093"/>
                    <a:pt x="572374" y="2069504"/>
                  </a:cubicBezTo>
                  <a:cubicBezTo>
                    <a:pt x="572374" y="2032915"/>
                    <a:pt x="601397" y="2003254"/>
                    <a:pt x="637202" y="2003254"/>
                  </a:cubicBezTo>
                  <a:cubicBezTo>
                    <a:pt x="673004" y="2003254"/>
                    <a:pt x="702030" y="2032915"/>
                    <a:pt x="702030" y="2069504"/>
                  </a:cubicBezTo>
                  <a:cubicBezTo>
                    <a:pt x="702030" y="2106093"/>
                    <a:pt x="673004" y="2135754"/>
                    <a:pt x="637202" y="2135754"/>
                  </a:cubicBezTo>
                  <a:close/>
                  <a:moveTo>
                    <a:pt x="453308" y="2135754"/>
                  </a:moveTo>
                  <a:cubicBezTo>
                    <a:pt x="417506" y="2135754"/>
                    <a:pt x="388481" y="2106093"/>
                    <a:pt x="388481" y="2069504"/>
                  </a:cubicBezTo>
                  <a:cubicBezTo>
                    <a:pt x="388481" y="2032915"/>
                    <a:pt x="417506" y="2003254"/>
                    <a:pt x="453308" y="2003254"/>
                  </a:cubicBezTo>
                  <a:cubicBezTo>
                    <a:pt x="489112" y="2003254"/>
                    <a:pt x="518136" y="2032915"/>
                    <a:pt x="518136" y="2069504"/>
                  </a:cubicBezTo>
                  <a:cubicBezTo>
                    <a:pt x="518136" y="2106093"/>
                    <a:pt x="489112" y="2135754"/>
                    <a:pt x="453308" y="2135754"/>
                  </a:cubicBezTo>
                  <a:close/>
                  <a:moveTo>
                    <a:pt x="269417" y="2135754"/>
                  </a:moveTo>
                  <a:cubicBezTo>
                    <a:pt x="233614" y="2135754"/>
                    <a:pt x="204589" y="2106093"/>
                    <a:pt x="204589" y="2069504"/>
                  </a:cubicBezTo>
                  <a:cubicBezTo>
                    <a:pt x="204589" y="2032915"/>
                    <a:pt x="233614" y="2003254"/>
                    <a:pt x="269417" y="2003254"/>
                  </a:cubicBezTo>
                  <a:cubicBezTo>
                    <a:pt x="305220" y="2003254"/>
                    <a:pt x="334245" y="2032915"/>
                    <a:pt x="334245" y="2069504"/>
                  </a:cubicBezTo>
                  <a:cubicBezTo>
                    <a:pt x="334245" y="2106093"/>
                    <a:pt x="305220" y="2135754"/>
                    <a:pt x="269417" y="2135754"/>
                  </a:cubicBezTo>
                  <a:close/>
                  <a:moveTo>
                    <a:pt x="6459386" y="2304608"/>
                  </a:moveTo>
                  <a:cubicBezTo>
                    <a:pt x="6423584" y="2304608"/>
                    <a:pt x="6394560" y="2274947"/>
                    <a:pt x="6394560" y="2238358"/>
                  </a:cubicBezTo>
                  <a:cubicBezTo>
                    <a:pt x="6394560" y="2201769"/>
                    <a:pt x="6423584" y="2172108"/>
                    <a:pt x="6459386" y="2172108"/>
                  </a:cubicBezTo>
                  <a:cubicBezTo>
                    <a:pt x="6495190" y="2172108"/>
                    <a:pt x="6524213" y="2201769"/>
                    <a:pt x="6524213" y="2238358"/>
                  </a:cubicBezTo>
                  <a:cubicBezTo>
                    <a:pt x="6524213" y="2274947"/>
                    <a:pt x="6495190" y="2304608"/>
                    <a:pt x="6459386" y="2304608"/>
                  </a:cubicBezTo>
                  <a:close/>
                  <a:moveTo>
                    <a:pt x="6275496" y="2304608"/>
                  </a:moveTo>
                  <a:cubicBezTo>
                    <a:pt x="6239692" y="2304608"/>
                    <a:pt x="6210668" y="2274947"/>
                    <a:pt x="6210668" y="2238358"/>
                  </a:cubicBezTo>
                  <a:cubicBezTo>
                    <a:pt x="6210668" y="2201769"/>
                    <a:pt x="6239692" y="2172108"/>
                    <a:pt x="6275496" y="2172108"/>
                  </a:cubicBezTo>
                  <a:cubicBezTo>
                    <a:pt x="6311298" y="2172108"/>
                    <a:pt x="6340322" y="2201769"/>
                    <a:pt x="6340322" y="2238358"/>
                  </a:cubicBezTo>
                  <a:cubicBezTo>
                    <a:pt x="6340322" y="2274947"/>
                    <a:pt x="6311298" y="2304608"/>
                    <a:pt x="6275496" y="2304608"/>
                  </a:cubicBezTo>
                  <a:close/>
                  <a:moveTo>
                    <a:pt x="6091604" y="2304608"/>
                  </a:moveTo>
                  <a:cubicBezTo>
                    <a:pt x="6055801" y="2304608"/>
                    <a:pt x="6026777" y="2274947"/>
                    <a:pt x="6026777" y="2238358"/>
                  </a:cubicBezTo>
                  <a:cubicBezTo>
                    <a:pt x="6026777" y="2201769"/>
                    <a:pt x="6055801" y="2172108"/>
                    <a:pt x="6091604" y="2172108"/>
                  </a:cubicBezTo>
                  <a:cubicBezTo>
                    <a:pt x="6127408" y="2172108"/>
                    <a:pt x="6156432" y="2201769"/>
                    <a:pt x="6156432" y="2238358"/>
                  </a:cubicBezTo>
                  <a:cubicBezTo>
                    <a:pt x="6156432" y="2274947"/>
                    <a:pt x="6127408" y="2304608"/>
                    <a:pt x="6091604" y="2304608"/>
                  </a:cubicBezTo>
                  <a:close/>
                  <a:moveTo>
                    <a:pt x="5907713" y="2304608"/>
                  </a:moveTo>
                  <a:cubicBezTo>
                    <a:pt x="5871910" y="2304608"/>
                    <a:pt x="5842885" y="2274947"/>
                    <a:pt x="5842885" y="2238358"/>
                  </a:cubicBezTo>
                  <a:cubicBezTo>
                    <a:pt x="5842885" y="2201769"/>
                    <a:pt x="5871910" y="2172108"/>
                    <a:pt x="5907713" y="2172108"/>
                  </a:cubicBezTo>
                  <a:cubicBezTo>
                    <a:pt x="5943516" y="2172108"/>
                    <a:pt x="5972540" y="2201769"/>
                    <a:pt x="5972540" y="2238358"/>
                  </a:cubicBezTo>
                  <a:cubicBezTo>
                    <a:pt x="5972540" y="2274947"/>
                    <a:pt x="5943516" y="2304608"/>
                    <a:pt x="5907713" y="2304608"/>
                  </a:cubicBezTo>
                  <a:close/>
                  <a:moveTo>
                    <a:pt x="5723822" y="2304608"/>
                  </a:moveTo>
                  <a:cubicBezTo>
                    <a:pt x="5688018" y="2304608"/>
                    <a:pt x="5658995" y="2274947"/>
                    <a:pt x="5658995" y="2238358"/>
                  </a:cubicBezTo>
                  <a:cubicBezTo>
                    <a:pt x="5658995" y="2201769"/>
                    <a:pt x="5688018" y="2172108"/>
                    <a:pt x="5723822" y="2172108"/>
                  </a:cubicBezTo>
                  <a:cubicBezTo>
                    <a:pt x="5759625" y="2172108"/>
                    <a:pt x="5788649" y="2201769"/>
                    <a:pt x="5788649" y="2238358"/>
                  </a:cubicBezTo>
                  <a:cubicBezTo>
                    <a:pt x="5788649" y="2274947"/>
                    <a:pt x="5759625" y="2304608"/>
                    <a:pt x="5723822" y="2304608"/>
                  </a:cubicBezTo>
                  <a:close/>
                  <a:moveTo>
                    <a:pt x="5539931" y="2304608"/>
                  </a:moveTo>
                  <a:cubicBezTo>
                    <a:pt x="5504127" y="2304608"/>
                    <a:pt x="5475103" y="2274947"/>
                    <a:pt x="5475103" y="2238358"/>
                  </a:cubicBezTo>
                  <a:cubicBezTo>
                    <a:pt x="5475103" y="2201769"/>
                    <a:pt x="5504127" y="2172108"/>
                    <a:pt x="5539931" y="2172108"/>
                  </a:cubicBezTo>
                  <a:cubicBezTo>
                    <a:pt x="5575733" y="2172108"/>
                    <a:pt x="5604758" y="2201769"/>
                    <a:pt x="5604758" y="2238358"/>
                  </a:cubicBezTo>
                  <a:cubicBezTo>
                    <a:pt x="5604758" y="2274947"/>
                    <a:pt x="5575733" y="2304608"/>
                    <a:pt x="5539931" y="2304608"/>
                  </a:cubicBezTo>
                  <a:close/>
                  <a:moveTo>
                    <a:pt x="5341309" y="2304608"/>
                  </a:moveTo>
                  <a:cubicBezTo>
                    <a:pt x="5305506" y="2304608"/>
                    <a:pt x="5276482" y="2274947"/>
                    <a:pt x="5276482" y="2238358"/>
                  </a:cubicBezTo>
                  <a:cubicBezTo>
                    <a:pt x="5276482" y="2201769"/>
                    <a:pt x="5305506" y="2172108"/>
                    <a:pt x="5341309" y="2172108"/>
                  </a:cubicBezTo>
                  <a:cubicBezTo>
                    <a:pt x="5377113" y="2172108"/>
                    <a:pt x="5406137" y="2201769"/>
                    <a:pt x="5406137" y="2238358"/>
                  </a:cubicBezTo>
                  <a:cubicBezTo>
                    <a:pt x="5406137" y="2274947"/>
                    <a:pt x="5377113" y="2304608"/>
                    <a:pt x="5341309" y="2304608"/>
                  </a:cubicBezTo>
                  <a:close/>
                  <a:moveTo>
                    <a:pt x="3844214" y="2306626"/>
                  </a:moveTo>
                  <a:cubicBezTo>
                    <a:pt x="3808412" y="2306626"/>
                    <a:pt x="3779387" y="2276965"/>
                    <a:pt x="3779387" y="2240376"/>
                  </a:cubicBezTo>
                  <a:cubicBezTo>
                    <a:pt x="3779387" y="2203787"/>
                    <a:pt x="3808412" y="2174126"/>
                    <a:pt x="3844214" y="2174126"/>
                  </a:cubicBezTo>
                  <a:cubicBezTo>
                    <a:pt x="3880018" y="2174126"/>
                    <a:pt x="3909042" y="2203787"/>
                    <a:pt x="3909042" y="2240376"/>
                  </a:cubicBezTo>
                  <a:cubicBezTo>
                    <a:pt x="3909042" y="2276965"/>
                    <a:pt x="3880018" y="2306626"/>
                    <a:pt x="3844214" y="2306626"/>
                  </a:cubicBezTo>
                  <a:close/>
                  <a:moveTo>
                    <a:pt x="3660323" y="2306626"/>
                  </a:moveTo>
                  <a:cubicBezTo>
                    <a:pt x="3624520" y="2306626"/>
                    <a:pt x="3595496" y="2276965"/>
                    <a:pt x="3595496" y="2240376"/>
                  </a:cubicBezTo>
                  <a:cubicBezTo>
                    <a:pt x="3595496" y="2203787"/>
                    <a:pt x="3624520" y="2174126"/>
                    <a:pt x="3660323" y="2174126"/>
                  </a:cubicBezTo>
                  <a:cubicBezTo>
                    <a:pt x="3696126" y="2174126"/>
                    <a:pt x="3725150" y="2203787"/>
                    <a:pt x="3725150" y="2240376"/>
                  </a:cubicBezTo>
                  <a:cubicBezTo>
                    <a:pt x="3725150" y="2276965"/>
                    <a:pt x="3696126" y="2306626"/>
                    <a:pt x="3660323" y="2306626"/>
                  </a:cubicBezTo>
                  <a:close/>
                  <a:moveTo>
                    <a:pt x="3476432" y="2306626"/>
                  </a:moveTo>
                  <a:cubicBezTo>
                    <a:pt x="3440629" y="2306626"/>
                    <a:pt x="3411605" y="2276965"/>
                    <a:pt x="3411605" y="2240376"/>
                  </a:cubicBezTo>
                  <a:cubicBezTo>
                    <a:pt x="3411605" y="2203787"/>
                    <a:pt x="3440629" y="2174126"/>
                    <a:pt x="3476432" y="2174126"/>
                  </a:cubicBezTo>
                  <a:cubicBezTo>
                    <a:pt x="3512235" y="2174126"/>
                    <a:pt x="3541260" y="2203787"/>
                    <a:pt x="3541260" y="2240376"/>
                  </a:cubicBezTo>
                  <a:cubicBezTo>
                    <a:pt x="3541260" y="2276965"/>
                    <a:pt x="3512235" y="2306626"/>
                    <a:pt x="3476432" y="2306626"/>
                  </a:cubicBezTo>
                  <a:close/>
                  <a:moveTo>
                    <a:pt x="3292541" y="2306626"/>
                  </a:moveTo>
                  <a:cubicBezTo>
                    <a:pt x="3256737" y="2306626"/>
                    <a:pt x="3227713" y="2276965"/>
                    <a:pt x="3227713" y="2240376"/>
                  </a:cubicBezTo>
                  <a:cubicBezTo>
                    <a:pt x="3227713" y="2203787"/>
                    <a:pt x="3256737" y="2174126"/>
                    <a:pt x="3292541" y="2174126"/>
                  </a:cubicBezTo>
                  <a:cubicBezTo>
                    <a:pt x="3328344" y="2174126"/>
                    <a:pt x="3357368" y="2203787"/>
                    <a:pt x="3357368" y="2240376"/>
                  </a:cubicBezTo>
                  <a:cubicBezTo>
                    <a:pt x="3357368" y="2276965"/>
                    <a:pt x="3328344" y="2306626"/>
                    <a:pt x="3292541" y="2306626"/>
                  </a:cubicBezTo>
                  <a:close/>
                  <a:moveTo>
                    <a:pt x="3108649" y="2306626"/>
                  </a:moveTo>
                  <a:cubicBezTo>
                    <a:pt x="3072846" y="2306626"/>
                    <a:pt x="3043821" y="2276965"/>
                    <a:pt x="3043821" y="2240376"/>
                  </a:cubicBezTo>
                  <a:cubicBezTo>
                    <a:pt x="3043821" y="2203787"/>
                    <a:pt x="3072846" y="2174126"/>
                    <a:pt x="3108649" y="2174126"/>
                  </a:cubicBezTo>
                  <a:cubicBezTo>
                    <a:pt x="3144453" y="2174126"/>
                    <a:pt x="3173477" y="2203787"/>
                    <a:pt x="3173477" y="2240376"/>
                  </a:cubicBezTo>
                  <a:cubicBezTo>
                    <a:pt x="3173477" y="2276965"/>
                    <a:pt x="3144453" y="2306626"/>
                    <a:pt x="3108649" y="2306626"/>
                  </a:cubicBezTo>
                  <a:close/>
                  <a:moveTo>
                    <a:pt x="2924758" y="2306626"/>
                  </a:moveTo>
                  <a:cubicBezTo>
                    <a:pt x="2888955" y="2306626"/>
                    <a:pt x="2859931" y="2276965"/>
                    <a:pt x="2859931" y="2240376"/>
                  </a:cubicBezTo>
                  <a:cubicBezTo>
                    <a:pt x="2859931" y="2203787"/>
                    <a:pt x="2888955" y="2174126"/>
                    <a:pt x="2924758" y="2174126"/>
                  </a:cubicBezTo>
                  <a:cubicBezTo>
                    <a:pt x="2960561" y="2174126"/>
                    <a:pt x="2989585" y="2203787"/>
                    <a:pt x="2989585" y="2240376"/>
                  </a:cubicBezTo>
                  <a:cubicBezTo>
                    <a:pt x="2989585" y="2276965"/>
                    <a:pt x="2960561" y="2306626"/>
                    <a:pt x="2924758" y="2306626"/>
                  </a:cubicBezTo>
                  <a:close/>
                  <a:moveTo>
                    <a:pt x="2726137" y="2306626"/>
                  </a:moveTo>
                  <a:cubicBezTo>
                    <a:pt x="2690334" y="2306626"/>
                    <a:pt x="2661310" y="2276965"/>
                    <a:pt x="2661310" y="2240376"/>
                  </a:cubicBezTo>
                  <a:cubicBezTo>
                    <a:pt x="2661310" y="2203787"/>
                    <a:pt x="2690334" y="2174126"/>
                    <a:pt x="2726137" y="2174126"/>
                  </a:cubicBezTo>
                  <a:cubicBezTo>
                    <a:pt x="2761940" y="2174126"/>
                    <a:pt x="2790965" y="2203787"/>
                    <a:pt x="2790965" y="2240376"/>
                  </a:cubicBezTo>
                  <a:cubicBezTo>
                    <a:pt x="2790965" y="2276965"/>
                    <a:pt x="2761940" y="2306626"/>
                    <a:pt x="2726137" y="2306626"/>
                  </a:cubicBezTo>
                  <a:close/>
                  <a:moveTo>
                    <a:pt x="2527740" y="2307635"/>
                  </a:moveTo>
                  <a:cubicBezTo>
                    <a:pt x="2491936" y="2307635"/>
                    <a:pt x="2462913" y="2277974"/>
                    <a:pt x="2462913" y="2241385"/>
                  </a:cubicBezTo>
                  <a:cubicBezTo>
                    <a:pt x="2462913" y="2204796"/>
                    <a:pt x="2491936" y="2175135"/>
                    <a:pt x="2527740" y="2175135"/>
                  </a:cubicBezTo>
                  <a:cubicBezTo>
                    <a:pt x="2563544" y="2175135"/>
                    <a:pt x="2592568" y="2204796"/>
                    <a:pt x="2592568" y="2241385"/>
                  </a:cubicBezTo>
                  <a:cubicBezTo>
                    <a:pt x="2592568" y="2277974"/>
                    <a:pt x="2563544" y="2307635"/>
                    <a:pt x="2527740" y="2307635"/>
                  </a:cubicBezTo>
                  <a:close/>
                  <a:moveTo>
                    <a:pt x="2343849" y="2307635"/>
                  </a:moveTo>
                  <a:cubicBezTo>
                    <a:pt x="2308045" y="2307635"/>
                    <a:pt x="2279021" y="2277974"/>
                    <a:pt x="2279021" y="2241385"/>
                  </a:cubicBezTo>
                  <a:cubicBezTo>
                    <a:pt x="2279021" y="2204796"/>
                    <a:pt x="2308045" y="2175135"/>
                    <a:pt x="2343849" y="2175135"/>
                  </a:cubicBezTo>
                  <a:cubicBezTo>
                    <a:pt x="2379652" y="2175135"/>
                    <a:pt x="2408676" y="2204796"/>
                    <a:pt x="2408676" y="2241385"/>
                  </a:cubicBezTo>
                  <a:cubicBezTo>
                    <a:pt x="2408676" y="2277974"/>
                    <a:pt x="2379652" y="2307635"/>
                    <a:pt x="2343849" y="2307635"/>
                  </a:cubicBezTo>
                  <a:close/>
                  <a:moveTo>
                    <a:pt x="2159957" y="2307635"/>
                  </a:moveTo>
                  <a:cubicBezTo>
                    <a:pt x="2124154" y="2307635"/>
                    <a:pt x="2095129" y="2277974"/>
                    <a:pt x="2095129" y="2241385"/>
                  </a:cubicBezTo>
                  <a:cubicBezTo>
                    <a:pt x="2095129" y="2204796"/>
                    <a:pt x="2124154" y="2175135"/>
                    <a:pt x="2159957" y="2175135"/>
                  </a:cubicBezTo>
                  <a:cubicBezTo>
                    <a:pt x="2195761" y="2175135"/>
                    <a:pt x="2224785" y="2204796"/>
                    <a:pt x="2224785" y="2241385"/>
                  </a:cubicBezTo>
                  <a:cubicBezTo>
                    <a:pt x="2224785" y="2277974"/>
                    <a:pt x="2195761" y="2307635"/>
                    <a:pt x="2159957" y="2307635"/>
                  </a:cubicBezTo>
                  <a:close/>
                  <a:moveTo>
                    <a:pt x="1976067" y="2307635"/>
                  </a:moveTo>
                  <a:cubicBezTo>
                    <a:pt x="1940263" y="2307635"/>
                    <a:pt x="1911239" y="2277974"/>
                    <a:pt x="1911239" y="2241385"/>
                  </a:cubicBezTo>
                  <a:cubicBezTo>
                    <a:pt x="1911239" y="2204796"/>
                    <a:pt x="1940263" y="2175135"/>
                    <a:pt x="1976067" y="2175135"/>
                  </a:cubicBezTo>
                  <a:cubicBezTo>
                    <a:pt x="2011869" y="2175135"/>
                    <a:pt x="2040894" y="2204796"/>
                    <a:pt x="2040894" y="2241385"/>
                  </a:cubicBezTo>
                  <a:cubicBezTo>
                    <a:pt x="2040894" y="2277974"/>
                    <a:pt x="2011869" y="2307635"/>
                    <a:pt x="1976067" y="2307635"/>
                  </a:cubicBezTo>
                  <a:close/>
                  <a:moveTo>
                    <a:pt x="1792176" y="2307635"/>
                  </a:moveTo>
                  <a:cubicBezTo>
                    <a:pt x="1756371" y="2307635"/>
                    <a:pt x="1727348" y="2277974"/>
                    <a:pt x="1727348" y="2241385"/>
                  </a:cubicBezTo>
                  <a:cubicBezTo>
                    <a:pt x="1727348" y="2204796"/>
                    <a:pt x="1756371" y="2175135"/>
                    <a:pt x="1792176" y="2175135"/>
                  </a:cubicBezTo>
                  <a:cubicBezTo>
                    <a:pt x="1827979" y="2175135"/>
                    <a:pt x="1857004" y="2204796"/>
                    <a:pt x="1857004" y="2241385"/>
                  </a:cubicBezTo>
                  <a:cubicBezTo>
                    <a:pt x="1857004" y="2277974"/>
                    <a:pt x="1827979" y="2307635"/>
                    <a:pt x="1792176" y="2307635"/>
                  </a:cubicBezTo>
                  <a:close/>
                  <a:moveTo>
                    <a:pt x="1608284" y="2307635"/>
                  </a:moveTo>
                  <a:cubicBezTo>
                    <a:pt x="1572481" y="2307635"/>
                    <a:pt x="1543457" y="2277974"/>
                    <a:pt x="1543457" y="2241385"/>
                  </a:cubicBezTo>
                  <a:cubicBezTo>
                    <a:pt x="1543457" y="2204796"/>
                    <a:pt x="1572481" y="2175135"/>
                    <a:pt x="1608284" y="2175135"/>
                  </a:cubicBezTo>
                  <a:cubicBezTo>
                    <a:pt x="1644087" y="2175135"/>
                    <a:pt x="1673111" y="2204796"/>
                    <a:pt x="1673111" y="2241385"/>
                  </a:cubicBezTo>
                  <a:cubicBezTo>
                    <a:pt x="1673111" y="2277974"/>
                    <a:pt x="1644087" y="2307635"/>
                    <a:pt x="1608284" y="2307635"/>
                  </a:cubicBezTo>
                  <a:close/>
                  <a:moveTo>
                    <a:pt x="1409664" y="2307635"/>
                  </a:moveTo>
                  <a:cubicBezTo>
                    <a:pt x="1373860" y="2307635"/>
                    <a:pt x="1344837" y="2277974"/>
                    <a:pt x="1344837" y="2241385"/>
                  </a:cubicBezTo>
                  <a:cubicBezTo>
                    <a:pt x="1344837" y="2204796"/>
                    <a:pt x="1373860" y="2175135"/>
                    <a:pt x="1409664" y="2175135"/>
                  </a:cubicBezTo>
                  <a:cubicBezTo>
                    <a:pt x="1445466" y="2175135"/>
                    <a:pt x="1474491" y="2204796"/>
                    <a:pt x="1474491" y="2241385"/>
                  </a:cubicBezTo>
                  <a:cubicBezTo>
                    <a:pt x="1474491" y="2277974"/>
                    <a:pt x="1445466" y="2307635"/>
                    <a:pt x="1409664" y="2307635"/>
                  </a:cubicBezTo>
                  <a:close/>
                  <a:moveTo>
                    <a:pt x="7580117" y="2309654"/>
                  </a:moveTo>
                  <a:cubicBezTo>
                    <a:pt x="7544314" y="2309654"/>
                    <a:pt x="7515289" y="2279993"/>
                    <a:pt x="7515289" y="2243404"/>
                  </a:cubicBezTo>
                  <a:cubicBezTo>
                    <a:pt x="7515289" y="2206815"/>
                    <a:pt x="7544314" y="2177154"/>
                    <a:pt x="7580117" y="2177154"/>
                  </a:cubicBezTo>
                  <a:cubicBezTo>
                    <a:pt x="7615921" y="2177154"/>
                    <a:pt x="7644945" y="2206815"/>
                    <a:pt x="7644945" y="2243404"/>
                  </a:cubicBezTo>
                  <a:cubicBezTo>
                    <a:pt x="7644945" y="2279993"/>
                    <a:pt x="7615921" y="2309654"/>
                    <a:pt x="7580117" y="2309654"/>
                  </a:cubicBezTo>
                  <a:close/>
                  <a:moveTo>
                    <a:pt x="7396226" y="2309654"/>
                  </a:moveTo>
                  <a:cubicBezTo>
                    <a:pt x="7360422" y="2309654"/>
                    <a:pt x="7331398" y="2279993"/>
                    <a:pt x="7331398" y="2243404"/>
                  </a:cubicBezTo>
                  <a:cubicBezTo>
                    <a:pt x="7331398" y="2206815"/>
                    <a:pt x="7360422" y="2177154"/>
                    <a:pt x="7396226" y="2177154"/>
                  </a:cubicBezTo>
                  <a:cubicBezTo>
                    <a:pt x="7432029" y="2177154"/>
                    <a:pt x="7461054" y="2206815"/>
                    <a:pt x="7461054" y="2243404"/>
                  </a:cubicBezTo>
                  <a:cubicBezTo>
                    <a:pt x="7461054" y="2279993"/>
                    <a:pt x="7432029" y="2309654"/>
                    <a:pt x="7396226" y="2309654"/>
                  </a:cubicBezTo>
                  <a:close/>
                  <a:moveTo>
                    <a:pt x="7212336" y="2309654"/>
                  </a:moveTo>
                  <a:cubicBezTo>
                    <a:pt x="7176532" y="2309654"/>
                    <a:pt x="7147508" y="2279993"/>
                    <a:pt x="7147508" y="2243404"/>
                  </a:cubicBezTo>
                  <a:cubicBezTo>
                    <a:pt x="7147508" y="2206815"/>
                    <a:pt x="7176532" y="2177154"/>
                    <a:pt x="7212336" y="2177154"/>
                  </a:cubicBezTo>
                  <a:cubicBezTo>
                    <a:pt x="7248138" y="2177154"/>
                    <a:pt x="7277162" y="2206815"/>
                    <a:pt x="7277162" y="2243404"/>
                  </a:cubicBezTo>
                  <a:cubicBezTo>
                    <a:pt x="7277162" y="2279993"/>
                    <a:pt x="7248138" y="2309654"/>
                    <a:pt x="7212336" y="2309654"/>
                  </a:cubicBezTo>
                  <a:close/>
                  <a:moveTo>
                    <a:pt x="7028444" y="2309654"/>
                  </a:moveTo>
                  <a:cubicBezTo>
                    <a:pt x="6992640" y="2309654"/>
                    <a:pt x="6963616" y="2279993"/>
                    <a:pt x="6963616" y="2243404"/>
                  </a:cubicBezTo>
                  <a:cubicBezTo>
                    <a:pt x="6963616" y="2206815"/>
                    <a:pt x="6992640" y="2177154"/>
                    <a:pt x="7028444" y="2177154"/>
                  </a:cubicBezTo>
                  <a:cubicBezTo>
                    <a:pt x="7064248" y="2177154"/>
                    <a:pt x="7093272" y="2206815"/>
                    <a:pt x="7093272" y="2243404"/>
                  </a:cubicBezTo>
                  <a:cubicBezTo>
                    <a:pt x="7093272" y="2279993"/>
                    <a:pt x="7064248" y="2309654"/>
                    <a:pt x="7028444" y="2309654"/>
                  </a:cubicBezTo>
                  <a:close/>
                  <a:moveTo>
                    <a:pt x="6844552" y="2309654"/>
                  </a:moveTo>
                  <a:cubicBezTo>
                    <a:pt x="6808748" y="2309654"/>
                    <a:pt x="6779724" y="2279993"/>
                    <a:pt x="6779724" y="2243404"/>
                  </a:cubicBezTo>
                  <a:cubicBezTo>
                    <a:pt x="6779724" y="2206815"/>
                    <a:pt x="6808748" y="2177154"/>
                    <a:pt x="6844552" y="2177154"/>
                  </a:cubicBezTo>
                  <a:cubicBezTo>
                    <a:pt x="6880356" y="2177154"/>
                    <a:pt x="6909380" y="2206815"/>
                    <a:pt x="6909380" y="2243404"/>
                  </a:cubicBezTo>
                  <a:cubicBezTo>
                    <a:pt x="6909380" y="2279993"/>
                    <a:pt x="6880356" y="2309654"/>
                    <a:pt x="6844552" y="2309654"/>
                  </a:cubicBezTo>
                  <a:close/>
                  <a:moveTo>
                    <a:pt x="6645932" y="2309654"/>
                  </a:moveTo>
                  <a:cubicBezTo>
                    <a:pt x="6610128" y="2309654"/>
                    <a:pt x="6581104" y="2279993"/>
                    <a:pt x="6581104" y="2243404"/>
                  </a:cubicBezTo>
                  <a:cubicBezTo>
                    <a:pt x="6581104" y="2206815"/>
                    <a:pt x="6610128" y="2177154"/>
                    <a:pt x="6645932" y="2177154"/>
                  </a:cubicBezTo>
                  <a:cubicBezTo>
                    <a:pt x="6681734" y="2177154"/>
                    <a:pt x="6710758" y="2206815"/>
                    <a:pt x="6710758" y="2243404"/>
                  </a:cubicBezTo>
                  <a:cubicBezTo>
                    <a:pt x="6710758" y="2279993"/>
                    <a:pt x="6681734" y="2309654"/>
                    <a:pt x="6645932" y="2309654"/>
                  </a:cubicBezTo>
                  <a:close/>
                  <a:moveTo>
                    <a:pt x="5154763" y="2311672"/>
                  </a:moveTo>
                  <a:cubicBezTo>
                    <a:pt x="5118960" y="2311672"/>
                    <a:pt x="5089936" y="2282011"/>
                    <a:pt x="5089936" y="2245422"/>
                  </a:cubicBezTo>
                  <a:cubicBezTo>
                    <a:pt x="5089936" y="2208833"/>
                    <a:pt x="5118960" y="2179172"/>
                    <a:pt x="5154763" y="2179172"/>
                  </a:cubicBezTo>
                  <a:cubicBezTo>
                    <a:pt x="5190567" y="2179172"/>
                    <a:pt x="5219591" y="2208833"/>
                    <a:pt x="5219591" y="2245422"/>
                  </a:cubicBezTo>
                  <a:cubicBezTo>
                    <a:pt x="5219591" y="2282011"/>
                    <a:pt x="5190567" y="2311672"/>
                    <a:pt x="5154763" y="2311672"/>
                  </a:cubicBezTo>
                  <a:close/>
                  <a:moveTo>
                    <a:pt x="4970872" y="2311672"/>
                  </a:moveTo>
                  <a:cubicBezTo>
                    <a:pt x="4935068" y="2311672"/>
                    <a:pt x="4906044" y="2282011"/>
                    <a:pt x="4906044" y="2245422"/>
                  </a:cubicBezTo>
                  <a:cubicBezTo>
                    <a:pt x="4906044" y="2208833"/>
                    <a:pt x="4935068" y="2179172"/>
                    <a:pt x="4970872" y="2179172"/>
                  </a:cubicBezTo>
                  <a:cubicBezTo>
                    <a:pt x="5006676" y="2179172"/>
                    <a:pt x="5035700" y="2208833"/>
                    <a:pt x="5035700" y="2245422"/>
                  </a:cubicBezTo>
                  <a:cubicBezTo>
                    <a:pt x="5035700" y="2282011"/>
                    <a:pt x="5006676" y="2311672"/>
                    <a:pt x="4970872" y="2311672"/>
                  </a:cubicBezTo>
                  <a:close/>
                  <a:moveTo>
                    <a:pt x="4786980" y="2311672"/>
                  </a:moveTo>
                  <a:cubicBezTo>
                    <a:pt x="4751178" y="2311672"/>
                    <a:pt x="4722153" y="2282011"/>
                    <a:pt x="4722153" y="2245422"/>
                  </a:cubicBezTo>
                  <a:cubicBezTo>
                    <a:pt x="4722153" y="2208833"/>
                    <a:pt x="4751178" y="2179172"/>
                    <a:pt x="4786980" y="2179172"/>
                  </a:cubicBezTo>
                  <a:cubicBezTo>
                    <a:pt x="4822784" y="2179172"/>
                    <a:pt x="4851808" y="2208833"/>
                    <a:pt x="4851808" y="2245422"/>
                  </a:cubicBezTo>
                  <a:cubicBezTo>
                    <a:pt x="4851808" y="2282011"/>
                    <a:pt x="4822784" y="2311672"/>
                    <a:pt x="4786980" y="2311672"/>
                  </a:cubicBezTo>
                  <a:close/>
                  <a:moveTo>
                    <a:pt x="4603090" y="2311672"/>
                  </a:moveTo>
                  <a:cubicBezTo>
                    <a:pt x="4567286" y="2311672"/>
                    <a:pt x="4538262" y="2282011"/>
                    <a:pt x="4538262" y="2245422"/>
                  </a:cubicBezTo>
                  <a:cubicBezTo>
                    <a:pt x="4538262" y="2208833"/>
                    <a:pt x="4567286" y="2179172"/>
                    <a:pt x="4603090" y="2179172"/>
                  </a:cubicBezTo>
                  <a:cubicBezTo>
                    <a:pt x="4638893" y="2179172"/>
                    <a:pt x="4667918" y="2208833"/>
                    <a:pt x="4667918" y="2245422"/>
                  </a:cubicBezTo>
                  <a:cubicBezTo>
                    <a:pt x="4667918" y="2282011"/>
                    <a:pt x="4638893" y="2311672"/>
                    <a:pt x="4603090" y="2311672"/>
                  </a:cubicBezTo>
                  <a:close/>
                  <a:moveTo>
                    <a:pt x="4419198" y="2311672"/>
                  </a:moveTo>
                  <a:cubicBezTo>
                    <a:pt x="4383395" y="2311672"/>
                    <a:pt x="4354371" y="2282011"/>
                    <a:pt x="4354371" y="2245422"/>
                  </a:cubicBezTo>
                  <a:cubicBezTo>
                    <a:pt x="4354371" y="2208833"/>
                    <a:pt x="4383395" y="2179172"/>
                    <a:pt x="4419198" y="2179172"/>
                  </a:cubicBezTo>
                  <a:cubicBezTo>
                    <a:pt x="4455002" y="2179172"/>
                    <a:pt x="4484026" y="2208833"/>
                    <a:pt x="4484026" y="2245422"/>
                  </a:cubicBezTo>
                  <a:cubicBezTo>
                    <a:pt x="4484026" y="2282011"/>
                    <a:pt x="4455002" y="2311672"/>
                    <a:pt x="4419198" y="2311672"/>
                  </a:cubicBezTo>
                  <a:close/>
                  <a:moveTo>
                    <a:pt x="4235307" y="2311672"/>
                  </a:moveTo>
                  <a:cubicBezTo>
                    <a:pt x="4199503" y="2311672"/>
                    <a:pt x="4170479" y="2282011"/>
                    <a:pt x="4170479" y="2245422"/>
                  </a:cubicBezTo>
                  <a:cubicBezTo>
                    <a:pt x="4170479" y="2208833"/>
                    <a:pt x="4199503" y="2179172"/>
                    <a:pt x="4235307" y="2179172"/>
                  </a:cubicBezTo>
                  <a:cubicBezTo>
                    <a:pt x="4271110" y="2179172"/>
                    <a:pt x="4300134" y="2208833"/>
                    <a:pt x="4300134" y="2245422"/>
                  </a:cubicBezTo>
                  <a:cubicBezTo>
                    <a:pt x="4300134" y="2282011"/>
                    <a:pt x="4271110" y="2311672"/>
                    <a:pt x="4235307" y="2311672"/>
                  </a:cubicBezTo>
                  <a:close/>
                  <a:moveTo>
                    <a:pt x="4036685" y="2311672"/>
                  </a:moveTo>
                  <a:cubicBezTo>
                    <a:pt x="4000883" y="2311672"/>
                    <a:pt x="3971858" y="2282011"/>
                    <a:pt x="3971858" y="2245422"/>
                  </a:cubicBezTo>
                  <a:cubicBezTo>
                    <a:pt x="3971858" y="2208833"/>
                    <a:pt x="4000883" y="2179172"/>
                    <a:pt x="4036685" y="2179172"/>
                  </a:cubicBezTo>
                  <a:cubicBezTo>
                    <a:pt x="4072489" y="2179172"/>
                    <a:pt x="4101513" y="2208833"/>
                    <a:pt x="4101513" y="2245422"/>
                  </a:cubicBezTo>
                  <a:cubicBezTo>
                    <a:pt x="4101513" y="2282011"/>
                    <a:pt x="4072489" y="2311672"/>
                    <a:pt x="4036685" y="2311672"/>
                  </a:cubicBezTo>
                  <a:close/>
                  <a:moveTo>
                    <a:pt x="1193489" y="2314700"/>
                  </a:moveTo>
                  <a:cubicBezTo>
                    <a:pt x="1157685" y="2314700"/>
                    <a:pt x="1128661" y="2285039"/>
                    <a:pt x="1128661" y="2248450"/>
                  </a:cubicBezTo>
                  <a:cubicBezTo>
                    <a:pt x="1128661" y="2211861"/>
                    <a:pt x="1157685" y="2182200"/>
                    <a:pt x="1193489" y="2182200"/>
                  </a:cubicBezTo>
                  <a:cubicBezTo>
                    <a:pt x="1229293" y="2182200"/>
                    <a:pt x="1258318" y="2211861"/>
                    <a:pt x="1258318" y="2248450"/>
                  </a:cubicBezTo>
                  <a:cubicBezTo>
                    <a:pt x="1258318" y="2285039"/>
                    <a:pt x="1229293" y="2314700"/>
                    <a:pt x="1193489" y="2314700"/>
                  </a:cubicBezTo>
                  <a:close/>
                  <a:moveTo>
                    <a:pt x="1009598" y="2314700"/>
                  </a:moveTo>
                  <a:cubicBezTo>
                    <a:pt x="973794" y="2314700"/>
                    <a:pt x="944771" y="2285039"/>
                    <a:pt x="944771" y="2248450"/>
                  </a:cubicBezTo>
                  <a:cubicBezTo>
                    <a:pt x="944771" y="2211861"/>
                    <a:pt x="973794" y="2182200"/>
                    <a:pt x="1009598" y="2182200"/>
                  </a:cubicBezTo>
                  <a:cubicBezTo>
                    <a:pt x="1045401" y="2182200"/>
                    <a:pt x="1074426" y="2211861"/>
                    <a:pt x="1074426" y="2248450"/>
                  </a:cubicBezTo>
                  <a:cubicBezTo>
                    <a:pt x="1074426" y="2285039"/>
                    <a:pt x="1045401" y="2314700"/>
                    <a:pt x="1009598" y="2314700"/>
                  </a:cubicBezTo>
                  <a:close/>
                  <a:moveTo>
                    <a:pt x="825706" y="2314700"/>
                  </a:moveTo>
                  <a:cubicBezTo>
                    <a:pt x="789903" y="2314700"/>
                    <a:pt x="760879" y="2285039"/>
                    <a:pt x="760879" y="2248450"/>
                  </a:cubicBezTo>
                  <a:cubicBezTo>
                    <a:pt x="760879" y="2211861"/>
                    <a:pt x="789903" y="2182200"/>
                    <a:pt x="825706" y="2182200"/>
                  </a:cubicBezTo>
                  <a:cubicBezTo>
                    <a:pt x="861511" y="2182200"/>
                    <a:pt x="890533" y="2211861"/>
                    <a:pt x="890533" y="2248450"/>
                  </a:cubicBezTo>
                  <a:cubicBezTo>
                    <a:pt x="890533" y="2285039"/>
                    <a:pt x="861511" y="2314700"/>
                    <a:pt x="825706" y="2314700"/>
                  </a:cubicBezTo>
                  <a:close/>
                  <a:moveTo>
                    <a:pt x="641815" y="2314700"/>
                  </a:moveTo>
                  <a:cubicBezTo>
                    <a:pt x="606012" y="2314700"/>
                    <a:pt x="576988" y="2285039"/>
                    <a:pt x="576988" y="2248450"/>
                  </a:cubicBezTo>
                  <a:cubicBezTo>
                    <a:pt x="576988" y="2211861"/>
                    <a:pt x="606012" y="2182200"/>
                    <a:pt x="641815" y="2182200"/>
                  </a:cubicBezTo>
                  <a:cubicBezTo>
                    <a:pt x="677619" y="2182200"/>
                    <a:pt x="706642" y="2211861"/>
                    <a:pt x="706642" y="2248450"/>
                  </a:cubicBezTo>
                  <a:cubicBezTo>
                    <a:pt x="706642" y="2285039"/>
                    <a:pt x="677619" y="2314700"/>
                    <a:pt x="641815" y="2314700"/>
                  </a:cubicBezTo>
                  <a:close/>
                  <a:moveTo>
                    <a:pt x="457924" y="2314700"/>
                  </a:moveTo>
                  <a:cubicBezTo>
                    <a:pt x="422121" y="2314700"/>
                    <a:pt x="393096" y="2285039"/>
                    <a:pt x="393096" y="2248450"/>
                  </a:cubicBezTo>
                  <a:cubicBezTo>
                    <a:pt x="393096" y="2211861"/>
                    <a:pt x="422121" y="2182200"/>
                    <a:pt x="457924" y="2182200"/>
                  </a:cubicBezTo>
                  <a:cubicBezTo>
                    <a:pt x="493726" y="2182200"/>
                    <a:pt x="522751" y="2211861"/>
                    <a:pt x="522751" y="2248450"/>
                  </a:cubicBezTo>
                  <a:cubicBezTo>
                    <a:pt x="522751" y="2285039"/>
                    <a:pt x="493726" y="2314700"/>
                    <a:pt x="457924" y="2314700"/>
                  </a:cubicBezTo>
                  <a:close/>
                  <a:moveTo>
                    <a:pt x="274032" y="2314700"/>
                  </a:moveTo>
                  <a:cubicBezTo>
                    <a:pt x="238229" y="2314700"/>
                    <a:pt x="209205" y="2285039"/>
                    <a:pt x="209205" y="2248450"/>
                  </a:cubicBezTo>
                  <a:cubicBezTo>
                    <a:pt x="209205" y="2211861"/>
                    <a:pt x="238229" y="2182200"/>
                    <a:pt x="274032" y="2182200"/>
                  </a:cubicBezTo>
                  <a:cubicBezTo>
                    <a:pt x="309836" y="2182200"/>
                    <a:pt x="338860" y="2211861"/>
                    <a:pt x="338860" y="2248450"/>
                  </a:cubicBezTo>
                  <a:cubicBezTo>
                    <a:pt x="338860" y="2285039"/>
                    <a:pt x="309836" y="2314700"/>
                    <a:pt x="274032" y="2314700"/>
                  </a:cubicBezTo>
                  <a:close/>
                  <a:moveTo>
                    <a:pt x="6459386" y="2522210"/>
                  </a:moveTo>
                  <a:cubicBezTo>
                    <a:pt x="6423584" y="2522210"/>
                    <a:pt x="6394560" y="2492549"/>
                    <a:pt x="6394560" y="2455960"/>
                  </a:cubicBezTo>
                  <a:cubicBezTo>
                    <a:pt x="6394560" y="2419371"/>
                    <a:pt x="6423584" y="2389710"/>
                    <a:pt x="6459386" y="2389710"/>
                  </a:cubicBezTo>
                  <a:cubicBezTo>
                    <a:pt x="6495190" y="2389710"/>
                    <a:pt x="6524213" y="2419371"/>
                    <a:pt x="6524213" y="2455960"/>
                  </a:cubicBezTo>
                  <a:cubicBezTo>
                    <a:pt x="6524213" y="2492549"/>
                    <a:pt x="6495190" y="2522210"/>
                    <a:pt x="6459386" y="2522210"/>
                  </a:cubicBezTo>
                  <a:close/>
                  <a:moveTo>
                    <a:pt x="6275496" y="2522210"/>
                  </a:moveTo>
                  <a:cubicBezTo>
                    <a:pt x="6239692" y="2522210"/>
                    <a:pt x="6210668" y="2492549"/>
                    <a:pt x="6210668" y="2455960"/>
                  </a:cubicBezTo>
                  <a:cubicBezTo>
                    <a:pt x="6210668" y="2419371"/>
                    <a:pt x="6239692" y="2389710"/>
                    <a:pt x="6275496" y="2389710"/>
                  </a:cubicBezTo>
                  <a:cubicBezTo>
                    <a:pt x="6311298" y="2389710"/>
                    <a:pt x="6340322" y="2419371"/>
                    <a:pt x="6340322" y="2455960"/>
                  </a:cubicBezTo>
                  <a:cubicBezTo>
                    <a:pt x="6340322" y="2492549"/>
                    <a:pt x="6311298" y="2522210"/>
                    <a:pt x="6275496" y="2522210"/>
                  </a:cubicBezTo>
                  <a:close/>
                  <a:moveTo>
                    <a:pt x="6091604" y="2522210"/>
                  </a:moveTo>
                  <a:cubicBezTo>
                    <a:pt x="6055801" y="2522210"/>
                    <a:pt x="6026777" y="2492549"/>
                    <a:pt x="6026777" y="2455960"/>
                  </a:cubicBezTo>
                  <a:cubicBezTo>
                    <a:pt x="6026777" y="2419371"/>
                    <a:pt x="6055801" y="2389710"/>
                    <a:pt x="6091604" y="2389710"/>
                  </a:cubicBezTo>
                  <a:cubicBezTo>
                    <a:pt x="6127408" y="2389710"/>
                    <a:pt x="6156432" y="2419371"/>
                    <a:pt x="6156432" y="2455960"/>
                  </a:cubicBezTo>
                  <a:cubicBezTo>
                    <a:pt x="6156432" y="2492549"/>
                    <a:pt x="6127408" y="2522210"/>
                    <a:pt x="6091604" y="2522210"/>
                  </a:cubicBezTo>
                  <a:close/>
                  <a:moveTo>
                    <a:pt x="5907713" y="2522210"/>
                  </a:moveTo>
                  <a:cubicBezTo>
                    <a:pt x="5871910" y="2522210"/>
                    <a:pt x="5842885" y="2492549"/>
                    <a:pt x="5842885" y="2455960"/>
                  </a:cubicBezTo>
                  <a:cubicBezTo>
                    <a:pt x="5842885" y="2419371"/>
                    <a:pt x="5871910" y="2389710"/>
                    <a:pt x="5907713" y="2389710"/>
                  </a:cubicBezTo>
                  <a:cubicBezTo>
                    <a:pt x="5943516" y="2389710"/>
                    <a:pt x="5972540" y="2419371"/>
                    <a:pt x="5972540" y="2455960"/>
                  </a:cubicBezTo>
                  <a:cubicBezTo>
                    <a:pt x="5972540" y="2492549"/>
                    <a:pt x="5943516" y="2522210"/>
                    <a:pt x="5907713" y="2522210"/>
                  </a:cubicBezTo>
                  <a:close/>
                  <a:moveTo>
                    <a:pt x="5723822" y="2522210"/>
                  </a:moveTo>
                  <a:cubicBezTo>
                    <a:pt x="5688018" y="2522210"/>
                    <a:pt x="5658995" y="2492549"/>
                    <a:pt x="5658995" y="2455960"/>
                  </a:cubicBezTo>
                  <a:cubicBezTo>
                    <a:pt x="5658995" y="2419371"/>
                    <a:pt x="5688018" y="2389710"/>
                    <a:pt x="5723822" y="2389710"/>
                  </a:cubicBezTo>
                  <a:cubicBezTo>
                    <a:pt x="5759625" y="2389710"/>
                    <a:pt x="5788649" y="2419371"/>
                    <a:pt x="5788649" y="2455960"/>
                  </a:cubicBezTo>
                  <a:cubicBezTo>
                    <a:pt x="5788649" y="2492549"/>
                    <a:pt x="5759625" y="2522210"/>
                    <a:pt x="5723822" y="2522210"/>
                  </a:cubicBezTo>
                  <a:close/>
                  <a:moveTo>
                    <a:pt x="5539931" y="2522210"/>
                  </a:moveTo>
                  <a:cubicBezTo>
                    <a:pt x="5504127" y="2522210"/>
                    <a:pt x="5475103" y="2492549"/>
                    <a:pt x="5475103" y="2455960"/>
                  </a:cubicBezTo>
                  <a:cubicBezTo>
                    <a:pt x="5475103" y="2419371"/>
                    <a:pt x="5504127" y="2389710"/>
                    <a:pt x="5539931" y="2389710"/>
                  </a:cubicBezTo>
                  <a:cubicBezTo>
                    <a:pt x="5575733" y="2389710"/>
                    <a:pt x="5604758" y="2419371"/>
                    <a:pt x="5604758" y="2455960"/>
                  </a:cubicBezTo>
                  <a:cubicBezTo>
                    <a:pt x="5604758" y="2492549"/>
                    <a:pt x="5575733" y="2522210"/>
                    <a:pt x="5539931" y="2522210"/>
                  </a:cubicBezTo>
                  <a:close/>
                  <a:moveTo>
                    <a:pt x="5341309" y="2522210"/>
                  </a:moveTo>
                  <a:cubicBezTo>
                    <a:pt x="5305506" y="2522210"/>
                    <a:pt x="5276482" y="2492549"/>
                    <a:pt x="5276482" y="2455960"/>
                  </a:cubicBezTo>
                  <a:cubicBezTo>
                    <a:pt x="5276482" y="2419371"/>
                    <a:pt x="5305506" y="2389710"/>
                    <a:pt x="5341309" y="2389710"/>
                  </a:cubicBezTo>
                  <a:cubicBezTo>
                    <a:pt x="5377113" y="2389710"/>
                    <a:pt x="5406137" y="2419371"/>
                    <a:pt x="5406137" y="2455960"/>
                  </a:cubicBezTo>
                  <a:cubicBezTo>
                    <a:pt x="5406137" y="2492549"/>
                    <a:pt x="5377113" y="2522210"/>
                    <a:pt x="5341309" y="2522210"/>
                  </a:cubicBezTo>
                  <a:close/>
                  <a:moveTo>
                    <a:pt x="3844214" y="2524228"/>
                  </a:moveTo>
                  <a:cubicBezTo>
                    <a:pt x="3808412" y="2524228"/>
                    <a:pt x="3779387" y="2494567"/>
                    <a:pt x="3779387" y="2457978"/>
                  </a:cubicBezTo>
                  <a:cubicBezTo>
                    <a:pt x="3779387" y="2421389"/>
                    <a:pt x="3808412" y="2391728"/>
                    <a:pt x="3844214" y="2391728"/>
                  </a:cubicBezTo>
                  <a:cubicBezTo>
                    <a:pt x="3880018" y="2391728"/>
                    <a:pt x="3909042" y="2421389"/>
                    <a:pt x="3909042" y="2457978"/>
                  </a:cubicBezTo>
                  <a:cubicBezTo>
                    <a:pt x="3909042" y="2494567"/>
                    <a:pt x="3880018" y="2524228"/>
                    <a:pt x="3844214" y="2524228"/>
                  </a:cubicBezTo>
                  <a:close/>
                  <a:moveTo>
                    <a:pt x="3660323" y="2524228"/>
                  </a:moveTo>
                  <a:cubicBezTo>
                    <a:pt x="3624520" y="2524228"/>
                    <a:pt x="3595496" y="2494567"/>
                    <a:pt x="3595496" y="2457978"/>
                  </a:cubicBezTo>
                  <a:cubicBezTo>
                    <a:pt x="3595496" y="2421389"/>
                    <a:pt x="3624520" y="2391728"/>
                    <a:pt x="3660323" y="2391728"/>
                  </a:cubicBezTo>
                  <a:cubicBezTo>
                    <a:pt x="3696126" y="2391728"/>
                    <a:pt x="3725150" y="2421389"/>
                    <a:pt x="3725150" y="2457978"/>
                  </a:cubicBezTo>
                  <a:cubicBezTo>
                    <a:pt x="3725150" y="2494567"/>
                    <a:pt x="3696126" y="2524228"/>
                    <a:pt x="3660323" y="2524228"/>
                  </a:cubicBezTo>
                  <a:close/>
                  <a:moveTo>
                    <a:pt x="3476432" y="2524228"/>
                  </a:moveTo>
                  <a:cubicBezTo>
                    <a:pt x="3440629" y="2524228"/>
                    <a:pt x="3411605" y="2494567"/>
                    <a:pt x="3411605" y="2457978"/>
                  </a:cubicBezTo>
                  <a:cubicBezTo>
                    <a:pt x="3411605" y="2421389"/>
                    <a:pt x="3440629" y="2391728"/>
                    <a:pt x="3476432" y="2391728"/>
                  </a:cubicBezTo>
                  <a:cubicBezTo>
                    <a:pt x="3512235" y="2391728"/>
                    <a:pt x="3541260" y="2421389"/>
                    <a:pt x="3541260" y="2457978"/>
                  </a:cubicBezTo>
                  <a:cubicBezTo>
                    <a:pt x="3541260" y="2494567"/>
                    <a:pt x="3512235" y="2524228"/>
                    <a:pt x="3476432" y="2524228"/>
                  </a:cubicBezTo>
                  <a:close/>
                  <a:moveTo>
                    <a:pt x="3292541" y="2524228"/>
                  </a:moveTo>
                  <a:cubicBezTo>
                    <a:pt x="3256737" y="2524228"/>
                    <a:pt x="3227713" y="2494567"/>
                    <a:pt x="3227713" y="2457978"/>
                  </a:cubicBezTo>
                  <a:cubicBezTo>
                    <a:pt x="3227713" y="2421389"/>
                    <a:pt x="3256737" y="2391728"/>
                    <a:pt x="3292541" y="2391728"/>
                  </a:cubicBezTo>
                  <a:cubicBezTo>
                    <a:pt x="3328344" y="2391728"/>
                    <a:pt x="3357368" y="2421389"/>
                    <a:pt x="3357368" y="2457978"/>
                  </a:cubicBezTo>
                  <a:cubicBezTo>
                    <a:pt x="3357368" y="2494567"/>
                    <a:pt x="3328344" y="2524228"/>
                    <a:pt x="3292541" y="2524228"/>
                  </a:cubicBezTo>
                  <a:close/>
                  <a:moveTo>
                    <a:pt x="3108649" y="2524228"/>
                  </a:moveTo>
                  <a:cubicBezTo>
                    <a:pt x="3072846" y="2524228"/>
                    <a:pt x="3043821" y="2494567"/>
                    <a:pt x="3043821" y="2457978"/>
                  </a:cubicBezTo>
                  <a:cubicBezTo>
                    <a:pt x="3043821" y="2421389"/>
                    <a:pt x="3072846" y="2391728"/>
                    <a:pt x="3108649" y="2391728"/>
                  </a:cubicBezTo>
                  <a:cubicBezTo>
                    <a:pt x="3144453" y="2391728"/>
                    <a:pt x="3173477" y="2421389"/>
                    <a:pt x="3173477" y="2457978"/>
                  </a:cubicBezTo>
                  <a:cubicBezTo>
                    <a:pt x="3173477" y="2494567"/>
                    <a:pt x="3144453" y="2524228"/>
                    <a:pt x="3108649" y="2524228"/>
                  </a:cubicBezTo>
                  <a:close/>
                  <a:moveTo>
                    <a:pt x="2924758" y="2524228"/>
                  </a:moveTo>
                  <a:cubicBezTo>
                    <a:pt x="2888955" y="2524228"/>
                    <a:pt x="2859931" y="2494567"/>
                    <a:pt x="2859931" y="2457978"/>
                  </a:cubicBezTo>
                  <a:cubicBezTo>
                    <a:pt x="2859931" y="2421389"/>
                    <a:pt x="2888955" y="2391728"/>
                    <a:pt x="2924758" y="2391728"/>
                  </a:cubicBezTo>
                  <a:cubicBezTo>
                    <a:pt x="2960561" y="2391728"/>
                    <a:pt x="2989585" y="2421389"/>
                    <a:pt x="2989585" y="2457978"/>
                  </a:cubicBezTo>
                  <a:cubicBezTo>
                    <a:pt x="2989585" y="2494567"/>
                    <a:pt x="2960561" y="2524228"/>
                    <a:pt x="2924758" y="2524228"/>
                  </a:cubicBezTo>
                  <a:close/>
                  <a:moveTo>
                    <a:pt x="2726137" y="2524228"/>
                  </a:moveTo>
                  <a:cubicBezTo>
                    <a:pt x="2690334" y="2524228"/>
                    <a:pt x="2661310" y="2494567"/>
                    <a:pt x="2661310" y="2457978"/>
                  </a:cubicBezTo>
                  <a:cubicBezTo>
                    <a:pt x="2661310" y="2421389"/>
                    <a:pt x="2690334" y="2391728"/>
                    <a:pt x="2726137" y="2391728"/>
                  </a:cubicBezTo>
                  <a:cubicBezTo>
                    <a:pt x="2761940" y="2391728"/>
                    <a:pt x="2790965" y="2421389"/>
                    <a:pt x="2790965" y="2457978"/>
                  </a:cubicBezTo>
                  <a:cubicBezTo>
                    <a:pt x="2790965" y="2494567"/>
                    <a:pt x="2761940" y="2524228"/>
                    <a:pt x="2726137" y="2524228"/>
                  </a:cubicBezTo>
                  <a:close/>
                  <a:moveTo>
                    <a:pt x="2527740" y="2525237"/>
                  </a:moveTo>
                  <a:cubicBezTo>
                    <a:pt x="2491936" y="2525237"/>
                    <a:pt x="2462913" y="2495576"/>
                    <a:pt x="2462913" y="2458987"/>
                  </a:cubicBezTo>
                  <a:cubicBezTo>
                    <a:pt x="2462913" y="2422398"/>
                    <a:pt x="2491936" y="2392737"/>
                    <a:pt x="2527740" y="2392737"/>
                  </a:cubicBezTo>
                  <a:cubicBezTo>
                    <a:pt x="2563544" y="2392737"/>
                    <a:pt x="2592568" y="2422398"/>
                    <a:pt x="2592568" y="2458987"/>
                  </a:cubicBezTo>
                  <a:cubicBezTo>
                    <a:pt x="2592568" y="2495576"/>
                    <a:pt x="2563544" y="2525237"/>
                    <a:pt x="2527740" y="2525237"/>
                  </a:cubicBezTo>
                  <a:close/>
                  <a:moveTo>
                    <a:pt x="2343849" y="2525237"/>
                  </a:moveTo>
                  <a:cubicBezTo>
                    <a:pt x="2308045" y="2525237"/>
                    <a:pt x="2279021" y="2495576"/>
                    <a:pt x="2279021" y="2458987"/>
                  </a:cubicBezTo>
                  <a:cubicBezTo>
                    <a:pt x="2279021" y="2422398"/>
                    <a:pt x="2308045" y="2392737"/>
                    <a:pt x="2343849" y="2392737"/>
                  </a:cubicBezTo>
                  <a:cubicBezTo>
                    <a:pt x="2379652" y="2392737"/>
                    <a:pt x="2408676" y="2422398"/>
                    <a:pt x="2408676" y="2458987"/>
                  </a:cubicBezTo>
                  <a:cubicBezTo>
                    <a:pt x="2408676" y="2495576"/>
                    <a:pt x="2379652" y="2525237"/>
                    <a:pt x="2343849" y="2525237"/>
                  </a:cubicBezTo>
                  <a:close/>
                  <a:moveTo>
                    <a:pt x="2159957" y="2525237"/>
                  </a:moveTo>
                  <a:cubicBezTo>
                    <a:pt x="2124154" y="2525237"/>
                    <a:pt x="2095129" y="2495576"/>
                    <a:pt x="2095129" y="2458987"/>
                  </a:cubicBezTo>
                  <a:cubicBezTo>
                    <a:pt x="2095129" y="2422398"/>
                    <a:pt x="2124154" y="2392737"/>
                    <a:pt x="2159957" y="2392737"/>
                  </a:cubicBezTo>
                  <a:cubicBezTo>
                    <a:pt x="2195761" y="2392737"/>
                    <a:pt x="2224785" y="2422398"/>
                    <a:pt x="2224785" y="2458987"/>
                  </a:cubicBezTo>
                  <a:cubicBezTo>
                    <a:pt x="2224785" y="2495576"/>
                    <a:pt x="2195761" y="2525237"/>
                    <a:pt x="2159957" y="2525237"/>
                  </a:cubicBezTo>
                  <a:close/>
                  <a:moveTo>
                    <a:pt x="1976067" y="2525237"/>
                  </a:moveTo>
                  <a:cubicBezTo>
                    <a:pt x="1940263" y="2525237"/>
                    <a:pt x="1911239" y="2495576"/>
                    <a:pt x="1911239" y="2458987"/>
                  </a:cubicBezTo>
                  <a:cubicBezTo>
                    <a:pt x="1911239" y="2422398"/>
                    <a:pt x="1940263" y="2392737"/>
                    <a:pt x="1976067" y="2392737"/>
                  </a:cubicBezTo>
                  <a:cubicBezTo>
                    <a:pt x="2011869" y="2392737"/>
                    <a:pt x="2040894" y="2422398"/>
                    <a:pt x="2040894" y="2458987"/>
                  </a:cubicBezTo>
                  <a:cubicBezTo>
                    <a:pt x="2040894" y="2495576"/>
                    <a:pt x="2011869" y="2525237"/>
                    <a:pt x="1976067" y="2525237"/>
                  </a:cubicBezTo>
                  <a:close/>
                  <a:moveTo>
                    <a:pt x="1792176" y="2525237"/>
                  </a:moveTo>
                  <a:cubicBezTo>
                    <a:pt x="1756371" y="2525237"/>
                    <a:pt x="1727348" y="2495576"/>
                    <a:pt x="1727348" y="2458987"/>
                  </a:cubicBezTo>
                  <a:cubicBezTo>
                    <a:pt x="1727348" y="2422398"/>
                    <a:pt x="1756371" y="2392737"/>
                    <a:pt x="1792176" y="2392737"/>
                  </a:cubicBezTo>
                  <a:cubicBezTo>
                    <a:pt x="1827979" y="2392737"/>
                    <a:pt x="1857004" y="2422398"/>
                    <a:pt x="1857004" y="2458987"/>
                  </a:cubicBezTo>
                  <a:cubicBezTo>
                    <a:pt x="1857004" y="2495576"/>
                    <a:pt x="1827979" y="2525237"/>
                    <a:pt x="1792176" y="2525237"/>
                  </a:cubicBezTo>
                  <a:close/>
                  <a:moveTo>
                    <a:pt x="1608284" y="2525237"/>
                  </a:moveTo>
                  <a:cubicBezTo>
                    <a:pt x="1572481" y="2525237"/>
                    <a:pt x="1543457" y="2495576"/>
                    <a:pt x="1543457" y="2458987"/>
                  </a:cubicBezTo>
                  <a:cubicBezTo>
                    <a:pt x="1543457" y="2422398"/>
                    <a:pt x="1572481" y="2392737"/>
                    <a:pt x="1608284" y="2392737"/>
                  </a:cubicBezTo>
                  <a:cubicBezTo>
                    <a:pt x="1644087" y="2392737"/>
                    <a:pt x="1673111" y="2422398"/>
                    <a:pt x="1673111" y="2458987"/>
                  </a:cubicBezTo>
                  <a:cubicBezTo>
                    <a:pt x="1673111" y="2495576"/>
                    <a:pt x="1644087" y="2525237"/>
                    <a:pt x="1608284" y="2525237"/>
                  </a:cubicBezTo>
                  <a:close/>
                  <a:moveTo>
                    <a:pt x="1409664" y="2525237"/>
                  </a:moveTo>
                  <a:cubicBezTo>
                    <a:pt x="1373860" y="2525237"/>
                    <a:pt x="1344837" y="2495576"/>
                    <a:pt x="1344837" y="2458987"/>
                  </a:cubicBezTo>
                  <a:cubicBezTo>
                    <a:pt x="1344837" y="2422398"/>
                    <a:pt x="1373860" y="2392737"/>
                    <a:pt x="1409664" y="2392737"/>
                  </a:cubicBezTo>
                  <a:cubicBezTo>
                    <a:pt x="1445466" y="2392737"/>
                    <a:pt x="1474491" y="2422398"/>
                    <a:pt x="1474491" y="2458987"/>
                  </a:cubicBezTo>
                  <a:cubicBezTo>
                    <a:pt x="1474491" y="2495576"/>
                    <a:pt x="1445466" y="2525237"/>
                    <a:pt x="1409664" y="2525237"/>
                  </a:cubicBezTo>
                  <a:close/>
                  <a:moveTo>
                    <a:pt x="7396226" y="2527256"/>
                  </a:moveTo>
                  <a:cubicBezTo>
                    <a:pt x="7360422" y="2527256"/>
                    <a:pt x="7331398" y="2497595"/>
                    <a:pt x="7331398" y="2461006"/>
                  </a:cubicBezTo>
                  <a:cubicBezTo>
                    <a:pt x="7331398" y="2424417"/>
                    <a:pt x="7360422" y="2394756"/>
                    <a:pt x="7396226" y="2394756"/>
                  </a:cubicBezTo>
                  <a:cubicBezTo>
                    <a:pt x="7432029" y="2394756"/>
                    <a:pt x="7461054" y="2424417"/>
                    <a:pt x="7461054" y="2461006"/>
                  </a:cubicBezTo>
                  <a:cubicBezTo>
                    <a:pt x="7461054" y="2497595"/>
                    <a:pt x="7432029" y="2527256"/>
                    <a:pt x="7396226" y="2527256"/>
                  </a:cubicBezTo>
                  <a:close/>
                  <a:moveTo>
                    <a:pt x="7212336" y="2527256"/>
                  </a:moveTo>
                  <a:cubicBezTo>
                    <a:pt x="7176532" y="2527256"/>
                    <a:pt x="7147508" y="2497595"/>
                    <a:pt x="7147508" y="2461006"/>
                  </a:cubicBezTo>
                  <a:cubicBezTo>
                    <a:pt x="7147508" y="2424417"/>
                    <a:pt x="7176532" y="2394756"/>
                    <a:pt x="7212336" y="2394756"/>
                  </a:cubicBezTo>
                  <a:cubicBezTo>
                    <a:pt x="7248138" y="2394756"/>
                    <a:pt x="7277162" y="2424417"/>
                    <a:pt x="7277162" y="2461006"/>
                  </a:cubicBezTo>
                  <a:cubicBezTo>
                    <a:pt x="7277162" y="2497595"/>
                    <a:pt x="7248138" y="2527256"/>
                    <a:pt x="7212336" y="2527256"/>
                  </a:cubicBezTo>
                  <a:close/>
                  <a:moveTo>
                    <a:pt x="7028444" y="2527256"/>
                  </a:moveTo>
                  <a:cubicBezTo>
                    <a:pt x="6992640" y="2527256"/>
                    <a:pt x="6963616" y="2497595"/>
                    <a:pt x="6963616" y="2461006"/>
                  </a:cubicBezTo>
                  <a:cubicBezTo>
                    <a:pt x="6963616" y="2424417"/>
                    <a:pt x="6992640" y="2394756"/>
                    <a:pt x="7028444" y="2394756"/>
                  </a:cubicBezTo>
                  <a:cubicBezTo>
                    <a:pt x="7064248" y="2394756"/>
                    <a:pt x="7093272" y="2424417"/>
                    <a:pt x="7093272" y="2461006"/>
                  </a:cubicBezTo>
                  <a:cubicBezTo>
                    <a:pt x="7093272" y="2497595"/>
                    <a:pt x="7064248" y="2527256"/>
                    <a:pt x="7028444" y="2527256"/>
                  </a:cubicBezTo>
                  <a:close/>
                  <a:moveTo>
                    <a:pt x="6844552" y="2527256"/>
                  </a:moveTo>
                  <a:cubicBezTo>
                    <a:pt x="6808748" y="2527256"/>
                    <a:pt x="6779724" y="2497595"/>
                    <a:pt x="6779724" y="2461006"/>
                  </a:cubicBezTo>
                  <a:cubicBezTo>
                    <a:pt x="6779724" y="2424417"/>
                    <a:pt x="6808748" y="2394756"/>
                    <a:pt x="6844552" y="2394756"/>
                  </a:cubicBezTo>
                  <a:cubicBezTo>
                    <a:pt x="6880356" y="2394756"/>
                    <a:pt x="6909380" y="2424417"/>
                    <a:pt x="6909380" y="2461006"/>
                  </a:cubicBezTo>
                  <a:cubicBezTo>
                    <a:pt x="6909380" y="2497595"/>
                    <a:pt x="6880356" y="2527256"/>
                    <a:pt x="6844552" y="2527256"/>
                  </a:cubicBezTo>
                  <a:close/>
                  <a:moveTo>
                    <a:pt x="6645932" y="2527256"/>
                  </a:moveTo>
                  <a:cubicBezTo>
                    <a:pt x="6610128" y="2527256"/>
                    <a:pt x="6581104" y="2497595"/>
                    <a:pt x="6581104" y="2461006"/>
                  </a:cubicBezTo>
                  <a:cubicBezTo>
                    <a:pt x="6581104" y="2424417"/>
                    <a:pt x="6610128" y="2394756"/>
                    <a:pt x="6645932" y="2394756"/>
                  </a:cubicBezTo>
                  <a:cubicBezTo>
                    <a:pt x="6681734" y="2394756"/>
                    <a:pt x="6710758" y="2424417"/>
                    <a:pt x="6710758" y="2461006"/>
                  </a:cubicBezTo>
                  <a:cubicBezTo>
                    <a:pt x="6710758" y="2497595"/>
                    <a:pt x="6681734" y="2527256"/>
                    <a:pt x="6645932" y="2527256"/>
                  </a:cubicBezTo>
                  <a:close/>
                  <a:moveTo>
                    <a:pt x="5154763" y="2529274"/>
                  </a:moveTo>
                  <a:cubicBezTo>
                    <a:pt x="5118960" y="2529274"/>
                    <a:pt x="5089936" y="2499613"/>
                    <a:pt x="5089936" y="2463024"/>
                  </a:cubicBezTo>
                  <a:cubicBezTo>
                    <a:pt x="5089936" y="2426435"/>
                    <a:pt x="5118960" y="2396774"/>
                    <a:pt x="5154763" y="2396774"/>
                  </a:cubicBezTo>
                  <a:cubicBezTo>
                    <a:pt x="5190567" y="2396774"/>
                    <a:pt x="5219591" y="2426435"/>
                    <a:pt x="5219591" y="2463024"/>
                  </a:cubicBezTo>
                  <a:cubicBezTo>
                    <a:pt x="5219591" y="2499613"/>
                    <a:pt x="5190567" y="2529274"/>
                    <a:pt x="5154763" y="2529274"/>
                  </a:cubicBezTo>
                  <a:close/>
                  <a:moveTo>
                    <a:pt x="4970872" y="2529274"/>
                  </a:moveTo>
                  <a:cubicBezTo>
                    <a:pt x="4935068" y="2529274"/>
                    <a:pt x="4906044" y="2499613"/>
                    <a:pt x="4906044" y="2463024"/>
                  </a:cubicBezTo>
                  <a:cubicBezTo>
                    <a:pt x="4906044" y="2426435"/>
                    <a:pt x="4935068" y="2396774"/>
                    <a:pt x="4970872" y="2396774"/>
                  </a:cubicBezTo>
                  <a:cubicBezTo>
                    <a:pt x="5006676" y="2396774"/>
                    <a:pt x="5035700" y="2426435"/>
                    <a:pt x="5035700" y="2463024"/>
                  </a:cubicBezTo>
                  <a:cubicBezTo>
                    <a:pt x="5035700" y="2499613"/>
                    <a:pt x="5006676" y="2529274"/>
                    <a:pt x="4970872" y="2529274"/>
                  </a:cubicBezTo>
                  <a:close/>
                  <a:moveTo>
                    <a:pt x="4786980" y="2529274"/>
                  </a:moveTo>
                  <a:cubicBezTo>
                    <a:pt x="4751178" y="2529274"/>
                    <a:pt x="4722153" y="2499613"/>
                    <a:pt x="4722153" y="2463024"/>
                  </a:cubicBezTo>
                  <a:cubicBezTo>
                    <a:pt x="4722153" y="2426435"/>
                    <a:pt x="4751178" y="2396774"/>
                    <a:pt x="4786980" y="2396774"/>
                  </a:cubicBezTo>
                  <a:cubicBezTo>
                    <a:pt x="4822784" y="2396774"/>
                    <a:pt x="4851808" y="2426435"/>
                    <a:pt x="4851808" y="2463024"/>
                  </a:cubicBezTo>
                  <a:cubicBezTo>
                    <a:pt x="4851808" y="2499613"/>
                    <a:pt x="4822784" y="2529274"/>
                    <a:pt x="4786980" y="2529274"/>
                  </a:cubicBezTo>
                  <a:close/>
                  <a:moveTo>
                    <a:pt x="4603090" y="2529274"/>
                  </a:moveTo>
                  <a:cubicBezTo>
                    <a:pt x="4567286" y="2529274"/>
                    <a:pt x="4538262" y="2499613"/>
                    <a:pt x="4538262" y="2463024"/>
                  </a:cubicBezTo>
                  <a:cubicBezTo>
                    <a:pt x="4538262" y="2426435"/>
                    <a:pt x="4567286" y="2396774"/>
                    <a:pt x="4603090" y="2396774"/>
                  </a:cubicBezTo>
                  <a:cubicBezTo>
                    <a:pt x="4638893" y="2396774"/>
                    <a:pt x="4667918" y="2426435"/>
                    <a:pt x="4667918" y="2463024"/>
                  </a:cubicBezTo>
                  <a:cubicBezTo>
                    <a:pt x="4667918" y="2499613"/>
                    <a:pt x="4638893" y="2529274"/>
                    <a:pt x="4603090" y="2529274"/>
                  </a:cubicBezTo>
                  <a:close/>
                  <a:moveTo>
                    <a:pt x="4419198" y="2529274"/>
                  </a:moveTo>
                  <a:cubicBezTo>
                    <a:pt x="4383395" y="2529274"/>
                    <a:pt x="4354371" y="2499613"/>
                    <a:pt x="4354371" y="2463024"/>
                  </a:cubicBezTo>
                  <a:cubicBezTo>
                    <a:pt x="4354371" y="2426435"/>
                    <a:pt x="4383395" y="2396774"/>
                    <a:pt x="4419198" y="2396774"/>
                  </a:cubicBezTo>
                  <a:cubicBezTo>
                    <a:pt x="4455002" y="2396774"/>
                    <a:pt x="4484026" y="2426435"/>
                    <a:pt x="4484026" y="2463024"/>
                  </a:cubicBezTo>
                  <a:cubicBezTo>
                    <a:pt x="4484026" y="2499613"/>
                    <a:pt x="4455002" y="2529274"/>
                    <a:pt x="4419198" y="2529274"/>
                  </a:cubicBezTo>
                  <a:close/>
                  <a:moveTo>
                    <a:pt x="4235307" y="2529274"/>
                  </a:moveTo>
                  <a:cubicBezTo>
                    <a:pt x="4199503" y="2529274"/>
                    <a:pt x="4170479" y="2499613"/>
                    <a:pt x="4170479" y="2463024"/>
                  </a:cubicBezTo>
                  <a:cubicBezTo>
                    <a:pt x="4170479" y="2426435"/>
                    <a:pt x="4199503" y="2396774"/>
                    <a:pt x="4235307" y="2396774"/>
                  </a:cubicBezTo>
                  <a:cubicBezTo>
                    <a:pt x="4271110" y="2396774"/>
                    <a:pt x="4300134" y="2426435"/>
                    <a:pt x="4300134" y="2463024"/>
                  </a:cubicBezTo>
                  <a:cubicBezTo>
                    <a:pt x="4300134" y="2499613"/>
                    <a:pt x="4271110" y="2529274"/>
                    <a:pt x="4235307" y="2529274"/>
                  </a:cubicBezTo>
                  <a:close/>
                  <a:moveTo>
                    <a:pt x="4036685" y="2529274"/>
                  </a:moveTo>
                  <a:cubicBezTo>
                    <a:pt x="4000883" y="2529274"/>
                    <a:pt x="3971858" y="2499613"/>
                    <a:pt x="3971858" y="2463024"/>
                  </a:cubicBezTo>
                  <a:cubicBezTo>
                    <a:pt x="3971858" y="2426435"/>
                    <a:pt x="4000883" y="2396774"/>
                    <a:pt x="4036685" y="2396774"/>
                  </a:cubicBezTo>
                  <a:cubicBezTo>
                    <a:pt x="4072489" y="2396774"/>
                    <a:pt x="4101513" y="2426435"/>
                    <a:pt x="4101513" y="2463024"/>
                  </a:cubicBezTo>
                  <a:cubicBezTo>
                    <a:pt x="4101513" y="2499613"/>
                    <a:pt x="4072489" y="2529274"/>
                    <a:pt x="4036685" y="2529274"/>
                  </a:cubicBezTo>
                  <a:close/>
                  <a:moveTo>
                    <a:pt x="1193489" y="2532302"/>
                  </a:moveTo>
                  <a:cubicBezTo>
                    <a:pt x="1157685" y="2532302"/>
                    <a:pt x="1128661" y="2502641"/>
                    <a:pt x="1128661" y="2466052"/>
                  </a:cubicBezTo>
                  <a:cubicBezTo>
                    <a:pt x="1128661" y="2429463"/>
                    <a:pt x="1157685" y="2399802"/>
                    <a:pt x="1193489" y="2399802"/>
                  </a:cubicBezTo>
                  <a:cubicBezTo>
                    <a:pt x="1229293" y="2399802"/>
                    <a:pt x="1258318" y="2429463"/>
                    <a:pt x="1258318" y="2466052"/>
                  </a:cubicBezTo>
                  <a:cubicBezTo>
                    <a:pt x="1258318" y="2502641"/>
                    <a:pt x="1229293" y="2532302"/>
                    <a:pt x="1193489" y="2532302"/>
                  </a:cubicBezTo>
                  <a:close/>
                  <a:moveTo>
                    <a:pt x="1009598" y="2532302"/>
                  </a:moveTo>
                  <a:cubicBezTo>
                    <a:pt x="973794" y="2532302"/>
                    <a:pt x="944771" y="2502641"/>
                    <a:pt x="944771" y="2466052"/>
                  </a:cubicBezTo>
                  <a:cubicBezTo>
                    <a:pt x="944771" y="2429463"/>
                    <a:pt x="973794" y="2399802"/>
                    <a:pt x="1009598" y="2399802"/>
                  </a:cubicBezTo>
                  <a:cubicBezTo>
                    <a:pt x="1045401" y="2399802"/>
                    <a:pt x="1074426" y="2429463"/>
                    <a:pt x="1074426" y="2466052"/>
                  </a:cubicBezTo>
                  <a:cubicBezTo>
                    <a:pt x="1074426" y="2502641"/>
                    <a:pt x="1045401" y="2532302"/>
                    <a:pt x="1009598" y="2532302"/>
                  </a:cubicBezTo>
                  <a:close/>
                  <a:moveTo>
                    <a:pt x="825706" y="2532302"/>
                  </a:moveTo>
                  <a:cubicBezTo>
                    <a:pt x="789903" y="2532302"/>
                    <a:pt x="760879" y="2502641"/>
                    <a:pt x="760879" y="2466052"/>
                  </a:cubicBezTo>
                  <a:cubicBezTo>
                    <a:pt x="760879" y="2429463"/>
                    <a:pt x="789903" y="2399802"/>
                    <a:pt x="825706" y="2399802"/>
                  </a:cubicBezTo>
                  <a:cubicBezTo>
                    <a:pt x="861511" y="2399802"/>
                    <a:pt x="890533" y="2429463"/>
                    <a:pt x="890533" y="2466052"/>
                  </a:cubicBezTo>
                  <a:cubicBezTo>
                    <a:pt x="890533" y="2502641"/>
                    <a:pt x="861511" y="2532302"/>
                    <a:pt x="825706" y="2532302"/>
                  </a:cubicBezTo>
                  <a:close/>
                  <a:moveTo>
                    <a:pt x="641815" y="2532302"/>
                  </a:moveTo>
                  <a:cubicBezTo>
                    <a:pt x="606012" y="2532302"/>
                    <a:pt x="576988" y="2502641"/>
                    <a:pt x="576988" y="2466052"/>
                  </a:cubicBezTo>
                  <a:cubicBezTo>
                    <a:pt x="576988" y="2429463"/>
                    <a:pt x="606012" y="2399802"/>
                    <a:pt x="641815" y="2399802"/>
                  </a:cubicBezTo>
                  <a:cubicBezTo>
                    <a:pt x="677619" y="2399802"/>
                    <a:pt x="706642" y="2429463"/>
                    <a:pt x="706642" y="2466052"/>
                  </a:cubicBezTo>
                  <a:cubicBezTo>
                    <a:pt x="706642" y="2502641"/>
                    <a:pt x="677619" y="2532302"/>
                    <a:pt x="641815" y="2532302"/>
                  </a:cubicBezTo>
                  <a:close/>
                  <a:moveTo>
                    <a:pt x="457924" y="2532302"/>
                  </a:moveTo>
                  <a:cubicBezTo>
                    <a:pt x="422121" y="2532302"/>
                    <a:pt x="393096" y="2502641"/>
                    <a:pt x="393096" y="2466052"/>
                  </a:cubicBezTo>
                  <a:cubicBezTo>
                    <a:pt x="393096" y="2429463"/>
                    <a:pt x="422121" y="2399802"/>
                    <a:pt x="457924" y="2399802"/>
                  </a:cubicBezTo>
                  <a:cubicBezTo>
                    <a:pt x="493726" y="2399802"/>
                    <a:pt x="522751" y="2429463"/>
                    <a:pt x="522751" y="2466052"/>
                  </a:cubicBezTo>
                  <a:cubicBezTo>
                    <a:pt x="522751" y="2502641"/>
                    <a:pt x="493726" y="2532302"/>
                    <a:pt x="457924" y="2532302"/>
                  </a:cubicBezTo>
                  <a:close/>
                  <a:moveTo>
                    <a:pt x="6467704" y="2739813"/>
                  </a:moveTo>
                  <a:cubicBezTo>
                    <a:pt x="6431900" y="2739813"/>
                    <a:pt x="6402876" y="2710152"/>
                    <a:pt x="6402876" y="2673563"/>
                  </a:cubicBezTo>
                  <a:cubicBezTo>
                    <a:pt x="6402876" y="2636974"/>
                    <a:pt x="6431900" y="2607313"/>
                    <a:pt x="6467704" y="2607313"/>
                  </a:cubicBezTo>
                  <a:cubicBezTo>
                    <a:pt x="6503507" y="2607313"/>
                    <a:pt x="6532532" y="2636974"/>
                    <a:pt x="6532532" y="2673563"/>
                  </a:cubicBezTo>
                  <a:cubicBezTo>
                    <a:pt x="6532532" y="2710152"/>
                    <a:pt x="6503507" y="2739813"/>
                    <a:pt x="6467704" y="2739813"/>
                  </a:cubicBezTo>
                  <a:close/>
                  <a:moveTo>
                    <a:pt x="6283812" y="2739813"/>
                  </a:moveTo>
                  <a:cubicBezTo>
                    <a:pt x="6248009" y="2739813"/>
                    <a:pt x="6218984" y="2710152"/>
                    <a:pt x="6218984" y="2673563"/>
                  </a:cubicBezTo>
                  <a:cubicBezTo>
                    <a:pt x="6218984" y="2636974"/>
                    <a:pt x="6248009" y="2607313"/>
                    <a:pt x="6283812" y="2607313"/>
                  </a:cubicBezTo>
                  <a:cubicBezTo>
                    <a:pt x="6319616" y="2607313"/>
                    <a:pt x="6348640" y="2636974"/>
                    <a:pt x="6348640" y="2673563"/>
                  </a:cubicBezTo>
                  <a:cubicBezTo>
                    <a:pt x="6348640" y="2710152"/>
                    <a:pt x="6319616" y="2739813"/>
                    <a:pt x="6283812" y="2739813"/>
                  </a:cubicBezTo>
                  <a:close/>
                  <a:moveTo>
                    <a:pt x="6099922" y="2739813"/>
                  </a:moveTo>
                  <a:cubicBezTo>
                    <a:pt x="6064118" y="2739813"/>
                    <a:pt x="6035094" y="2710152"/>
                    <a:pt x="6035094" y="2673563"/>
                  </a:cubicBezTo>
                  <a:cubicBezTo>
                    <a:pt x="6035094" y="2636974"/>
                    <a:pt x="6064118" y="2607313"/>
                    <a:pt x="6099922" y="2607313"/>
                  </a:cubicBezTo>
                  <a:cubicBezTo>
                    <a:pt x="6135725" y="2607313"/>
                    <a:pt x="6164749" y="2636974"/>
                    <a:pt x="6164749" y="2673563"/>
                  </a:cubicBezTo>
                  <a:cubicBezTo>
                    <a:pt x="6164749" y="2710152"/>
                    <a:pt x="6135725" y="2739813"/>
                    <a:pt x="6099922" y="2739813"/>
                  </a:cubicBezTo>
                  <a:close/>
                  <a:moveTo>
                    <a:pt x="5916030" y="2739813"/>
                  </a:moveTo>
                  <a:cubicBezTo>
                    <a:pt x="5880227" y="2739813"/>
                    <a:pt x="5851202" y="2710152"/>
                    <a:pt x="5851202" y="2673563"/>
                  </a:cubicBezTo>
                  <a:cubicBezTo>
                    <a:pt x="5851202" y="2636974"/>
                    <a:pt x="5880227" y="2607313"/>
                    <a:pt x="5916030" y="2607313"/>
                  </a:cubicBezTo>
                  <a:cubicBezTo>
                    <a:pt x="5951834" y="2607313"/>
                    <a:pt x="5980858" y="2636974"/>
                    <a:pt x="5980858" y="2673563"/>
                  </a:cubicBezTo>
                  <a:cubicBezTo>
                    <a:pt x="5980858" y="2710152"/>
                    <a:pt x="5951834" y="2739813"/>
                    <a:pt x="5916030" y="2739813"/>
                  </a:cubicBezTo>
                  <a:close/>
                  <a:moveTo>
                    <a:pt x="5732139" y="2739813"/>
                  </a:moveTo>
                  <a:cubicBezTo>
                    <a:pt x="5696335" y="2739813"/>
                    <a:pt x="5667311" y="2710152"/>
                    <a:pt x="5667311" y="2673563"/>
                  </a:cubicBezTo>
                  <a:cubicBezTo>
                    <a:pt x="5667311" y="2636974"/>
                    <a:pt x="5696335" y="2607313"/>
                    <a:pt x="5732139" y="2607313"/>
                  </a:cubicBezTo>
                  <a:cubicBezTo>
                    <a:pt x="5767941" y="2607313"/>
                    <a:pt x="5796966" y="2636974"/>
                    <a:pt x="5796966" y="2673563"/>
                  </a:cubicBezTo>
                  <a:cubicBezTo>
                    <a:pt x="5796966" y="2710152"/>
                    <a:pt x="5767941" y="2739813"/>
                    <a:pt x="5732139" y="2739813"/>
                  </a:cubicBezTo>
                  <a:close/>
                  <a:moveTo>
                    <a:pt x="5548247" y="2739813"/>
                  </a:moveTo>
                  <a:cubicBezTo>
                    <a:pt x="5512443" y="2739813"/>
                    <a:pt x="5483419" y="2710152"/>
                    <a:pt x="5483419" y="2673563"/>
                  </a:cubicBezTo>
                  <a:cubicBezTo>
                    <a:pt x="5483419" y="2636974"/>
                    <a:pt x="5512443" y="2607313"/>
                    <a:pt x="5548247" y="2607313"/>
                  </a:cubicBezTo>
                  <a:cubicBezTo>
                    <a:pt x="5584051" y="2607313"/>
                    <a:pt x="5613075" y="2636974"/>
                    <a:pt x="5613075" y="2673563"/>
                  </a:cubicBezTo>
                  <a:cubicBezTo>
                    <a:pt x="5613075" y="2710152"/>
                    <a:pt x="5584051" y="2739813"/>
                    <a:pt x="5548247" y="2739813"/>
                  </a:cubicBezTo>
                  <a:close/>
                  <a:moveTo>
                    <a:pt x="5349627" y="2739813"/>
                  </a:moveTo>
                  <a:cubicBezTo>
                    <a:pt x="5313823" y="2739813"/>
                    <a:pt x="5284799" y="2710152"/>
                    <a:pt x="5284799" y="2673563"/>
                  </a:cubicBezTo>
                  <a:cubicBezTo>
                    <a:pt x="5284799" y="2636974"/>
                    <a:pt x="5313823" y="2607313"/>
                    <a:pt x="5349627" y="2607313"/>
                  </a:cubicBezTo>
                  <a:cubicBezTo>
                    <a:pt x="5385430" y="2607313"/>
                    <a:pt x="5414454" y="2636974"/>
                    <a:pt x="5414454" y="2673563"/>
                  </a:cubicBezTo>
                  <a:cubicBezTo>
                    <a:pt x="5414454" y="2710152"/>
                    <a:pt x="5385430" y="2739813"/>
                    <a:pt x="5349627" y="2739813"/>
                  </a:cubicBezTo>
                  <a:close/>
                  <a:moveTo>
                    <a:pt x="3852532" y="2741831"/>
                  </a:moveTo>
                  <a:cubicBezTo>
                    <a:pt x="3816729" y="2741831"/>
                    <a:pt x="3787704" y="2712170"/>
                    <a:pt x="3787704" y="2675581"/>
                  </a:cubicBezTo>
                  <a:cubicBezTo>
                    <a:pt x="3787704" y="2638992"/>
                    <a:pt x="3816729" y="2609331"/>
                    <a:pt x="3852532" y="2609331"/>
                  </a:cubicBezTo>
                  <a:cubicBezTo>
                    <a:pt x="3888335" y="2609331"/>
                    <a:pt x="3917359" y="2638992"/>
                    <a:pt x="3917359" y="2675581"/>
                  </a:cubicBezTo>
                  <a:cubicBezTo>
                    <a:pt x="3917359" y="2712170"/>
                    <a:pt x="3888335" y="2741831"/>
                    <a:pt x="3852532" y="2741831"/>
                  </a:cubicBezTo>
                  <a:close/>
                  <a:moveTo>
                    <a:pt x="3668641" y="2741831"/>
                  </a:moveTo>
                  <a:cubicBezTo>
                    <a:pt x="3632837" y="2741831"/>
                    <a:pt x="3603813" y="2712170"/>
                    <a:pt x="3603813" y="2675581"/>
                  </a:cubicBezTo>
                  <a:cubicBezTo>
                    <a:pt x="3603813" y="2638992"/>
                    <a:pt x="3632837" y="2609331"/>
                    <a:pt x="3668641" y="2609331"/>
                  </a:cubicBezTo>
                  <a:cubicBezTo>
                    <a:pt x="3704444" y="2609331"/>
                    <a:pt x="3733469" y="2638992"/>
                    <a:pt x="3733469" y="2675581"/>
                  </a:cubicBezTo>
                  <a:cubicBezTo>
                    <a:pt x="3733469" y="2712170"/>
                    <a:pt x="3704444" y="2741831"/>
                    <a:pt x="3668641" y="2741831"/>
                  </a:cubicBezTo>
                  <a:close/>
                  <a:moveTo>
                    <a:pt x="3484750" y="2741831"/>
                  </a:moveTo>
                  <a:cubicBezTo>
                    <a:pt x="3448946" y="2741831"/>
                    <a:pt x="3419922" y="2712170"/>
                    <a:pt x="3419922" y="2675581"/>
                  </a:cubicBezTo>
                  <a:cubicBezTo>
                    <a:pt x="3419922" y="2638992"/>
                    <a:pt x="3448946" y="2609331"/>
                    <a:pt x="3484750" y="2609331"/>
                  </a:cubicBezTo>
                  <a:cubicBezTo>
                    <a:pt x="3520553" y="2609331"/>
                    <a:pt x="3549577" y="2638992"/>
                    <a:pt x="3549577" y="2675581"/>
                  </a:cubicBezTo>
                  <a:cubicBezTo>
                    <a:pt x="3549577" y="2712170"/>
                    <a:pt x="3520553" y="2741831"/>
                    <a:pt x="3484750" y="2741831"/>
                  </a:cubicBezTo>
                  <a:close/>
                  <a:moveTo>
                    <a:pt x="3300858" y="2741831"/>
                  </a:moveTo>
                  <a:cubicBezTo>
                    <a:pt x="3265054" y="2741831"/>
                    <a:pt x="3236030" y="2712170"/>
                    <a:pt x="3236030" y="2675581"/>
                  </a:cubicBezTo>
                  <a:cubicBezTo>
                    <a:pt x="3236030" y="2638992"/>
                    <a:pt x="3265054" y="2609331"/>
                    <a:pt x="3300858" y="2609331"/>
                  </a:cubicBezTo>
                  <a:cubicBezTo>
                    <a:pt x="3336662" y="2609331"/>
                    <a:pt x="3365686" y="2638992"/>
                    <a:pt x="3365686" y="2675581"/>
                  </a:cubicBezTo>
                  <a:cubicBezTo>
                    <a:pt x="3365686" y="2712170"/>
                    <a:pt x="3336662" y="2741831"/>
                    <a:pt x="3300858" y="2741831"/>
                  </a:cubicBezTo>
                  <a:close/>
                  <a:moveTo>
                    <a:pt x="3116966" y="2741831"/>
                  </a:moveTo>
                  <a:cubicBezTo>
                    <a:pt x="3081163" y="2741831"/>
                    <a:pt x="3052138" y="2712170"/>
                    <a:pt x="3052138" y="2675581"/>
                  </a:cubicBezTo>
                  <a:cubicBezTo>
                    <a:pt x="3052138" y="2638992"/>
                    <a:pt x="3081163" y="2609331"/>
                    <a:pt x="3116966" y="2609331"/>
                  </a:cubicBezTo>
                  <a:cubicBezTo>
                    <a:pt x="3152769" y="2609331"/>
                    <a:pt x="3181793" y="2638992"/>
                    <a:pt x="3181793" y="2675581"/>
                  </a:cubicBezTo>
                  <a:cubicBezTo>
                    <a:pt x="3181793" y="2712170"/>
                    <a:pt x="3152769" y="2741831"/>
                    <a:pt x="3116966" y="2741831"/>
                  </a:cubicBezTo>
                  <a:close/>
                  <a:moveTo>
                    <a:pt x="2933075" y="2741831"/>
                  </a:moveTo>
                  <a:cubicBezTo>
                    <a:pt x="2897271" y="2741831"/>
                    <a:pt x="2868247" y="2712170"/>
                    <a:pt x="2868247" y="2675581"/>
                  </a:cubicBezTo>
                  <a:cubicBezTo>
                    <a:pt x="2868247" y="2638992"/>
                    <a:pt x="2897271" y="2609331"/>
                    <a:pt x="2933075" y="2609331"/>
                  </a:cubicBezTo>
                  <a:cubicBezTo>
                    <a:pt x="2968878" y="2609331"/>
                    <a:pt x="2997903" y="2638992"/>
                    <a:pt x="2997903" y="2675581"/>
                  </a:cubicBezTo>
                  <a:cubicBezTo>
                    <a:pt x="2997903" y="2712170"/>
                    <a:pt x="2968878" y="2741831"/>
                    <a:pt x="2933075" y="2741831"/>
                  </a:cubicBezTo>
                  <a:close/>
                  <a:moveTo>
                    <a:pt x="2734455" y="2741831"/>
                  </a:moveTo>
                  <a:cubicBezTo>
                    <a:pt x="2698651" y="2741831"/>
                    <a:pt x="2669627" y="2712170"/>
                    <a:pt x="2669627" y="2675581"/>
                  </a:cubicBezTo>
                  <a:cubicBezTo>
                    <a:pt x="2669627" y="2638992"/>
                    <a:pt x="2698651" y="2609331"/>
                    <a:pt x="2734455" y="2609331"/>
                  </a:cubicBezTo>
                  <a:cubicBezTo>
                    <a:pt x="2770258" y="2609331"/>
                    <a:pt x="2799282" y="2638992"/>
                    <a:pt x="2799282" y="2675581"/>
                  </a:cubicBezTo>
                  <a:cubicBezTo>
                    <a:pt x="2799282" y="2712170"/>
                    <a:pt x="2770258" y="2741831"/>
                    <a:pt x="2734455" y="2741831"/>
                  </a:cubicBezTo>
                  <a:close/>
                  <a:moveTo>
                    <a:pt x="2536058" y="2742840"/>
                  </a:moveTo>
                  <a:cubicBezTo>
                    <a:pt x="2500254" y="2742840"/>
                    <a:pt x="2471230" y="2713179"/>
                    <a:pt x="2471230" y="2676590"/>
                  </a:cubicBezTo>
                  <a:cubicBezTo>
                    <a:pt x="2471230" y="2640001"/>
                    <a:pt x="2500254" y="2610340"/>
                    <a:pt x="2536058" y="2610340"/>
                  </a:cubicBezTo>
                  <a:cubicBezTo>
                    <a:pt x="2571861" y="2610340"/>
                    <a:pt x="2600885" y="2640001"/>
                    <a:pt x="2600885" y="2676590"/>
                  </a:cubicBezTo>
                  <a:cubicBezTo>
                    <a:pt x="2600885" y="2713179"/>
                    <a:pt x="2571861" y="2742840"/>
                    <a:pt x="2536058" y="2742840"/>
                  </a:cubicBezTo>
                  <a:close/>
                  <a:moveTo>
                    <a:pt x="2352166" y="2742840"/>
                  </a:moveTo>
                  <a:cubicBezTo>
                    <a:pt x="2316362" y="2742840"/>
                    <a:pt x="2287338" y="2713179"/>
                    <a:pt x="2287338" y="2676590"/>
                  </a:cubicBezTo>
                  <a:cubicBezTo>
                    <a:pt x="2287338" y="2640001"/>
                    <a:pt x="2316362" y="2610340"/>
                    <a:pt x="2352166" y="2610340"/>
                  </a:cubicBezTo>
                  <a:cubicBezTo>
                    <a:pt x="2387970" y="2610340"/>
                    <a:pt x="2416994" y="2640001"/>
                    <a:pt x="2416994" y="2676590"/>
                  </a:cubicBezTo>
                  <a:cubicBezTo>
                    <a:pt x="2416994" y="2713179"/>
                    <a:pt x="2387970" y="2742840"/>
                    <a:pt x="2352166" y="2742840"/>
                  </a:cubicBezTo>
                  <a:close/>
                  <a:moveTo>
                    <a:pt x="2168275" y="2742840"/>
                  </a:moveTo>
                  <a:cubicBezTo>
                    <a:pt x="2132472" y="2742840"/>
                    <a:pt x="2103448" y="2713179"/>
                    <a:pt x="2103448" y="2676590"/>
                  </a:cubicBezTo>
                  <a:cubicBezTo>
                    <a:pt x="2103448" y="2640001"/>
                    <a:pt x="2132472" y="2610340"/>
                    <a:pt x="2168275" y="2610340"/>
                  </a:cubicBezTo>
                  <a:cubicBezTo>
                    <a:pt x="2204078" y="2610340"/>
                    <a:pt x="2233102" y="2640001"/>
                    <a:pt x="2233102" y="2676590"/>
                  </a:cubicBezTo>
                  <a:cubicBezTo>
                    <a:pt x="2233102" y="2713179"/>
                    <a:pt x="2204078" y="2742840"/>
                    <a:pt x="2168275" y="2742840"/>
                  </a:cubicBezTo>
                  <a:close/>
                  <a:moveTo>
                    <a:pt x="1984384" y="2742840"/>
                  </a:moveTo>
                  <a:cubicBezTo>
                    <a:pt x="1948580" y="2742840"/>
                    <a:pt x="1919556" y="2713179"/>
                    <a:pt x="1919556" y="2676590"/>
                  </a:cubicBezTo>
                  <a:cubicBezTo>
                    <a:pt x="1919556" y="2640001"/>
                    <a:pt x="1948580" y="2610340"/>
                    <a:pt x="1984384" y="2610340"/>
                  </a:cubicBezTo>
                  <a:cubicBezTo>
                    <a:pt x="2020187" y="2610340"/>
                    <a:pt x="2049212" y="2640001"/>
                    <a:pt x="2049212" y="2676590"/>
                  </a:cubicBezTo>
                  <a:cubicBezTo>
                    <a:pt x="2049212" y="2713179"/>
                    <a:pt x="2020187" y="2742840"/>
                    <a:pt x="1984384" y="2742840"/>
                  </a:cubicBezTo>
                  <a:close/>
                  <a:moveTo>
                    <a:pt x="1800493" y="2742840"/>
                  </a:moveTo>
                  <a:cubicBezTo>
                    <a:pt x="1764688" y="2742840"/>
                    <a:pt x="1735665" y="2713179"/>
                    <a:pt x="1735665" y="2676590"/>
                  </a:cubicBezTo>
                  <a:cubicBezTo>
                    <a:pt x="1735665" y="2640001"/>
                    <a:pt x="1764688" y="2610340"/>
                    <a:pt x="1800493" y="2610340"/>
                  </a:cubicBezTo>
                  <a:cubicBezTo>
                    <a:pt x="1836295" y="2610340"/>
                    <a:pt x="1865320" y="2640001"/>
                    <a:pt x="1865320" y="2676590"/>
                  </a:cubicBezTo>
                  <a:cubicBezTo>
                    <a:pt x="1865320" y="2713179"/>
                    <a:pt x="1836295" y="2742840"/>
                    <a:pt x="1800493" y="2742840"/>
                  </a:cubicBezTo>
                  <a:close/>
                  <a:moveTo>
                    <a:pt x="1616600" y="2742840"/>
                  </a:moveTo>
                  <a:cubicBezTo>
                    <a:pt x="1580797" y="2742840"/>
                    <a:pt x="1551773" y="2713179"/>
                    <a:pt x="1551773" y="2676590"/>
                  </a:cubicBezTo>
                  <a:cubicBezTo>
                    <a:pt x="1551773" y="2640001"/>
                    <a:pt x="1580797" y="2610340"/>
                    <a:pt x="1616600" y="2610340"/>
                  </a:cubicBezTo>
                  <a:cubicBezTo>
                    <a:pt x="1652404" y="2610340"/>
                    <a:pt x="1681428" y="2640001"/>
                    <a:pt x="1681428" y="2676590"/>
                  </a:cubicBezTo>
                  <a:cubicBezTo>
                    <a:pt x="1681428" y="2713179"/>
                    <a:pt x="1652404" y="2742840"/>
                    <a:pt x="1616600" y="2742840"/>
                  </a:cubicBezTo>
                  <a:close/>
                  <a:moveTo>
                    <a:pt x="1417981" y="2742840"/>
                  </a:moveTo>
                  <a:cubicBezTo>
                    <a:pt x="1382178" y="2742840"/>
                    <a:pt x="1353153" y="2713179"/>
                    <a:pt x="1353153" y="2676590"/>
                  </a:cubicBezTo>
                  <a:cubicBezTo>
                    <a:pt x="1353153" y="2640001"/>
                    <a:pt x="1382178" y="2610340"/>
                    <a:pt x="1417981" y="2610340"/>
                  </a:cubicBezTo>
                  <a:cubicBezTo>
                    <a:pt x="1453783" y="2610340"/>
                    <a:pt x="1482808" y="2640001"/>
                    <a:pt x="1482808" y="2676590"/>
                  </a:cubicBezTo>
                  <a:cubicBezTo>
                    <a:pt x="1482808" y="2713179"/>
                    <a:pt x="1453783" y="2742840"/>
                    <a:pt x="1417981" y="2742840"/>
                  </a:cubicBezTo>
                  <a:close/>
                  <a:moveTo>
                    <a:pt x="7036760" y="2744859"/>
                  </a:moveTo>
                  <a:cubicBezTo>
                    <a:pt x="7000958" y="2744859"/>
                    <a:pt x="6971933" y="2715198"/>
                    <a:pt x="6971933" y="2678609"/>
                  </a:cubicBezTo>
                  <a:cubicBezTo>
                    <a:pt x="6971933" y="2642020"/>
                    <a:pt x="7000958" y="2612359"/>
                    <a:pt x="7036760" y="2612359"/>
                  </a:cubicBezTo>
                  <a:cubicBezTo>
                    <a:pt x="7072564" y="2612359"/>
                    <a:pt x="7101588" y="2642020"/>
                    <a:pt x="7101588" y="2678609"/>
                  </a:cubicBezTo>
                  <a:cubicBezTo>
                    <a:pt x="7101588" y="2715198"/>
                    <a:pt x="7072564" y="2744859"/>
                    <a:pt x="7036760" y="2744859"/>
                  </a:cubicBezTo>
                  <a:close/>
                  <a:moveTo>
                    <a:pt x="6852870" y="2744859"/>
                  </a:moveTo>
                  <a:cubicBezTo>
                    <a:pt x="6817066" y="2744859"/>
                    <a:pt x="6788042" y="2715198"/>
                    <a:pt x="6788042" y="2678609"/>
                  </a:cubicBezTo>
                  <a:cubicBezTo>
                    <a:pt x="6788042" y="2642020"/>
                    <a:pt x="6817066" y="2612359"/>
                    <a:pt x="6852870" y="2612359"/>
                  </a:cubicBezTo>
                  <a:cubicBezTo>
                    <a:pt x="6888673" y="2612359"/>
                    <a:pt x="6917698" y="2642020"/>
                    <a:pt x="6917698" y="2678609"/>
                  </a:cubicBezTo>
                  <a:cubicBezTo>
                    <a:pt x="6917698" y="2715198"/>
                    <a:pt x="6888673" y="2744859"/>
                    <a:pt x="6852870" y="2744859"/>
                  </a:cubicBezTo>
                  <a:close/>
                  <a:moveTo>
                    <a:pt x="6654250" y="2744859"/>
                  </a:moveTo>
                  <a:cubicBezTo>
                    <a:pt x="6618446" y="2744859"/>
                    <a:pt x="6589422" y="2715198"/>
                    <a:pt x="6589422" y="2678609"/>
                  </a:cubicBezTo>
                  <a:cubicBezTo>
                    <a:pt x="6589422" y="2642020"/>
                    <a:pt x="6618446" y="2612359"/>
                    <a:pt x="6654250" y="2612359"/>
                  </a:cubicBezTo>
                  <a:cubicBezTo>
                    <a:pt x="6690052" y="2612359"/>
                    <a:pt x="6719076" y="2642020"/>
                    <a:pt x="6719076" y="2678609"/>
                  </a:cubicBezTo>
                  <a:cubicBezTo>
                    <a:pt x="6719076" y="2715198"/>
                    <a:pt x="6690052" y="2744859"/>
                    <a:pt x="6654250" y="2744859"/>
                  </a:cubicBezTo>
                  <a:close/>
                  <a:moveTo>
                    <a:pt x="5163081" y="2746877"/>
                  </a:moveTo>
                  <a:cubicBezTo>
                    <a:pt x="5127277" y="2746877"/>
                    <a:pt x="5098253" y="2717216"/>
                    <a:pt x="5098253" y="2680627"/>
                  </a:cubicBezTo>
                  <a:cubicBezTo>
                    <a:pt x="5098253" y="2644038"/>
                    <a:pt x="5127277" y="2614377"/>
                    <a:pt x="5163081" y="2614377"/>
                  </a:cubicBezTo>
                  <a:cubicBezTo>
                    <a:pt x="5198885" y="2614377"/>
                    <a:pt x="5227908" y="2644038"/>
                    <a:pt x="5227908" y="2680627"/>
                  </a:cubicBezTo>
                  <a:cubicBezTo>
                    <a:pt x="5227908" y="2717216"/>
                    <a:pt x="5198885" y="2746877"/>
                    <a:pt x="5163081" y="2746877"/>
                  </a:cubicBezTo>
                  <a:close/>
                  <a:moveTo>
                    <a:pt x="4979189" y="2746877"/>
                  </a:moveTo>
                  <a:cubicBezTo>
                    <a:pt x="4943387" y="2746877"/>
                    <a:pt x="4914362" y="2717216"/>
                    <a:pt x="4914362" y="2680627"/>
                  </a:cubicBezTo>
                  <a:cubicBezTo>
                    <a:pt x="4914362" y="2644038"/>
                    <a:pt x="4943387" y="2614377"/>
                    <a:pt x="4979189" y="2614377"/>
                  </a:cubicBezTo>
                  <a:cubicBezTo>
                    <a:pt x="5014993" y="2614377"/>
                    <a:pt x="5044017" y="2644038"/>
                    <a:pt x="5044017" y="2680627"/>
                  </a:cubicBezTo>
                  <a:cubicBezTo>
                    <a:pt x="5044017" y="2717216"/>
                    <a:pt x="5014993" y="2746877"/>
                    <a:pt x="4979189" y="2746877"/>
                  </a:cubicBezTo>
                  <a:close/>
                  <a:moveTo>
                    <a:pt x="4795299" y="2746877"/>
                  </a:moveTo>
                  <a:cubicBezTo>
                    <a:pt x="4759495" y="2746877"/>
                    <a:pt x="4730471" y="2717216"/>
                    <a:pt x="4730471" y="2680627"/>
                  </a:cubicBezTo>
                  <a:cubicBezTo>
                    <a:pt x="4730471" y="2644038"/>
                    <a:pt x="4759495" y="2614377"/>
                    <a:pt x="4795299" y="2614377"/>
                  </a:cubicBezTo>
                  <a:cubicBezTo>
                    <a:pt x="4831101" y="2614377"/>
                    <a:pt x="4860125" y="2644038"/>
                    <a:pt x="4860125" y="2680627"/>
                  </a:cubicBezTo>
                  <a:cubicBezTo>
                    <a:pt x="4860125" y="2717216"/>
                    <a:pt x="4831101" y="2746877"/>
                    <a:pt x="4795299" y="2746877"/>
                  </a:cubicBezTo>
                  <a:close/>
                  <a:moveTo>
                    <a:pt x="4611407" y="2746877"/>
                  </a:moveTo>
                  <a:cubicBezTo>
                    <a:pt x="4575603" y="2746877"/>
                    <a:pt x="4546580" y="2717216"/>
                    <a:pt x="4546580" y="2680627"/>
                  </a:cubicBezTo>
                  <a:cubicBezTo>
                    <a:pt x="4546580" y="2644038"/>
                    <a:pt x="4575603" y="2614377"/>
                    <a:pt x="4611407" y="2614377"/>
                  </a:cubicBezTo>
                  <a:cubicBezTo>
                    <a:pt x="4647210" y="2614377"/>
                    <a:pt x="4676235" y="2644038"/>
                    <a:pt x="4676235" y="2680627"/>
                  </a:cubicBezTo>
                  <a:cubicBezTo>
                    <a:pt x="4676235" y="2717216"/>
                    <a:pt x="4647210" y="2746877"/>
                    <a:pt x="4611407" y="2746877"/>
                  </a:cubicBezTo>
                  <a:close/>
                  <a:moveTo>
                    <a:pt x="4427515" y="2746877"/>
                  </a:moveTo>
                  <a:cubicBezTo>
                    <a:pt x="4391711" y="2746877"/>
                    <a:pt x="4362687" y="2717216"/>
                    <a:pt x="4362687" y="2680627"/>
                  </a:cubicBezTo>
                  <a:cubicBezTo>
                    <a:pt x="4362687" y="2644038"/>
                    <a:pt x="4391711" y="2614377"/>
                    <a:pt x="4427515" y="2614377"/>
                  </a:cubicBezTo>
                  <a:cubicBezTo>
                    <a:pt x="4463318" y="2614377"/>
                    <a:pt x="4492342" y="2644038"/>
                    <a:pt x="4492342" y="2680627"/>
                  </a:cubicBezTo>
                  <a:cubicBezTo>
                    <a:pt x="4492342" y="2717216"/>
                    <a:pt x="4463318" y="2746877"/>
                    <a:pt x="4427515" y="2746877"/>
                  </a:cubicBezTo>
                  <a:close/>
                  <a:moveTo>
                    <a:pt x="4243623" y="2746877"/>
                  </a:moveTo>
                  <a:cubicBezTo>
                    <a:pt x="4207820" y="2746877"/>
                    <a:pt x="4178795" y="2717216"/>
                    <a:pt x="4178795" y="2680627"/>
                  </a:cubicBezTo>
                  <a:cubicBezTo>
                    <a:pt x="4178795" y="2644038"/>
                    <a:pt x="4207820" y="2614377"/>
                    <a:pt x="4243623" y="2614377"/>
                  </a:cubicBezTo>
                  <a:cubicBezTo>
                    <a:pt x="4279427" y="2614377"/>
                    <a:pt x="4308451" y="2644038"/>
                    <a:pt x="4308451" y="2680627"/>
                  </a:cubicBezTo>
                  <a:cubicBezTo>
                    <a:pt x="4308451" y="2717216"/>
                    <a:pt x="4279427" y="2746877"/>
                    <a:pt x="4243623" y="2746877"/>
                  </a:cubicBezTo>
                  <a:close/>
                  <a:moveTo>
                    <a:pt x="4045003" y="2746877"/>
                  </a:moveTo>
                  <a:cubicBezTo>
                    <a:pt x="4009200" y="2746877"/>
                    <a:pt x="3980176" y="2717216"/>
                    <a:pt x="3980176" y="2680627"/>
                  </a:cubicBezTo>
                  <a:cubicBezTo>
                    <a:pt x="3980176" y="2644038"/>
                    <a:pt x="4009200" y="2614377"/>
                    <a:pt x="4045003" y="2614377"/>
                  </a:cubicBezTo>
                  <a:cubicBezTo>
                    <a:pt x="4080806" y="2614377"/>
                    <a:pt x="4109830" y="2644038"/>
                    <a:pt x="4109830" y="2680627"/>
                  </a:cubicBezTo>
                  <a:cubicBezTo>
                    <a:pt x="4109830" y="2717216"/>
                    <a:pt x="4080806" y="2746877"/>
                    <a:pt x="4045003" y="2746877"/>
                  </a:cubicBezTo>
                  <a:close/>
                  <a:moveTo>
                    <a:pt x="1201806" y="2749905"/>
                  </a:moveTo>
                  <a:cubicBezTo>
                    <a:pt x="1166003" y="2749905"/>
                    <a:pt x="1136979" y="2720244"/>
                    <a:pt x="1136979" y="2683655"/>
                  </a:cubicBezTo>
                  <a:cubicBezTo>
                    <a:pt x="1136979" y="2647066"/>
                    <a:pt x="1166003" y="2617405"/>
                    <a:pt x="1201806" y="2617405"/>
                  </a:cubicBezTo>
                  <a:cubicBezTo>
                    <a:pt x="1237610" y="2617405"/>
                    <a:pt x="1266634" y="2647066"/>
                    <a:pt x="1266634" y="2683655"/>
                  </a:cubicBezTo>
                  <a:cubicBezTo>
                    <a:pt x="1266634" y="2720244"/>
                    <a:pt x="1237610" y="2749905"/>
                    <a:pt x="1201806" y="2749905"/>
                  </a:cubicBezTo>
                  <a:close/>
                  <a:moveTo>
                    <a:pt x="1017915" y="2749905"/>
                  </a:moveTo>
                  <a:cubicBezTo>
                    <a:pt x="982113" y="2749905"/>
                    <a:pt x="953087" y="2720244"/>
                    <a:pt x="953087" y="2683655"/>
                  </a:cubicBezTo>
                  <a:cubicBezTo>
                    <a:pt x="953087" y="2647066"/>
                    <a:pt x="982113" y="2617405"/>
                    <a:pt x="1017915" y="2617405"/>
                  </a:cubicBezTo>
                  <a:cubicBezTo>
                    <a:pt x="1053719" y="2617405"/>
                    <a:pt x="1082742" y="2647066"/>
                    <a:pt x="1082742" y="2683655"/>
                  </a:cubicBezTo>
                  <a:cubicBezTo>
                    <a:pt x="1082742" y="2720244"/>
                    <a:pt x="1053719" y="2749905"/>
                    <a:pt x="1017915" y="2749905"/>
                  </a:cubicBezTo>
                  <a:close/>
                  <a:moveTo>
                    <a:pt x="834023" y="2749905"/>
                  </a:moveTo>
                  <a:cubicBezTo>
                    <a:pt x="798220" y="2749905"/>
                    <a:pt x="769197" y="2720244"/>
                    <a:pt x="769197" y="2683655"/>
                  </a:cubicBezTo>
                  <a:cubicBezTo>
                    <a:pt x="769197" y="2647066"/>
                    <a:pt x="798220" y="2617405"/>
                    <a:pt x="834023" y="2617405"/>
                  </a:cubicBezTo>
                  <a:cubicBezTo>
                    <a:pt x="869827" y="2617405"/>
                    <a:pt x="898853" y="2647066"/>
                    <a:pt x="898853" y="2683655"/>
                  </a:cubicBezTo>
                  <a:cubicBezTo>
                    <a:pt x="898853" y="2720244"/>
                    <a:pt x="869827" y="2749905"/>
                    <a:pt x="834023" y="2749905"/>
                  </a:cubicBezTo>
                  <a:close/>
                  <a:moveTo>
                    <a:pt x="1097301" y="2827980"/>
                  </a:moveTo>
                  <a:lnTo>
                    <a:pt x="1417796" y="2827980"/>
                  </a:lnTo>
                  <a:lnTo>
                    <a:pt x="1417981" y="2827942"/>
                  </a:lnTo>
                  <a:lnTo>
                    <a:pt x="1418165" y="2827980"/>
                  </a:lnTo>
                  <a:lnTo>
                    <a:pt x="1616416" y="2827980"/>
                  </a:lnTo>
                  <a:lnTo>
                    <a:pt x="1616600" y="2827942"/>
                  </a:lnTo>
                  <a:lnTo>
                    <a:pt x="1616785" y="2827980"/>
                  </a:lnTo>
                  <a:lnTo>
                    <a:pt x="1800309" y="2827980"/>
                  </a:lnTo>
                  <a:lnTo>
                    <a:pt x="1800493" y="2827942"/>
                  </a:lnTo>
                  <a:lnTo>
                    <a:pt x="1800677" y="2827980"/>
                  </a:lnTo>
                  <a:lnTo>
                    <a:pt x="1984199" y="2827980"/>
                  </a:lnTo>
                  <a:lnTo>
                    <a:pt x="1984384" y="2827942"/>
                  </a:lnTo>
                  <a:lnTo>
                    <a:pt x="1984568" y="2827980"/>
                  </a:lnTo>
                  <a:lnTo>
                    <a:pt x="2168092" y="2827980"/>
                  </a:lnTo>
                  <a:lnTo>
                    <a:pt x="2168275" y="2827942"/>
                  </a:lnTo>
                  <a:lnTo>
                    <a:pt x="2168460" y="2827980"/>
                  </a:lnTo>
                  <a:lnTo>
                    <a:pt x="2351982" y="2827980"/>
                  </a:lnTo>
                  <a:lnTo>
                    <a:pt x="2352166" y="2827942"/>
                  </a:lnTo>
                  <a:lnTo>
                    <a:pt x="2352351" y="2827980"/>
                  </a:lnTo>
                  <a:lnTo>
                    <a:pt x="2535874" y="2827980"/>
                  </a:lnTo>
                  <a:lnTo>
                    <a:pt x="2536058" y="2827942"/>
                  </a:lnTo>
                  <a:lnTo>
                    <a:pt x="2536242" y="2827980"/>
                  </a:lnTo>
                  <a:lnTo>
                    <a:pt x="2729381" y="2827980"/>
                  </a:lnTo>
                  <a:lnTo>
                    <a:pt x="2734455" y="2826933"/>
                  </a:lnTo>
                  <a:lnTo>
                    <a:pt x="2739530" y="2827980"/>
                  </a:lnTo>
                  <a:lnTo>
                    <a:pt x="2928000" y="2827980"/>
                  </a:lnTo>
                  <a:lnTo>
                    <a:pt x="2933075" y="2826933"/>
                  </a:lnTo>
                  <a:lnTo>
                    <a:pt x="2938150" y="2827980"/>
                  </a:lnTo>
                  <a:lnTo>
                    <a:pt x="3111892" y="2827980"/>
                  </a:lnTo>
                  <a:lnTo>
                    <a:pt x="3116966" y="2826933"/>
                  </a:lnTo>
                  <a:lnTo>
                    <a:pt x="3122042" y="2827980"/>
                  </a:lnTo>
                  <a:lnTo>
                    <a:pt x="3295784" y="2827980"/>
                  </a:lnTo>
                  <a:lnTo>
                    <a:pt x="3300858" y="2826933"/>
                  </a:lnTo>
                  <a:lnTo>
                    <a:pt x="3305933" y="2827980"/>
                  </a:lnTo>
                  <a:lnTo>
                    <a:pt x="3479676" y="2827980"/>
                  </a:lnTo>
                  <a:lnTo>
                    <a:pt x="3484750" y="2826933"/>
                  </a:lnTo>
                  <a:lnTo>
                    <a:pt x="3489825" y="2827980"/>
                  </a:lnTo>
                  <a:lnTo>
                    <a:pt x="3663566" y="2827980"/>
                  </a:lnTo>
                  <a:lnTo>
                    <a:pt x="3668641" y="2826933"/>
                  </a:lnTo>
                  <a:lnTo>
                    <a:pt x="3673716" y="2827980"/>
                  </a:lnTo>
                  <a:lnTo>
                    <a:pt x="3847458" y="2827980"/>
                  </a:lnTo>
                  <a:lnTo>
                    <a:pt x="3852532" y="2826933"/>
                  </a:lnTo>
                  <a:lnTo>
                    <a:pt x="3857608" y="2827980"/>
                  </a:lnTo>
                  <a:lnTo>
                    <a:pt x="5334772" y="2827980"/>
                  </a:lnTo>
                  <a:lnTo>
                    <a:pt x="5349627" y="2824915"/>
                  </a:lnTo>
                  <a:lnTo>
                    <a:pt x="5364483" y="2827980"/>
                  </a:lnTo>
                  <a:lnTo>
                    <a:pt x="5533392" y="2827980"/>
                  </a:lnTo>
                  <a:lnTo>
                    <a:pt x="5548247" y="2824915"/>
                  </a:lnTo>
                  <a:lnTo>
                    <a:pt x="5563103" y="2827980"/>
                  </a:lnTo>
                  <a:lnTo>
                    <a:pt x="5717284" y="2827980"/>
                  </a:lnTo>
                  <a:lnTo>
                    <a:pt x="5732139" y="2824915"/>
                  </a:lnTo>
                  <a:lnTo>
                    <a:pt x="5746995" y="2827980"/>
                  </a:lnTo>
                  <a:lnTo>
                    <a:pt x="5901175" y="2827980"/>
                  </a:lnTo>
                  <a:lnTo>
                    <a:pt x="5916030" y="2824915"/>
                  </a:lnTo>
                  <a:lnTo>
                    <a:pt x="5930887" y="2827980"/>
                  </a:lnTo>
                  <a:lnTo>
                    <a:pt x="6085067" y="2827980"/>
                  </a:lnTo>
                  <a:lnTo>
                    <a:pt x="6099922" y="2824915"/>
                  </a:lnTo>
                  <a:lnTo>
                    <a:pt x="6114778" y="2827980"/>
                  </a:lnTo>
                  <a:lnTo>
                    <a:pt x="6268956" y="2827980"/>
                  </a:lnTo>
                  <a:lnTo>
                    <a:pt x="6283812" y="2824915"/>
                  </a:lnTo>
                  <a:lnTo>
                    <a:pt x="6298669" y="2827980"/>
                  </a:lnTo>
                  <a:lnTo>
                    <a:pt x="6452848" y="2827980"/>
                  </a:lnTo>
                  <a:lnTo>
                    <a:pt x="6467704" y="2824915"/>
                  </a:lnTo>
                  <a:lnTo>
                    <a:pt x="6482560" y="2827980"/>
                  </a:lnTo>
                  <a:lnTo>
                    <a:pt x="6755770" y="2827980"/>
                  </a:lnTo>
                  <a:cubicBezTo>
                    <a:pt x="6906588" y="2827980"/>
                    <a:pt x="7050268" y="2796970"/>
                    <a:pt x="7180952" y="2740892"/>
                  </a:cubicBezTo>
                  <a:lnTo>
                    <a:pt x="7190468" y="2736242"/>
                  </a:lnTo>
                  <a:lnTo>
                    <a:pt x="7174813" y="2725455"/>
                  </a:lnTo>
                  <a:cubicBezTo>
                    <a:pt x="7163080" y="2713466"/>
                    <a:pt x="7155825" y="2696903"/>
                    <a:pt x="7155825" y="2678609"/>
                  </a:cubicBezTo>
                  <a:cubicBezTo>
                    <a:pt x="7155825" y="2642020"/>
                    <a:pt x="7184849" y="2612359"/>
                    <a:pt x="7220653" y="2612359"/>
                  </a:cubicBezTo>
                  <a:cubicBezTo>
                    <a:pt x="7256456" y="2612359"/>
                    <a:pt x="7285480" y="2642020"/>
                    <a:pt x="7285480" y="2678609"/>
                  </a:cubicBezTo>
                  <a:lnTo>
                    <a:pt x="7283222" y="2690045"/>
                  </a:lnTo>
                  <a:lnTo>
                    <a:pt x="7345630" y="2651579"/>
                  </a:lnTo>
                  <a:lnTo>
                    <a:pt x="7358704" y="2631763"/>
                  </a:lnTo>
                  <a:cubicBezTo>
                    <a:pt x="7364570" y="2625769"/>
                    <a:pt x="7371555" y="2620918"/>
                    <a:pt x="7379310" y="2617565"/>
                  </a:cubicBezTo>
                  <a:lnTo>
                    <a:pt x="7400010" y="2613295"/>
                  </a:lnTo>
                  <a:lnTo>
                    <a:pt x="7450590" y="2574921"/>
                  </a:lnTo>
                  <a:cubicBezTo>
                    <a:pt x="7477564" y="2552336"/>
                    <a:pt x="7503452" y="2528464"/>
                    <a:pt x="7528161" y="2503396"/>
                  </a:cubicBezTo>
                  <a:lnTo>
                    <a:pt x="7529914" y="2501240"/>
                  </a:lnTo>
                  <a:lnTo>
                    <a:pt x="7520384" y="2486794"/>
                  </a:lnTo>
                  <a:cubicBezTo>
                    <a:pt x="7517103" y="2478867"/>
                    <a:pt x="7515289" y="2470153"/>
                    <a:pt x="7515289" y="2461006"/>
                  </a:cubicBezTo>
                  <a:cubicBezTo>
                    <a:pt x="7515289" y="2424417"/>
                    <a:pt x="7544314" y="2394756"/>
                    <a:pt x="7580117" y="2394756"/>
                  </a:cubicBezTo>
                  <a:cubicBezTo>
                    <a:pt x="7589068" y="2394756"/>
                    <a:pt x="7597595" y="2396610"/>
                    <a:pt x="7605352" y="2399962"/>
                  </a:cubicBezTo>
                  <a:lnTo>
                    <a:pt x="7609791" y="2403021"/>
                  </a:lnTo>
                  <a:lnTo>
                    <a:pt x="7661544" y="2339385"/>
                  </a:lnTo>
                  <a:lnTo>
                    <a:pt x="7702879" y="2262124"/>
                  </a:lnTo>
                  <a:lnTo>
                    <a:pt x="7699181" y="2243404"/>
                  </a:lnTo>
                  <a:cubicBezTo>
                    <a:pt x="7699181" y="2215962"/>
                    <a:pt x="7715506" y="2192417"/>
                    <a:pt x="7738774" y="2182360"/>
                  </a:cubicBezTo>
                  <a:lnTo>
                    <a:pt x="7746394" y="2180788"/>
                  </a:lnTo>
                  <a:lnTo>
                    <a:pt x="7762256" y="2151141"/>
                  </a:lnTo>
                  <a:lnTo>
                    <a:pt x="7770450" y="2128427"/>
                  </a:lnTo>
                  <a:lnTo>
                    <a:pt x="7759394" y="2130708"/>
                  </a:lnTo>
                  <a:cubicBezTo>
                    <a:pt x="7723590" y="2130708"/>
                    <a:pt x="7694566" y="2101047"/>
                    <a:pt x="7694566" y="2064458"/>
                  </a:cubicBezTo>
                  <a:cubicBezTo>
                    <a:pt x="7694566" y="2027869"/>
                    <a:pt x="7723590" y="1998208"/>
                    <a:pt x="7759394" y="1998208"/>
                  </a:cubicBezTo>
                  <a:cubicBezTo>
                    <a:pt x="7777296" y="1998208"/>
                    <a:pt x="7793504" y="2005623"/>
                    <a:pt x="7805234" y="2017612"/>
                  </a:cubicBezTo>
                  <a:lnTo>
                    <a:pt x="7806528" y="2019572"/>
                  </a:lnTo>
                  <a:lnTo>
                    <a:pt x="7825904" y="1943121"/>
                  </a:lnTo>
                  <a:cubicBezTo>
                    <a:pt x="7840454" y="1870980"/>
                    <a:pt x="7848096" y="1796285"/>
                    <a:pt x="7848096" y="1719780"/>
                  </a:cubicBezTo>
                  <a:lnTo>
                    <a:pt x="7848096" y="0"/>
                  </a:lnTo>
                  <a:lnTo>
                    <a:pt x="0" y="0"/>
                  </a:lnTo>
                  <a:lnTo>
                    <a:pt x="0" y="112045"/>
                  </a:lnTo>
                  <a:lnTo>
                    <a:pt x="2746" y="98148"/>
                  </a:lnTo>
                  <a:cubicBezTo>
                    <a:pt x="12587" y="74369"/>
                    <a:pt x="35628" y="57685"/>
                    <a:pt x="62479" y="57685"/>
                  </a:cubicBezTo>
                  <a:cubicBezTo>
                    <a:pt x="98283" y="57685"/>
                    <a:pt x="127307" y="87346"/>
                    <a:pt x="127307" y="123935"/>
                  </a:cubicBezTo>
                  <a:cubicBezTo>
                    <a:pt x="127307" y="160524"/>
                    <a:pt x="98283" y="190185"/>
                    <a:pt x="62479" y="190185"/>
                  </a:cubicBezTo>
                  <a:cubicBezTo>
                    <a:pt x="35628" y="190185"/>
                    <a:pt x="12587" y="173501"/>
                    <a:pt x="2746" y="149723"/>
                  </a:cubicBezTo>
                  <a:lnTo>
                    <a:pt x="0" y="135825"/>
                  </a:lnTo>
                  <a:lnTo>
                    <a:pt x="0" y="329647"/>
                  </a:lnTo>
                  <a:lnTo>
                    <a:pt x="2746" y="315750"/>
                  </a:lnTo>
                  <a:cubicBezTo>
                    <a:pt x="12587" y="291971"/>
                    <a:pt x="35628" y="275287"/>
                    <a:pt x="62479" y="275287"/>
                  </a:cubicBezTo>
                  <a:cubicBezTo>
                    <a:pt x="98283" y="275287"/>
                    <a:pt x="127307" y="304948"/>
                    <a:pt x="127307" y="341537"/>
                  </a:cubicBezTo>
                  <a:cubicBezTo>
                    <a:pt x="127307" y="378126"/>
                    <a:pt x="98283" y="407787"/>
                    <a:pt x="62479" y="407787"/>
                  </a:cubicBezTo>
                  <a:cubicBezTo>
                    <a:pt x="35628" y="407787"/>
                    <a:pt x="12587" y="391103"/>
                    <a:pt x="2746" y="367325"/>
                  </a:cubicBezTo>
                  <a:lnTo>
                    <a:pt x="0" y="353427"/>
                  </a:lnTo>
                  <a:lnTo>
                    <a:pt x="0" y="907336"/>
                  </a:lnTo>
                  <a:lnTo>
                    <a:pt x="4974" y="907336"/>
                  </a:lnTo>
                  <a:lnTo>
                    <a:pt x="4974" y="1719780"/>
                  </a:lnTo>
                  <a:lnTo>
                    <a:pt x="10427" y="1829337"/>
                  </a:lnTo>
                  <a:lnTo>
                    <a:pt x="11065" y="1826113"/>
                  </a:lnTo>
                  <a:cubicBezTo>
                    <a:pt x="20906" y="1802335"/>
                    <a:pt x="43944" y="1785651"/>
                    <a:pt x="70797" y="1785651"/>
                  </a:cubicBezTo>
                  <a:cubicBezTo>
                    <a:pt x="106601" y="1785651"/>
                    <a:pt x="135625" y="1815312"/>
                    <a:pt x="135625" y="1851901"/>
                  </a:cubicBezTo>
                  <a:cubicBezTo>
                    <a:pt x="135625" y="1888490"/>
                    <a:pt x="106601" y="1918151"/>
                    <a:pt x="70797" y="1918151"/>
                  </a:cubicBezTo>
                  <a:cubicBezTo>
                    <a:pt x="52895" y="1918151"/>
                    <a:pt x="36688" y="1910736"/>
                    <a:pt x="24957" y="1898747"/>
                  </a:cubicBezTo>
                  <a:lnTo>
                    <a:pt x="19172" y="1889978"/>
                  </a:lnTo>
                  <a:lnTo>
                    <a:pt x="27166" y="1943121"/>
                  </a:lnTo>
                  <a:lnTo>
                    <a:pt x="43999" y="2009538"/>
                  </a:lnTo>
                  <a:lnTo>
                    <a:pt x="45563" y="2008460"/>
                  </a:lnTo>
                  <a:cubicBezTo>
                    <a:pt x="53318" y="2005108"/>
                    <a:pt x="61846" y="2003254"/>
                    <a:pt x="70797" y="2003254"/>
                  </a:cubicBezTo>
                  <a:cubicBezTo>
                    <a:pt x="106601" y="2003254"/>
                    <a:pt x="135625" y="2032915"/>
                    <a:pt x="135625" y="2069504"/>
                  </a:cubicBezTo>
                  <a:cubicBezTo>
                    <a:pt x="135625" y="2096946"/>
                    <a:pt x="119299" y="2120490"/>
                    <a:pt x="96031" y="2130548"/>
                  </a:cubicBezTo>
                  <a:lnTo>
                    <a:pt x="84262" y="2132976"/>
                  </a:lnTo>
                  <a:lnTo>
                    <a:pt x="90814" y="2151141"/>
                  </a:lnTo>
                  <a:lnTo>
                    <a:pt x="115805" y="2197851"/>
                  </a:lnTo>
                  <a:lnTo>
                    <a:pt x="121252" y="2201604"/>
                  </a:lnTo>
                  <a:cubicBezTo>
                    <a:pt x="127118" y="2207599"/>
                    <a:pt x="131865" y="2214736"/>
                    <a:pt x="135145" y="2222662"/>
                  </a:cubicBezTo>
                  <a:lnTo>
                    <a:pt x="138697" y="2240639"/>
                  </a:lnTo>
                  <a:lnTo>
                    <a:pt x="191526" y="2339385"/>
                  </a:lnTo>
                  <a:lnTo>
                    <a:pt x="246297" y="2406732"/>
                  </a:lnTo>
                  <a:lnTo>
                    <a:pt x="248799" y="2405008"/>
                  </a:lnTo>
                  <a:cubicBezTo>
                    <a:pt x="256555" y="2401656"/>
                    <a:pt x="265082" y="2399802"/>
                    <a:pt x="274032" y="2399802"/>
                  </a:cubicBezTo>
                  <a:cubicBezTo>
                    <a:pt x="309836" y="2399802"/>
                    <a:pt x="338860" y="2429463"/>
                    <a:pt x="338860" y="2466052"/>
                  </a:cubicBezTo>
                  <a:cubicBezTo>
                    <a:pt x="338860" y="2475199"/>
                    <a:pt x="337046" y="2483913"/>
                    <a:pt x="333766" y="2491839"/>
                  </a:cubicBezTo>
                  <a:lnTo>
                    <a:pt x="325676" y="2504102"/>
                  </a:lnTo>
                  <a:lnTo>
                    <a:pt x="402480" y="2574921"/>
                  </a:lnTo>
                  <a:lnTo>
                    <a:pt x="460139" y="2618664"/>
                  </a:lnTo>
                  <a:lnTo>
                    <a:pt x="466240" y="2617405"/>
                  </a:lnTo>
                  <a:cubicBezTo>
                    <a:pt x="493093" y="2617405"/>
                    <a:pt x="516132" y="2634089"/>
                    <a:pt x="525974" y="2657867"/>
                  </a:cubicBezTo>
                  <a:lnTo>
                    <a:pt x="527129" y="2663715"/>
                  </a:lnTo>
                  <a:lnTo>
                    <a:pt x="576633" y="2694226"/>
                  </a:lnTo>
                  <a:lnTo>
                    <a:pt x="588545" y="2700047"/>
                  </a:lnTo>
                  <a:lnTo>
                    <a:pt x="585306" y="2683655"/>
                  </a:lnTo>
                  <a:cubicBezTo>
                    <a:pt x="585306" y="2647066"/>
                    <a:pt x="614329" y="2617405"/>
                    <a:pt x="650134" y="2617405"/>
                  </a:cubicBezTo>
                  <a:cubicBezTo>
                    <a:pt x="685937" y="2617405"/>
                    <a:pt x="714962" y="2647066"/>
                    <a:pt x="714962" y="2683655"/>
                  </a:cubicBezTo>
                  <a:cubicBezTo>
                    <a:pt x="714962" y="2701949"/>
                    <a:pt x="707706" y="2718512"/>
                    <a:pt x="695973" y="2730501"/>
                  </a:cubicBezTo>
                  <a:lnTo>
                    <a:pt x="677819" y="2743009"/>
                  </a:lnTo>
                  <a:lnTo>
                    <a:pt x="772476" y="2778157"/>
                  </a:lnTo>
                  <a:cubicBezTo>
                    <a:pt x="875089" y="2810537"/>
                    <a:pt x="984186" y="2827980"/>
                    <a:pt x="1097301" y="2827980"/>
                  </a:cubicBezTo>
                  <a:close/>
                </a:path>
              </a:pathLst>
            </a:custGeom>
            <a:solidFill>
              <a:srgbClr val="DED0AB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6"/>
            <p:cNvSpPr/>
            <p:nvPr/>
          </p:nvSpPr>
          <p:spPr>
            <a:xfrm rot="10800000" flipH="1">
              <a:off x="2350592" y="4001696"/>
              <a:ext cx="7887336" cy="1817763"/>
            </a:xfrm>
            <a:custGeom>
              <a:avLst/>
              <a:gdLst/>
              <a:ahLst/>
              <a:cxnLst/>
              <a:rect l="l" t="t" r="r" b="b"/>
              <a:pathLst>
                <a:path w="7848096" h="2036709" extrusionOk="0">
                  <a:moveTo>
                    <a:pt x="0" y="2036709"/>
                  </a:moveTo>
                  <a:lnTo>
                    <a:pt x="7848096" y="2036709"/>
                  </a:lnTo>
                  <a:lnTo>
                    <a:pt x="7848096" y="1920644"/>
                  </a:lnTo>
                  <a:lnTo>
                    <a:pt x="7843122" y="1920644"/>
                  </a:lnTo>
                  <a:lnTo>
                    <a:pt x="7843122" y="1108200"/>
                  </a:lnTo>
                  <a:cubicBezTo>
                    <a:pt x="7843122" y="496158"/>
                    <a:pt x="7354071" y="0"/>
                    <a:pt x="6750796" y="0"/>
                  </a:cubicBezTo>
                  <a:lnTo>
                    <a:pt x="1092327" y="0"/>
                  </a:lnTo>
                  <a:cubicBezTo>
                    <a:pt x="489051" y="0"/>
                    <a:pt x="0" y="496158"/>
                    <a:pt x="0" y="1108200"/>
                  </a:cubicBezTo>
                  <a:close/>
                </a:path>
              </a:pathLst>
            </a:custGeom>
            <a:solidFill>
              <a:srgbClr val="DED0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6"/>
            <p:cNvSpPr/>
            <p:nvPr/>
          </p:nvSpPr>
          <p:spPr>
            <a:xfrm rot="10800000" flipH="1">
              <a:off x="2502992" y="4155413"/>
              <a:ext cx="7573413" cy="1670101"/>
            </a:xfrm>
            <a:custGeom>
              <a:avLst/>
              <a:gdLst/>
              <a:ahLst/>
              <a:cxnLst/>
              <a:rect l="l" t="t" r="r" b="b"/>
              <a:pathLst>
                <a:path w="7848096" h="2036709" extrusionOk="0">
                  <a:moveTo>
                    <a:pt x="0" y="2036709"/>
                  </a:moveTo>
                  <a:lnTo>
                    <a:pt x="7848096" y="2036709"/>
                  </a:lnTo>
                  <a:lnTo>
                    <a:pt x="7848096" y="1920644"/>
                  </a:lnTo>
                  <a:lnTo>
                    <a:pt x="7843122" y="1920644"/>
                  </a:lnTo>
                  <a:lnTo>
                    <a:pt x="7843122" y="1108200"/>
                  </a:lnTo>
                  <a:cubicBezTo>
                    <a:pt x="7843122" y="496158"/>
                    <a:pt x="7354071" y="0"/>
                    <a:pt x="6750796" y="0"/>
                  </a:cubicBezTo>
                  <a:lnTo>
                    <a:pt x="1092327" y="0"/>
                  </a:lnTo>
                  <a:cubicBezTo>
                    <a:pt x="489051" y="0"/>
                    <a:pt x="0" y="496158"/>
                    <a:pt x="0" y="1108200"/>
                  </a:cubicBezTo>
                  <a:close/>
                </a:path>
              </a:pathLst>
            </a:custGeom>
            <a:solidFill>
              <a:srgbClr val="1E1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5" name="Google Shape;415;p16"/>
            <p:cNvGrpSpPr/>
            <p:nvPr/>
          </p:nvGrpSpPr>
          <p:grpSpPr>
            <a:xfrm>
              <a:off x="2833956" y="4372019"/>
              <a:ext cx="1647036" cy="1065742"/>
              <a:chOff x="2664476" y="3639433"/>
              <a:chExt cx="2355600" cy="1227955"/>
            </a:xfrm>
          </p:grpSpPr>
          <p:sp>
            <p:nvSpPr>
              <p:cNvPr id="416" name="Google Shape;416;p16"/>
              <p:cNvSpPr/>
              <p:nvPr/>
            </p:nvSpPr>
            <p:spPr>
              <a:xfrm>
                <a:off x="2664476" y="3639433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417;p16"/>
              <p:cNvSpPr/>
              <p:nvPr/>
            </p:nvSpPr>
            <p:spPr>
              <a:xfrm>
                <a:off x="2664476" y="3838092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2664476" y="4036751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16"/>
              <p:cNvSpPr/>
              <p:nvPr/>
            </p:nvSpPr>
            <p:spPr>
              <a:xfrm>
                <a:off x="2664476" y="4235410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16"/>
              <p:cNvSpPr/>
              <p:nvPr/>
            </p:nvSpPr>
            <p:spPr>
              <a:xfrm>
                <a:off x="2664476" y="4434069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2664476" y="4632728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16"/>
              <p:cNvSpPr/>
              <p:nvPr/>
            </p:nvSpPr>
            <p:spPr>
              <a:xfrm>
                <a:off x="2664476" y="4831388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3" name="Google Shape;423;p16"/>
            <p:cNvGrpSpPr/>
            <p:nvPr/>
          </p:nvGrpSpPr>
          <p:grpSpPr>
            <a:xfrm>
              <a:off x="8097307" y="4336694"/>
              <a:ext cx="1647036" cy="1065742"/>
              <a:chOff x="2664476" y="3639433"/>
              <a:chExt cx="2355600" cy="1227955"/>
            </a:xfrm>
          </p:grpSpPr>
          <p:sp>
            <p:nvSpPr>
              <p:cNvPr id="424" name="Google Shape;424;p16"/>
              <p:cNvSpPr/>
              <p:nvPr/>
            </p:nvSpPr>
            <p:spPr>
              <a:xfrm>
                <a:off x="2664476" y="3639433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16"/>
              <p:cNvSpPr/>
              <p:nvPr/>
            </p:nvSpPr>
            <p:spPr>
              <a:xfrm>
                <a:off x="2664476" y="3838092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16"/>
              <p:cNvSpPr/>
              <p:nvPr/>
            </p:nvSpPr>
            <p:spPr>
              <a:xfrm>
                <a:off x="2664476" y="4036751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2664476" y="4235410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16"/>
              <p:cNvSpPr/>
              <p:nvPr/>
            </p:nvSpPr>
            <p:spPr>
              <a:xfrm>
                <a:off x="2664476" y="4434069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16"/>
              <p:cNvSpPr/>
              <p:nvPr/>
            </p:nvSpPr>
            <p:spPr>
              <a:xfrm>
                <a:off x="2664476" y="4632728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2664476" y="4831388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1" name="Google Shape;431;p16"/>
            <p:cNvSpPr/>
            <p:nvPr/>
          </p:nvSpPr>
          <p:spPr>
            <a:xfrm>
              <a:off x="3118649" y="4402443"/>
              <a:ext cx="1065900" cy="1023300"/>
            </a:xfrm>
            <a:prstGeom prst="ellipse">
              <a:avLst/>
            </a:prstGeom>
            <a:solidFill>
              <a:srgbClr val="E6D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3349773" y="4633566"/>
              <a:ext cx="604500" cy="580500"/>
            </a:xfrm>
            <a:prstGeom prst="ellipse">
              <a:avLst/>
            </a:prstGeom>
            <a:solidFill>
              <a:srgbClr val="B7A178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16"/>
            <p:cNvSpPr/>
            <p:nvPr/>
          </p:nvSpPr>
          <p:spPr>
            <a:xfrm>
              <a:off x="8382000" y="4342898"/>
              <a:ext cx="1065900" cy="1023300"/>
            </a:xfrm>
            <a:prstGeom prst="ellipse">
              <a:avLst/>
            </a:prstGeom>
            <a:solidFill>
              <a:srgbClr val="E6D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16"/>
            <p:cNvSpPr/>
            <p:nvPr/>
          </p:nvSpPr>
          <p:spPr>
            <a:xfrm>
              <a:off x="8613124" y="4574021"/>
              <a:ext cx="604500" cy="580500"/>
            </a:xfrm>
            <a:prstGeom prst="ellipse">
              <a:avLst/>
            </a:prstGeom>
            <a:solidFill>
              <a:srgbClr val="B7A178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5" name="Google Shape;435;p16"/>
            <p:cNvGrpSpPr/>
            <p:nvPr/>
          </p:nvGrpSpPr>
          <p:grpSpPr>
            <a:xfrm>
              <a:off x="4608333" y="4590169"/>
              <a:ext cx="3294300" cy="211800"/>
              <a:chOff x="7206198" y="-1707689"/>
              <a:chExt cx="3294300" cy="211800"/>
            </a:xfrm>
          </p:grpSpPr>
          <p:sp>
            <p:nvSpPr>
              <p:cNvPr id="436" name="Google Shape;436;p16"/>
              <p:cNvSpPr/>
              <p:nvPr/>
            </p:nvSpPr>
            <p:spPr>
              <a:xfrm>
                <a:off x="7206198" y="-1707689"/>
                <a:ext cx="3294300" cy="211800"/>
              </a:xfrm>
              <a:prstGeom prst="rect">
                <a:avLst/>
              </a:prstGeom>
              <a:solidFill>
                <a:srgbClr val="B9A67B"/>
              </a:solidFill>
              <a:ln w="41275" cap="flat" cmpd="sng">
                <a:solidFill>
                  <a:srgbClr val="53392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37" name="Google Shape;437;p16"/>
              <p:cNvGrpSpPr/>
              <p:nvPr/>
            </p:nvGrpSpPr>
            <p:grpSpPr>
              <a:xfrm>
                <a:off x="7321257" y="-1644104"/>
                <a:ext cx="3123028" cy="72000"/>
                <a:chOff x="7387869" y="-1056708"/>
                <a:chExt cx="3123028" cy="72000"/>
              </a:xfrm>
            </p:grpSpPr>
            <p:sp>
              <p:nvSpPr>
                <p:cNvPr id="438" name="Google Shape;438;p16"/>
                <p:cNvSpPr/>
                <p:nvPr/>
              </p:nvSpPr>
              <p:spPr>
                <a:xfrm>
                  <a:off x="738786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9" name="Google Shape;439;p16"/>
                <p:cNvSpPr/>
                <p:nvPr/>
              </p:nvSpPr>
              <p:spPr>
                <a:xfrm>
                  <a:off x="756734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0" name="Google Shape;440;p16"/>
                <p:cNvSpPr/>
                <p:nvPr/>
              </p:nvSpPr>
              <p:spPr>
                <a:xfrm>
                  <a:off x="774681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1" name="Google Shape;441;p16"/>
                <p:cNvSpPr/>
                <p:nvPr/>
              </p:nvSpPr>
              <p:spPr>
                <a:xfrm>
                  <a:off x="810575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2" name="Google Shape;442;p16"/>
                <p:cNvSpPr/>
                <p:nvPr/>
              </p:nvSpPr>
              <p:spPr>
                <a:xfrm>
                  <a:off x="792628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3" name="Google Shape;443;p16"/>
                <p:cNvSpPr/>
                <p:nvPr/>
              </p:nvSpPr>
              <p:spPr>
                <a:xfrm>
                  <a:off x="828522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4" name="Google Shape;444;p16"/>
                <p:cNvSpPr/>
                <p:nvPr/>
              </p:nvSpPr>
              <p:spPr>
                <a:xfrm>
                  <a:off x="846470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5" name="Google Shape;445;p16"/>
                <p:cNvSpPr/>
                <p:nvPr/>
              </p:nvSpPr>
              <p:spPr>
                <a:xfrm>
                  <a:off x="864417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6" name="Google Shape;446;p16"/>
                <p:cNvSpPr/>
                <p:nvPr/>
              </p:nvSpPr>
              <p:spPr>
                <a:xfrm>
                  <a:off x="900311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7" name="Google Shape;447;p16"/>
                <p:cNvSpPr/>
                <p:nvPr/>
              </p:nvSpPr>
              <p:spPr>
                <a:xfrm>
                  <a:off x="882364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8" name="Google Shape;448;p16"/>
                <p:cNvSpPr/>
                <p:nvPr/>
              </p:nvSpPr>
              <p:spPr>
                <a:xfrm>
                  <a:off x="918258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9" name="Google Shape;449;p16"/>
                <p:cNvSpPr/>
                <p:nvPr/>
              </p:nvSpPr>
              <p:spPr>
                <a:xfrm>
                  <a:off x="936206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0" name="Google Shape;450;p16"/>
                <p:cNvSpPr/>
                <p:nvPr/>
              </p:nvSpPr>
              <p:spPr>
                <a:xfrm>
                  <a:off x="954153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Google Shape;451;p16"/>
                <p:cNvSpPr/>
                <p:nvPr/>
              </p:nvSpPr>
              <p:spPr>
                <a:xfrm>
                  <a:off x="990047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2" name="Google Shape;452;p16"/>
                <p:cNvSpPr/>
                <p:nvPr/>
              </p:nvSpPr>
              <p:spPr>
                <a:xfrm>
                  <a:off x="972100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3" name="Google Shape;453;p16"/>
                <p:cNvSpPr/>
                <p:nvPr/>
              </p:nvSpPr>
              <p:spPr>
                <a:xfrm>
                  <a:off x="1007994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4" name="Google Shape;454;p16"/>
                <p:cNvSpPr/>
                <p:nvPr/>
              </p:nvSpPr>
              <p:spPr>
                <a:xfrm>
                  <a:off x="1043889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5" name="Google Shape;455;p16"/>
                <p:cNvSpPr/>
                <p:nvPr/>
              </p:nvSpPr>
              <p:spPr>
                <a:xfrm>
                  <a:off x="1025942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56" name="Google Shape;456;p16"/>
            <p:cNvGrpSpPr/>
            <p:nvPr/>
          </p:nvGrpSpPr>
          <p:grpSpPr>
            <a:xfrm>
              <a:off x="4615399" y="4984791"/>
              <a:ext cx="3294300" cy="211800"/>
              <a:chOff x="7206198" y="-1707689"/>
              <a:chExt cx="3294300" cy="211800"/>
            </a:xfrm>
          </p:grpSpPr>
          <p:sp>
            <p:nvSpPr>
              <p:cNvPr id="457" name="Google Shape;457;p16"/>
              <p:cNvSpPr/>
              <p:nvPr/>
            </p:nvSpPr>
            <p:spPr>
              <a:xfrm>
                <a:off x="7206198" y="-1707689"/>
                <a:ext cx="3294300" cy="211800"/>
              </a:xfrm>
              <a:prstGeom prst="rect">
                <a:avLst/>
              </a:prstGeom>
              <a:solidFill>
                <a:srgbClr val="B9A67B"/>
              </a:solidFill>
              <a:ln w="41275" cap="flat" cmpd="sng">
                <a:solidFill>
                  <a:srgbClr val="53392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58" name="Google Shape;458;p16"/>
              <p:cNvGrpSpPr/>
              <p:nvPr/>
            </p:nvGrpSpPr>
            <p:grpSpPr>
              <a:xfrm>
                <a:off x="7321257" y="-1644104"/>
                <a:ext cx="3123028" cy="72000"/>
                <a:chOff x="7387869" y="-1056708"/>
                <a:chExt cx="3123028" cy="72000"/>
              </a:xfrm>
            </p:grpSpPr>
            <p:sp>
              <p:nvSpPr>
                <p:cNvPr id="459" name="Google Shape;459;p16"/>
                <p:cNvSpPr/>
                <p:nvPr/>
              </p:nvSpPr>
              <p:spPr>
                <a:xfrm>
                  <a:off x="738786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0" name="Google Shape;460;p16"/>
                <p:cNvSpPr/>
                <p:nvPr/>
              </p:nvSpPr>
              <p:spPr>
                <a:xfrm>
                  <a:off x="756734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1" name="Google Shape;461;p16"/>
                <p:cNvSpPr/>
                <p:nvPr/>
              </p:nvSpPr>
              <p:spPr>
                <a:xfrm>
                  <a:off x="774681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2" name="Google Shape;462;p16"/>
                <p:cNvSpPr/>
                <p:nvPr/>
              </p:nvSpPr>
              <p:spPr>
                <a:xfrm>
                  <a:off x="810575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3" name="Google Shape;463;p16"/>
                <p:cNvSpPr/>
                <p:nvPr/>
              </p:nvSpPr>
              <p:spPr>
                <a:xfrm>
                  <a:off x="792628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4" name="Google Shape;464;p16"/>
                <p:cNvSpPr/>
                <p:nvPr/>
              </p:nvSpPr>
              <p:spPr>
                <a:xfrm>
                  <a:off x="828522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5" name="Google Shape;465;p16"/>
                <p:cNvSpPr/>
                <p:nvPr/>
              </p:nvSpPr>
              <p:spPr>
                <a:xfrm>
                  <a:off x="846470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6" name="Google Shape;466;p16"/>
                <p:cNvSpPr/>
                <p:nvPr/>
              </p:nvSpPr>
              <p:spPr>
                <a:xfrm>
                  <a:off x="864417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7" name="Google Shape;467;p16"/>
                <p:cNvSpPr/>
                <p:nvPr/>
              </p:nvSpPr>
              <p:spPr>
                <a:xfrm>
                  <a:off x="900311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8" name="Google Shape;468;p16"/>
                <p:cNvSpPr/>
                <p:nvPr/>
              </p:nvSpPr>
              <p:spPr>
                <a:xfrm>
                  <a:off x="882364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9" name="Google Shape;469;p16"/>
                <p:cNvSpPr/>
                <p:nvPr/>
              </p:nvSpPr>
              <p:spPr>
                <a:xfrm>
                  <a:off x="918258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0" name="Google Shape;470;p16"/>
                <p:cNvSpPr/>
                <p:nvPr/>
              </p:nvSpPr>
              <p:spPr>
                <a:xfrm>
                  <a:off x="936206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1" name="Google Shape;471;p16"/>
                <p:cNvSpPr/>
                <p:nvPr/>
              </p:nvSpPr>
              <p:spPr>
                <a:xfrm>
                  <a:off x="954153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2" name="Google Shape;472;p16"/>
                <p:cNvSpPr/>
                <p:nvPr/>
              </p:nvSpPr>
              <p:spPr>
                <a:xfrm>
                  <a:off x="990047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3" name="Google Shape;473;p16"/>
                <p:cNvSpPr/>
                <p:nvPr/>
              </p:nvSpPr>
              <p:spPr>
                <a:xfrm>
                  <a:off x="972100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4" name="Google Shape;474;p16"/>
                <p:cNvSpPr/>
                <p:nvPr/>
              </p:nvSpPr>
              <p:spPr>
                <a:xfrm>
                  <a:off x="1007994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5" name="Google Shape;475;p16"/>
                <p:cNvSpPr/>
                <p:nvPr/>
              </p:nvSpPr>
              <p:spPr>
                <a:xfrm>
                  <a:off x="1043889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6" name="Google Shape;476;p16"/>
                <p:cNvSpPr/>
                <p:nvPr/>
              </p:nvSpPr>
              <p:spPr>
                <a:xfrm>
                  <a:off x="1025942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77" name="Google Shape;477;p16"/>
            <p:cNvSpPr/>
            <p:nvPr/>
          </p:nvSpPr>
          <p:spPr>
            <a:xfrm flipH="1">
              <a:off x="7013498" y="5796247"/>
              <a:ext cx="563100" cy="312000"/>
            </a:xfrm>
            <a:prstGeom prst="cube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6"/>
            <p:cNvSpPr/>
            <p:nvPr/>
          </p:nvSpPr>
          <p:spPr>
            <a:xfrm flipH="1">
              <a:off x="6511891" y="5797256"/>
              <a:ext cx="563100" cy="312000"/>
            </a:xfrm>
            <a:prstGeom prst="cube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6"/>
            <p:cNvSpPr/>
            <p:nvPr/>
          </p:nvSpPr>
          <p:spPr>
            <a:xfrm flipH="1">
              <a:off x="6010283" y="5792210"/>
              <a:ext cx="563100" cy="312000"/>
            </a:xfrm>
            <a:prstGeom prst="cube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6"/>
            <p:cNvSpPr/>
            <p:nvPr/>
          </p:nvSpPr>
          <p:spPr>
            <a:xfrm flipH="1">
              <a:off x="5508675" y="5787164"/>
              <a:ext cx="563100" cy="312000"/>
            </a:xfrm>
            <a:prstGeom prst="cube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6"/>
            <p:cNvSpPr/>
            <p:nvPr/>
          </p:nvSpPr>
          <p:spPr>
            <a:xfrm flipH="1">
              <a:off x="5007067" y="5788173"/>
              <a:ext cx="563100" cy="312000"/>
            </a:xfrm>
            <a:prstGeom prst="cube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16"/>
            <p:cNvSpPr/>
            <p:nvPr/>
          </p:nvSpPr>
          <p:spPr>
            <a:xfrm>
              <a:off x="4642025" y="4333300"/>
              <a:ext cx="3239505" cy="193979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E6DDC0"/>
                  </a:solidFill>
                  <a:latin typeface="Unica One"/>
                </a:rPr>
                <a:t>1700 · 1500 · 1300 · 1100 · 900 · 800 · 700 · 600</a:t>
              </a:r>
            </a:p>
          </p:txBody>
        </p:sp>
        <p:sp>
          <p:nvSpPr>
            <p:cNvPr id="483" name="Google Shape;483;p16"/>
            <p:cNvSpPr/>
            <p:nvPr/>
          </p:nvSpPr>
          <p:spPr>
            <a:xfrm>
              <a:off x="4669425" y="5362775"/>
              <a:ext cx="3239514" cy="19397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E6DDC0"/>
                  </a:solidFill>
                  <a:latin typeface="Unica One"/>
                </a:rPr>
                <a:t>17 · 16 · 15 · 14 · 13 · 12 · 11 · 9 · 8 · 7 · 6 · 5 · 4 · 3 · 2</a:t>
              </a:r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7272220" y="4422104"/>
              <a:ext cx="45600" cy="997200"/>
            </a:xfrm>
            <a:prstGeom prst="rect">
              <a:avLst/>
            </a:prstGeom>
            <a:solidFill>
              <a:srgbClr val="9E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7" name="Google Shape;527;p16"/>
          <p:cNvSpPr txBox="1"/>
          <p:nvPr/>
        </p:nvSpPr>
        <p:spPr>
          <a:xfrm flipH="1">
            <a:off x="378319" y="2271288"/>
            <a:ext cx="7649700" cy="3054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latin typeface="Arial Nova Light" panose="020B0304020202020204" pitchFamily="34" charset="0"/>
                <a:sym typeface="Bangers"/>
              </a:rPr>
              <a:t>Na poveznici ćeš pronaći popis hrvatskih muzeja koji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latin typeface="Arial Nova Light" panose="020B0304020202020204" pitchFamily="34" charset="0"/>
                <a:sym typeface="Bangers"/>
              </a:rPr>
              <a:t>nude virtualne šetnje kroz svoje muzejske postave.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hr-HR" sz="2400" dirty="0">
              <a:latin typeface="Arial Nova Light" panose="020B0304020202020204" pitchFamily="34" charset="0"/>
              <a:sym typeface="Banger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hr-HR" sz="2400" dirty="0">
              <a:latin typeface="Arial Nova Light" panose="020B0304020202020204" pitchFamily="34" charset="0"/>
              <a:sym typeface="Banger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latin typeface="Arial Nova Light" panose="020B0304020202020204" pitchFamily="34" charset="0"/>
                <a:sym typeface="Bangers"/>
              </a:rPr>
              <a:t>Potrudi se istražiti i naučiti još ponešto o zanimljivostima koje se kriju u muzejima. </a:t>
            </a:r>
            <a:r>
              <a:rPr lang="hr-HR" sz="2400" dirty="0">
                <a:latin typeface="Arial Nova Light" panose="020B03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hr-HR" sz="2400" dirty="0">
              <a:latin typeface="Arial Nova Light" panose="020B0304020202020204" pitchFamily="34" charset="0"/>
              <a:sym typeface="Wingdings" panose="05000000000000000000" pitchFamily="2" charset="2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latin typeface="Arial Nova Light" panose="020B0304020202020204" pitchFamily="34" charset="0"/>
                <a:sym typeface="Wingdings" panose="05000000000000000000" pitchFamily="2" charset="2"/>
                <a:hlinkClick r:id="rId3"/>
              </a:rPr>
              <a:t>VIRTUALNE ŠETNJE HRVATSKIM MUZEJIMA</a:t>
            </a:r>
            <a:endParaRPr lang="hr-HR" sz="2400" b="1" dirty="0">
              <a:latin typeface="Arial Nova Light" panose="020B0304020202020204" pitchFamily="34" charset="0"/>
              <a:sym typeface="Bangers"/>
            </a:endParaRPr>
          </a:p>
        </p:txBody>
      </p:sp>
      <p:sp>
        <p:nvSpPr>
          <p:cNvPr id="124" name="Google Shape;362;p10">
            <a:extLst>
              <a:ext uri="{FF2B5EF4-FFF2-40B4-BE49-F238E27FC236}">
                <a16:creationId xmlns:a16="http://schemas.microsoft.com/office/drawing/2014/main" id="{5C4D77DB-D119-4F24-9CC2-AEF6CE1A3D90}"/>
              </a:ext>
            </a:extLst>
          </p:cNvPr>
          <p:cNvSpPr/>
          <p:nvPr/>
        </p:nvSpPr>
        <p:spPr>
          <a:xfrm>
            <a:off x="-321159" y="6357"/>
            <a:ext cx="8221575" cy="1822444"/>
          </a:xfrm>
          <a:custGeom>
            <a:avLst/>
            <a:gdLst/>
            <a:ahLst/>
            <a:cxnLst/>
            <a:rect l="l" t="t" r="r" b="b"/>
            <a:pathLst>
              <a:path w="313772" h="168231" extrusionOk="0">
                <a:moveTo>
                  <a:pt x="57639" y="138742"/>
                </a:moveTo>
                <a:lnTo>
                  <a:pt x="11365" y="128145"/>
                </a:lnTo>
                <a:lnTo>
                  <a:pt x="40231" y="111937"/>
                </a:lnTo>
                <a:lnTo>
                  <a:pt x="0" y="83224"/>
                </a:lnTo>
                <a:lnTo>
                  <a:pt x="49556" y="79403"/>
                </a:lnTo>
                <a:lnTo>
                  <a:pt x="20149" y="44611"/>
                </a:lnTo>
                <a:lnTo>
                  <a:pt x="79708" y="51046"/>
                </a:lnTo>
                <a:lnTo>
                  <a:pt x="73192" y="10458"/>
                </a:lnTo>
                <a:lnTo>
                  <a:pt x="126342" y="44726"/>
                </a:lnTo>
                <a:lnTo>
                  <a:pt x="149566" y="7608"/>
                </a:lnTo>
                <a:lnTo>
                  <a:pt x="169892" y="33310"/>
                </a:lnTo>
                <a:lnTo>
                  <a:pt x="221706" y="0"/>
                </a:lnTo>
                <a:lnTo>
                  <a:pt x="210720" y="50799"/>
                </a:lnTo>
                <a:lnTo>
                  <a:pt x="260797" y="36255"/>
                </a:lnTo>
                <a:lnTo>
                  <a:pt x="237245" y="60982"/>
                </a:lnTo>
                <a:lnTo>
                  <a:pt x="306957" y="73066"/>
                </a:lnTo>
                <a:lnTo>
                  <a:pt x="242050" y="87424"/>
                </a:lnTo>
                <a:lnTo>
                  <a:pt x="255838" y="109053"/>
                </a:lnTo>
                <a:lnTo>
                  <a:pt x="235171" y="111071"/>
                </a:lnTo>
                <a:lnTo>
                  <a:pt x="258202" y="120476"/>
                </a:lnTo>
                <a:lnTo>
                  <a:pt x="277323" y="127647"/>
                </a:lnTo>
                <a:lnTo>
                  <a:pt x="313772" y="139597"/>
                </a:lnTo>
                <a:lnTo>
                  <a:pt x="255214" y="133622"/>
                </a:lnTo>
                <a:lnTo>
                  <a:pt x="229520" y="130634"/>
                </a:lnTo>
                <a:lnTo>
                  <a:pt x="199773" y="126804"/>
                </a:lnTo>
                <a:lnTo>
                  <a:pt x="202350" y="153424"/>
                </a:lnTo>
                <a:lnTo>
                  <a:pt x="163825" y="135255"/>
                </a:lnTo>
                <a:lnTo>
                  <a:pt x="152642" y="158251"/>
                </a:lnTo>
                <a:lnTo>
                  <a:pt x="129181" y="142361"/>
                </a:lnTo>
                <a:lnTo>
                  <a:pt x="110385" y="161119"/>
                </a:lnTo>
                <a:lnTo>
                  <a:pt x="95760" y="145022"/>
                </a:lnTo>
                <a:lnTo>
                  <a:pt x="55379" y="168231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sp>
      <p:sp>
        <p:nvSpPr>
          <p:cNvPr id="125" name="Google Shape;363;p10">
            <a:extLst>
              <a:ext uri="{FF2B5EF4-FFF2-40B4-BE49-F238E27FC236}">
                <a16:creationId xmlns:a16="http://schemas.microsoft.com/office/drawing/2014/main" id="{B21FAEF4-84EA-4396-AEDD-EE0D1848AAAA}"/>
              </a:ext>
            </a:extLst>
          </p:cNvPr>
          <p:cNvSpPr txBox="1"/>
          <p:nvPr/>
        </p:nvSpPr>
        <p:spPr>
          <a:xfrm>
            <a:off x="43358" y="625042"/>
            <a:ext cx="7114128" cy="957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latin typeface="Bangers"/>
                <a:ea typeface="Bangers"/>
                <a:cs typeface="Bangers"/>
                <a:sym typeface="Bangers"/>
              </a:rPr>
              <a:t>Priroda i društvo – dodatna nastava</a:t>
            </a:r>
            <a:endParaRPr sz="3200" dirty="0"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9B2BFA8-85D0-4160-8666-815E18CD0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004" y="526622"/>
            <a:ext cx="3676650" cy="3152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38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6"/>
          <p:cNvSpPr txBox="1"/>
          <p:nvPr/>
        </p:nvSpPr>
        <p:spPr>
          <a:xfrm flipH="1">
            <a:off x="312392" y="2963880"/>
            <a:ext cx="7649700" cy="17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latin typeface="Arial Nova Light" panose="020B0304020202020204" pitchFamily="34" charset="0"/>
                <a:ea typeface="Bangers"/>
                <a:cs typeface="Bangers"/>
                <a:sym typeface="Bangers"/>
              </a:rPr>
              <a:t>Danas je </a:t>
            </a:r>
            <a:r>
              <a:rPr lang="hr-HR" sz="2400" dirty="0">
                <a:solidFill>
                  <a:srgbClr val="C00000"/>
                </a:solidFill>
                <a:latin typeface="Arial Nova Light" panose="020B0304020202020204" pitchFamily="34" charset="0"/>
                <a:ea typeface="Bangers"/>
                <a:cs typeface="Bangers"/>
                <a:sym typeface="Bangers"/>
              </a:rPr>
              <a:t>Međunarodni dan muzeja </a:t>
            </a:r>
            <a:r>
              <a:rPr lang="hr-HR" sz="2400" dirty="0">
                <a:latin typeface="Arial Nova Light" panose="020B0304020202020204" pitchFamily="34" charset="0"/>
                <a:ea typeface="Bangers"/>
                <a:cs typeface="Bangers"/>
                <a:sym typeface="Bangers"/>
              </a:rPr>
              <a:t>pa ćeš virtualno prošetati muzejima, prisjetiti se kako se ponašamo u kulturnim ustanovama, naučiti nešto novo i nadam se, zabaviti.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latin typeface="Arial Nova Light" panose="020B0304020202020204" pitchFamily="34" charset="0"/>
                <a:ea typeface="Bangers"/>
                <a:cs typeface="Bangers"/>
                <a:sym typeface="Bangers"/>
              </a:rPr>
              <a:t>Na svakoj ćeš stranici imati drugačiji zadatak.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latin typeface="Arial Nova Light" panose="020B0304020202020204" pitchFamily="34" charset="0"/>
                <a:ea typeface="Bangers"/>
                <a:cs typeface="Bangers"/>
                <a:sym typeface="Bangers"/>
              </a:rPr>
              <a:t>Pažljivo čitaj, istražuj i rješavaj zadatke!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latin typeface="Arial Nova Light" panose="020B0304020202020204" pitchFamily="34" charset="0"/>
                <a:ea typeface="Bangers"/>
                <a:cs typeface="Bangers"/>
                <a:sym typeface="Bangers"/>
              </a:rPr>
              <a:t>Uživaj u obilasku muzeja </a:t>
            </a:r>
            <a:r>
              <a:rPr lang="hr-HR" sz="2400" dirty="0">
                <a:latin typeface="Arial Nova Light" panose="020B0304020202020204" pitchFamily="34" charset="0"/>
                <a:ea typeface="Bangers"/>
                <a:cs typeface="Bangers"/>
                <a:sym typeface="Wingdings" panose="05000000000000000000" pitchFamily="2" charset="2"/>
              </a:rPr>
              <a:t></a:t>
            </a:r>
            <a:endParaRPr lang="hr-HR" sz="2400" dirty="0">
              <a:latin typeface="Arial Nova Light" panose="020B0304020202020204" pitchFamily="34" charset="0"/>
              <a:ea typeface="Bangers"/>
              <a:cs typeface="Bangers"/>
              <a:sym typeface="Bangers"/>
            </a:endParaRPr>
          </a:p>
        </p:txBody>
      </p:sp>
      <p:sp>
        <p:nvSpPr>
          <p:cNvPr id="124" name="Google Shape;362;p10">
            <a:extLst>
              <a:ext uri="{FF2B5EF4-FFF2-40B4-BE49-F238E27FC236}">
                <a16:creationId xmlns:a16="http://schemas.microsoft.com/office/drawing/2014/main" id="{5C4D77DB-D119-4F24-9CC2-AEF6CE1A3D90}"/>
              </a:ext>
            </a:extLst>
          </p:cNvPr>
          <p:cNvSpPr/>
          <p:nvPr/>
        </p:nvSpPr>
        <p:spPr>
          <a:xfrm>
            <a:off x="60683" y="301528"/>
            <a:ext cx="3755538" cy="2059117"/>
          </a:xfrm>
          <a:custGeom>
            <a:avLst/>
            <a:gdLst/>
            <a:ahLst/>
            <a:cxnLst/>
            <a:rect l="l" t="t" r="r" b="b"/>
            <a:pathLst>
              <a:path w="313772" h="168231" extrusionOk="0">
                <a:moveTo>
                  <a:pt x="57639" y="138742"/>
                </a:moveTo>
                <a:lnTo>
                  <a:pt x="11365" y="128145"/>
                </a:lnTo>
                <a:lnTo>
                  <a:pt x="40231" y="111937"/>
                </a:lnTo>
                <a:lnTo>
                  <a:pt x="0" y="83224"/>
                </a:lnTo>
                <a:lnTo>
                  <a:pt x="49556" y="79403"/>
                </a:lnTo>
                <a:lnTo>
                  <a:pt x="20149" y="44611"/>
                </a:lnTo>
                <a:lnTo>
                  <a:pt x="79708" y="51046"/>
                </a:lnTo>
                <a:lnTo>
                  <a:pt x="73192" y="10458"/>
                </a:lnTo>
                <a:lnTo>
                  <a:pt x="126342" y="44726"/>
                </a:lnTo>
                <a:lnTo>
                  <a:pt x="149566" y="7608"/>
                </a:lnTo>
                <a:lnTo>
                  <a:pt x="169892" y="33310"/>
                </a:lnTo>
                <a:lnTo>
                  <a:pt x="221706" y="0"/>
                </a:lnTo>
                <a:lnTo>
                  <a:pt x="210720" y="50799"/>
                </a:lnTo>
                <a:lnTo>
                  <a:pt x="260797" y="36255"/>
                </a:lnTo>
                <a:lnTo>
                  <a:pt x="237245" y="60982"/>
                </a:lnTo>
                <a:lnTo>
                  <a:pt x="306957" y="73066"/>
                </a:lnTo>
                <a:lnTo>
                  <a:pt x="242050" y="87424"/>
                </a:lnTo>
                <a:lnTo>
                  <a:pt x="255838" y="109053"/>
                </a:lnTo>
                <a:lnTo>
                  <a:pt x="235171" y="111071"/>
                </a:lnTo>
                <a:lnTo>
                  <a:pt x="258202" y="120476"/>
                </a:lnTo>
                <a:lnTo>
                  <a:pt x="277323" y="127647"/>
                </a:lnTo>
                <a:lnTo>
                  <a:pt x="313772" y="139597"/>
                </a:lnTo>
                <a:lnTo>
                  <a:pt x="255214" y="133622"/>
                </a:lnTo>
                <a:lnTo>
                  <a:pt x="229520" y="130634"/>
                </a:lnTo>
                <a:lnTo>
                  <a:pt x="199773" y="126804"/>
                </a:lnTo>
                <a:lnTo>
                  <a:pt x="202350" y="153424"/>
                </a:lnTo>
                <a:lnTo>
                  <a:pt x="163825" y="135255"/>
                </a:lnTo>
                <a:lnTo>
                  <a:pt x="152642" y="158251"/>
                </a:lnTo>
                <a:lnTo>
                  <a:pt x="129181" y="142361"/>
                </a:lnTo>
                <a:lnTo>
                  <a:pt x="110385" y="161119"/>
                </a:lnTo>
                <a:lnTo>
                  <a:pt x="95760" y="145022"/>
                </a:lnTo>
                <a:lnTo>
                  <a:pt x="55379" y="168231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sp>
      <p:sp>
        <p:nvSpPr>
          <p:cNvPr id="125" name="Google Shape;363;p10">
            <a:extLst>
              <a:ext uri="{FF2B5EF4-FFF2-40B4-BE49-F238E27FC236}">
                <a16:creationId xmlns:a16="http://schemas.microsoft.com/office/drawing/2014/main" id="{B21FAEF4-84EA-4396-AEDD-EE0D1848AAAA}"/>
              </a:ext>
            </a:extLst>
          </p:cNvPr>
          <p:cNvSpPr txBox="1"/>
          <p:nvPr/>
        </p:nvSpPr>
        <p:spPr>
          <a:xfrm>
            <a:off x="23790" y="1070694"/>
            <a:ext cx="3352081" cy="13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dirty="0">
                <a:latin typeface="Bangers"/>
                <a:ea typeface="Bangers"/>
                <a:cs typeface="Bangers"/>
                <a:sym typeface="Bangers"/>
              </a:rPr>
              <a:t>Hrvatski jezik</a:t>
            </a:r>
            <a:endParaRPr sz="3600" dirty="0"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3438800-615A-4458-9172-46D19AC78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321" y="1813455"/>
            <a:ext cx="3543300" cy="2943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5E50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1"/>
          <p:cNvSpPr/>
          <p:nvPr/>
        </p:nvSpPr>
        <p:spPr>
          <a:xfrm>
            <a:off x="6296420" y="4529679"/>
            <a:ext cx="45600" cy="99720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58C0A4F-3BE5-46DD-8320-AB26FDABC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150" y="799321"/>
            <a:ext cx="10162139" cy="617064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2557D051-FCEC-41A3-B09D-7A3454AF6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6008" y="414655"/>
            <a:ext cx="2743838" cy="2352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C48197C7-B19D-42F8-813F-CB3137124328}"/>
              </a:ext>
            </a:extLst>
          </p:cNvPr>
          <p:cNvSpPr txBox="1"/>
          <p:nvPr/>
        </p:nvSpPr>
        <p:spPr>
          <a:xfrm>
            <a:off x="653142" y="921026"/>
            <a:ext cx="772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/>
              <a:t>Pažljivo rješavaj zadatke, istraži muzeje, vježbaj pisano dijeljenje i na kraju uživaj u ostatku dana. </a:t>
            </a:r>
            <a:r>
              <a:rPr lang="hr-HR" sz="3600" dirty="0">
                <a:sym typeface="Wingdings" panose="05000000000000000000" pitchFamily="2" charset="2"/>
              </a:rPr>
              <a:t></a:t>
            </a:r>
          </a:p>
          <a:p>
            <a:pPr algn="ctr"/>
            <a:endParaRPr lang="hr-HR" sz="3600" dirty="0">
              <a:sym typeface="Wingdings" panose="05000000000000000000" pitchFamily="2" charset="2"/>
            </a:endParaRPr>
          </a:p>
          <a:p>
            <a:pPr algn="ctr"/>
            <a:r>
              <a:rPr lang="hr-HR" sz="3600" dirty="0">
                <a:sym typeface="Wingdings" panose="05000000000000000000" pitchFamily="2" charset="2"/>
              </a:rPr>
              <a:t>Pusa!</a:t>
            </a:r>
          </a:p>
          <a:p>
            <a:pPr algn="ctr"/>
            <a:r>
              <a:rPr lang="hr-HR" sz="3600" dirty="0">
                <a:sym typeface="Wingdings" panose="05000000000000000000" pitchFamily="2" charset="2"/>
              </a:rPr>
              <a:t>Učiteljica Dubravka</a:t>
            </a:r>
            <a:endParaRPr lang="hr-HR" sz="3600" dirty="0"/>
          </a:p>
        </p:txBody>
      </p:sp>
      <p:pic>
        <p:nvPicPr>
          <p:cNvPr id="6" name="Slika 5" descr="Slika na kojoj se prikazuje trava, na otvorenom, ovca, polje&#10;&#10;Opis je automatski generiran">
            <a:extLst>
              <a:ext uri="{FF2B5EF4-FFF2-40B4-BE49-F238E27FC236}">
                <a16:creationId xmlns:a16="http://schemas.microsoft.com/office/drawing/2014/main" id="{46B97BB5-9CA3-42A5-87D5-6A9252D162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651085" y="3429000"/>
            <a:ext cx="3879260" cy="2839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Slika 8" descr="Slika na kojoj se prikazuje na otvorenom, trava, sisavac, životinja&#10;&#10;Opis je automatski generiran">
            <a:extLst>
              <a:ext uri="{FF2B5EF4-FFF2-40B4-BE49-F238E27FC236}">
                <a16:creationId xmlns:a16="http://schemas.microsoft.com/office/drawing/2014/main" id="{D68336C5-D2F3-4F77-B2B4-3B9B0DB260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821799" y="4283186"/>
            <a:ext cx="3128599" cy="2512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16"/>
          <p:cNvGrpSpPr/>
          <p:nvPr/>
        </p:nvGrpSpPr>
        <p:grpSpPr>
          <a:xfrm>
            <a:off x="9853126" y="301529"/>
            <a:ext cx="2091051" cy="1471288"/>
            <a:chOff x="2023589" y="939632"/>
            <a:chExt cx="8724900" cy="5813403"/>
          </a:xfrm>
        </p:grpSpPr>
        <p:sp>
          <p:nvSpPr>
            <p:cNvPr id="407" name="Google Shape;407;p16"/>
            <p:cNvSpPr/>
            <p:nvPr/>
          </p:nvSpPr>
          <p:spPr>
            <a:xfrm rot="10800000">
              <a:off x="3361926" y="6407735"/>
              <a:ext cx="853800" cy="345300"/>
            </a:xfrm>
            <a:prstGeom prst="trapezoid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6"/>
            <p:cNvSpPr/>
            <p:nvPr/>
          </p:nvSpPr>
          <p:spPr>
            <a:xfrm rot="10800000">
              <a:off x="8411311" y="6382504"/>
              <a:ext cx="853800" cy="345300"/>
            </a:xfrm>
            <a:prstGeom prst="trapezoid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2023589" y="939632"/>
              <a:ext cx="8724900" cy="5521800"/>
            </a:xfrm>
            <a:prstGeom prst="roundRect">
              <a:avLst>
                <a:gd name="adj" fmla="val 26624"/>
              </a:avLst>
            </a:prstGeom>
            <a:solidFill>
              <a:srgbClr val="5339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2337470" y="1096070"/>
              <a:ext cx="7920000" cy="5012400"/>
            </a:xfrm>
            <a:prstGeom prst="roundRect">
              <a:avLst>
                <a:gd name="adj" fmla="val 26624"/>
              </a:avLst>
            </a:prstGeom>
            <a:solidFill>
              <a:srgbClr val="BAA4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3439598" y="1410963"/>
              <a:ext cx="5619600" cy="2543400"/>
            </a:xfrm>
            <a:prstGeom prst="ellipse">
              <a:avLst/>
            </a:prstGeom>
            <a:solidFill>
              <a:srgbClr val="5339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6"/>
            <p:cNvSpPr/>
            <p:nvPr/>
          </p:nvSpPr>
          <p:spPr>
            <a:xfrm rot="10800000" flipH="1">
              <a:off x="2355638" y="1217179"/>
              <a:ext cx="7867716" cy="2827980"/>
            </a:xfrm>
            <a:custGeom>
              <a:avLst/>
              <a:gdLst/>
              <a:ahLst/>
              <a:cxnLst/>
              <a:rect l="l" t="t" r="r" b="b"/>
              <a:pathLst>
                <a:path w="7848096" h="2827980" extrusionOk="0">
                  <a:moveTo>
                    <a:pt x="6446454" y="180093"/>
                  </a:moveTo>
                  <a:cubicBezTo>
                    <a:pt x="6410652" y="180093"/>
                    <a:pt x="6381628" y="150432"/>
                    <a:pt x="6381628" y="113843"/>
                  </a:cubicBezTo>
                  <a:cubicBezTo>
                    <a:pt x="6381628" y="77254"/>
                    <a:pt x="6410652" y="47593"/>
                    <a:pt x="6446454" y="47593"/>
                  </a:cubicBezTo>
                  <a:cubicBezTo>
                    <a:pt x="6482258" y="47593"/>
                    <a:pt x="6511281" y="77254"/>
                    <a:pt x="6511281" y="113843"/>
                  </a:cubicBezTo>
                  <a:cubicBezTo>
                    <a:pt x="6511281" y="150432"/>
                    <a:pt x="6482258" y="180093"/>
                    <a:pt x="6446454" y="180093"/>
                  </a:cubicBezTo>
                  <a:close/>
                  <a:moveTo>
                    <a:pt x="6262564" y="180093"/>
                  </a:moveTo>
                  <a:cubicBezTo>
                    <a:pt x="6226760" y="180093"/>
                    <a:pt x="6197736" y="150432"/>
                    <a:pt x="6197736" y="113843"/>
                  </a:cubicBezTo>
                  <a:cubicBezTo>
                    <a:pt x="6197736" y="77254"/>
                    <a:pt x="6226760" y="47593"/>
                    <a:pt x="6262564" y="47593"/>
                  </a:cubicBezTo>
                  <a:cubicBezTo>
                    <a:pt x="6298366" y="47593"/>
                    <a:pt x="6327390" y="77254"/>
                    <a:pt x="6327390" y="113843"/>
                  </a:cubicBezTo>
                  <a:cubicBezTo>
                    <a:pt x="6327390" y="150432"/>
                    <a:pt x="6298366" y="180093"/>
                    <a:pt x="6262564" y="180093"/>
                  </a:cubicBezTo>
                  <a:close/>
                  <a:moveTo>
                    <a:pt x="6078672" y="180093"/>
                  </a:moveTo>
                  <a:cubicBezTo>
                    <a:pt x="6042869" y="180093"/>
                    <a:pt x="6013845" y="150432"/>
                    <a:pt x="6013845" y="113843"/>
                  </a:cubicBezTo>
                  <a:cubicBezTo>
                    <a:pt x="6013845" y="77254"/>
                    <a:pt x="6042869" y="47593"/>
                    <a:pt x="6078672" y="47593"/>
                  </a:cubicBezTo>
                  <a:cubicBezTo>
                    <a:pt x="6114476" y="47593"/>
                    <a:pt x="6143500" y="77254"/>
                    <a:pt x="6143500" y="113843"/>
                  </a:cubicBezTo>
                  <a:cubicBezTo>
                    <a:pt x="6143500" y="150432"/>
                    <a:pt x="6114476" y="180093"/>
                    <a:pt x="6078672" y="180093"/>
                  </a:cubicBezTo>
                  <a:close/>
                  <a:moveTo>
                    <a:pt x="5894781" y="180093"/>
                  </a:moveTo>
                  <a:cubicBezTo>
                    <a:pt x="5858977" y="180093"/>
                    <a:pt x="5829953" y="150432"/>
                    <a:pt x="5829953" y="113843"/>
                  </a:cubicBezTo>
                  <a:cubicBezTo>
                    <a:pt x="5829953" y="77254"/>
                    <a:pt x="5858977" y="47593"/>
                    <a:pt x="5894781" y="47593"/>
                  </a:cubicBezTo>
                  <a:cubicBezTo>
                    <a:pt x="5930584" y="47593"/>
                    <a:pt x="5959608" y="77254"/>
                    <a:pt x="5959608" y="113843"/>
                  </a:cubicBezTo>
                  <a:cubicBezTo>
                    <a:pt x="5959608" y="150432"/>
                    <a:pt x="5930584" y="180093"/>
                    <a:pt x="5894781" y="180093"/>
                  </a:cubicBezTo>
                  <a:close/>
                  <a:moveTo>
                    <a:pt x="5710889" y="180093"/>
                  </a:moveTo>
                  <a:cubicBezTo>
                    <a:pt x="5675086" y="180093"/>
                    <a:pt x="5646062" y="150432"/>
                    <a:pt x="5646062" y="113843"/>
                  </a:cubicBezTo>
                  <a:cubicBezTo>
                    <a:pt x="5646062" y="77254"/>
                    <a:pt x="5675086" y="47593"/>
                    <a:pt x="5710889" y="47593"/>
                  </a:cubicBezTo>
                  <a:cubicBezTo>
                    <a:pt x="5746693" y="47593"/>
                    <a:pt x="5775717" y="77254"/>
                    <a:pt x="5775717" y="113843"/>
                  </a:cubicBezTo>
                  <a:cubicBezTo>
                    <a:pt x="5775717" y="150432"/>
                    <a:pt x="5746693" y="180093"/>
                    <a:pt x="5710889" y="180093"/>
                  </a:cubicBezTo>
                  <a:close/>
                  <a:moveTo>
                    <a:pt x="5526999" y="180093"/>
                  </a:moveTo>
                  <a:cubicBezTo>
                    <a:pt x="5491195" y="180093"/>
                    <a:pt x="5462171" y="150432"/>
                    <a:pt x="5462171" y="113843"/>
                  </a:cubicBezTo>
                  <a:cubicBezTo>
                    <a:pt x="5462171" y="77254"/>
                    <a:pt x="5491195" y="47593"/>
                    <a:pt x="5526999" y="47593"/>
                  </a:cubicBezTo>
                  <a:cubicBezTo>
                    <a:pt x="5562801" y="47593"/>
                    <a:pt x="5591826" y="77254"/>
                    <a:pt x="5591826" y="113843"/>
                  </a:cubicBezTo>
                  <a:cubicBezTo>
                    <a:pt x="5591826" y="150432"/>
                    <a:pt x="5562801" y="180093"/>
                    <a:pt x="5526999" y="180093"/>
                  </a:cubicBezTo>
                  <a:close/>
                  <a:moveTo>
                    <a:pt x="5328377" y="180093"/>
                  </a:moveTo>
                  <a:cubicBezTo>
                    <a:pt x="5292574" y="180093"/>
                    <a:pt x="5263550" y="150432"/>
                    <a:pt x="5263550" y="113843"/>
                  </a:cubicBezTo>
                  <a:cubicBezTo>
                    <a:pt x="5263550" y="77254"/>
                    <a:pt x="5292574" y="47593"/>
                    <a:pt x="5328377" y="47593"/>
                  </a:cubicBezTo>
                  <a:cubicBezTo>
                    <a:pt x="5364181" y="47593"/>
                    <a:pt x="5393205" y="77254"/>
                    <a:pt x="5393205" y="113843"/>
                  </a:cubicBezTo>
                  <a:cubicBezTo>
                    <a:pt x="5393205" y="150432"/>
                    <a:pt x="5364181" y="180093"/>
                    <a:pt x="5328377" y="180093"/>
                  </a:cubicBezTo>
                  <a:close/>
                  <a:moveTo>
                    <a:pt x="3831282" y="182111"/>
                  </a:moveTo>
                  <a:cubicBezTo>
                    <a:pt x="3795479" y="182111"/>
                    <a:pt x="3766455" y="152450"/>
                    <a:pt x="3766455" y="115861"/>
                  </a:cubicBezTo>
                  <a:cubicBezTo>
                    <a:pt x="3766455" y="79272"/>
                    <a:pt x="3795479" y="49611"/>
                    <a:pt x="3831282" y="49611"/>
                  </a:cubicBezTo>
                  <a:cubicBezTo>
                    <a:pt x="3867086" y="49611"/>
                    <a:pt x="3896110" y="79272"/>
                    <a:pt x="3896110" y="115861"/>
                  </a:cubicBezTo>
                  <a:cubicBezTo>
                    <a:pt x="3896110" y="152450"/>
                    <a:pt x="3867086" y="182111"/>
                    <a:pt x="3831282" y="182111"/>
                  </a:cubicBezTo>
                  <a:close/>
                  <a:moveTo>
                    <a:pt x="3647391" y="182111"/>
                  </a:moveTo>
                  <a:cubicBezTo>
                    <a:pt x="3611588" y="182111"/>
                    <a:pt x="3582563" y="152450"/>
                    <a:pt x="3582563" y="115861"/>
                  </a:cubicBezTo>
                  <a:cubicBezTo>
                    <a:pt x="3582563" y="79272"/>
                    <a:pt x="3611588" y="49611"/>
                    <a:pt x="3647391" y="49611"/>
                  </a:cubicBezTo>
                  <a:cubicBezTo>
                    <a:pt x="3683194" y="49611"/>
                    <a:pt x="3712218" y="79272"/>
                    <a:pt x="3712218" y="115861"/>
                  </a:cubicBezTo>
                  <a:cubicBezTo>
                    <a:pt x="3712218" y="152450"/>
                    <a:pt x="3683194" y="182111"/>
                    <a:pt x="3647391" y="182111"/>
                  </a:cubicBezTo>
                  <a:close/>
                  <a:moveTo>
                    <a:pt x="3463500" y="182111"/>
                  </a:moveTo>
                  <a:cubicBezTo>
                    <a:pt x="3427697" y="182111"/>
                    <a:pt x="3398673" y="152450"/>
                    <a:pt x="3398673" y="115861"/>
                  </a:cubicBezTo>
                  <a:cubicBezTo>
                    <a:pt x="3398673" y="79272"/>
                    <a:pt x="3427697" y="49611"/>
                    <a:pt x="3463500" y="49611"/>
                  </a:cubicBezTo>
                  <a:cubicBezTo>
                    <a:pt x="3499303" y="49611"/>
                    <a:pt x="3528328" y="79272"/>
                    <a:pt x="3528328" y="115861"/>
                  </a:cubicBezTo>
                  <a:cubicBezTo>
                    <a:pt x="3528328" y="152450"/>
                    <a:pt x="3499303" y="182111"/>
                    <a:pt x="3463500" y="182111"/>
                  </a:cubicBezTo>
                  <a:close/>
                  <a:moveTo>
                    <a:pt x="3279609" y="182111"/>
                  </a:moveTo>
                  <a:cubicBezTo>
                    <a:pt x="3243805" y="182111"/>
                    <a:pt x="3214781" y="152450"/>
                    <a:pt x="3214781" y="115861"/>
                  </a:cubicBezTo>
                  <a:cubicBezTo>
                    <a:pt x="3214781" y="79272"/>
                    <a:pt x="3243805" y="49611"/>
                    <a:pt x="3279609" y="49611"/>
                  </a:cubicBezTo>
                  <a:cubicBezTo>
                    <a:pt x="3315412" y="49611"/>
                    <a:pt x="3344436" y="79272"/>
                    <a:pt x="3344436" y="115861"/>
                  </a:cubicBezTo>
                  <a:cubicBezTo>
                    <a:pt x="3344436" y="152450"/>
                    <a:pt x="3315412" y="182111"/>
                    <a:pt x="3279609" y="182111"/>
                  </a:cubicBezTo>
                  <a:close/>
                  <a:moveTo>
                    <a:pt x="3095717" y="182111"/>
                  </a:moveTo>
                  <a:cubicBezTo>
                    <a:pt x="3059913" y="182111"/>
                    <a:pt x="3030889" y="152450"/>
                    <a:pt x="3030889" y="115861"/>
                  </a:cubicBezTo>
                  <a:cubicBezTo>
                    <a:pt x="3030889" y="79272"/>
                    <a:pt x="3059913" y="49611"/>
                    <a:pt x="3095717" y="49611"/>
                  </a:cubicBezTo>
                  <a:cubicBezTo>
                    <a:pt x="3131521" y="49611"/>
                    <a:pt x="3160545" y="79272"/>
                    <a:pt x="3160545" y="115861"/>
                  </a:cubicBezTo>
                  <a:cubicBezTo>
                    <a:pt x="3160545" y="152450"/>
                    <a:pt x="3131521" y="182111"/>
                    <a:pt x="3095717" y="182111"/>
                  </a:cubicBezTo>
                  <a:close/>
                  <a:moveTo>
                    <a:pt x="2911826" y="182111"/>
                  </a:moveTo>
                  <a:cubicBezTo>
                    <a:pt x="2876023" y="182111"/>
                    <a:pt x="2846998" y="152450"/>
                    <a:pt x="2846998" y="115861"/>
                  </a:cubicBezTo>
                  <a:cubicBezTo>
                    <a:pt x="2846998" y="79272"/>
                    <a:pt x="2876023" y="49611"/>
                    <a:pt x="2911826" y="49611"/>
                  </a:cubicBezTo>
                  <a:cubicBezTo>
                    <a:pt x="2947629" y="49611"/>
                    <a:pt x="2976653" y="79272"/>
                    <a:pt x="2976653" y="115861"/>
                  </a:cubicBezTo>
                  <a:cubicBezTo>
                    <a:pt x="2976653" y="152450"/>
                    <a:pt x="2947629" y="182111"/>
                    <a:pt x="2911826" y="182111"/>
                  </a:cubicBezTo>
                  <a:close/>
                  <a:moveTo>
                    <a:pt x="2713205" y="182111"/>
                  </a:moveTo>
                  <a:cubicBezTo>
                    <a:pt x="2677402" y="182111"/>
                    <a:pt x="2648378" y="152450"/>
                    <a:pt x="2648378" y="115861"/>
                  </a:cubicBezTo>
                  <a:cubicBezTo>
                    <a:pt x="2648378" y="79272"/>
                    <a:pt x="2677402" y="49611"/>
                    <a:pt x="2713205" y="49611"/>
                  </a:cubicBezTo>
                  <a:cubicBezTo>
                    <a:pt x="2749008" y="49611"/>
                    <a:pt x="2778033" y="79272"/>
                    <a:pt x="2778033" y="115861"/>
                  </a:cubicBezTo>
                  <a:cubicBezTo>
                    <a:pt x="2778033" y="152450"/>
                    <a:pt x="2749008" y="182111"/>
                    <a:pt x="2713205" y="182111"/>
                  </a:cubicBezTo>
                  <a:close/>
                  <a:moveTo>
                    <a:pt x="2514808" y="183120"/>
                  </a:moveTo>
                  <a:cubicBezTo>
                    <a:pt x="2479004" y="183120"/>
                    <a:pt x="2449981" y="153459"/>
                    <a:pt x="2449981" y="116870"/>
                  </a:cubicBezTo>
                  <a:cubicBezTo>
                    <a:pt x="2449981" y="80281"/>
                    <a:pt x="2479004" y="50620"/>
                    <a:pt x="2514808" y="50620"/>
                  </a:cubicBezTo>
                  <a:cubicBezTo>
                    <a:pt x="2550611" y="50620"/>
                    <a:pt x="2579636" y="80281"/>
                    <a:pt x="2579636" y="116870"/>
                  </a:cubicBezTo>
                  <a:cubicBezTo>
                    <a:pt x="2579636" y="153459"/>
                    <a:pt x="2550611" y="183120"/>
                    <a:pt x="2514808" y="183120"/>
                  </a:cubicBezTo>
                  <a:close/>
                  <a:moveTo>
                    <a:pt x="2330917" y="183120"/>
                  </a:moveTo>
                  <a:cubicBezTo>
                    <a:pt x="2295113" y="183120"/>
                    <a:pt x="2266089" y="153459"/>
                    <a:pt x="2266089" y="116870"/>
                  </a:cubicBezTo>
                  <a:cubicBezTo>
                    <a:pt x="2266089" y="80281"/>
                    <a:pt x="2295113" y="50620"/>
                    <a:pt x="2330917" y="50620"/>
                  </a:cubicBezTo>
                  <a:cubicBezTo>
                    <a:pt x="2366720" y="50620"/>
                    <a:pt x="2395744" y="80281"/>
                    <a:pt x="2395744" y="116870"/>
                  </a:cubicBezTo>
                  <a:cubicBezTo>
                    <a:pt x="2395744" y="153459"/>
                    <a:pt x="2366720" y="183120"/>
                    <a:pt x="2330917" y="183120"/>
                  </a:cubicBezTo>
                  <a:close/>
                  <a:moveTo>
                    <a:pt x="2147025" y="183120"/>
                  </a:moveTo>
                  <a:cubicBezTo>
                    <a:pt x="2111222" y="183120"/>
                    <a:pt x="2082197" y="153459"/>
                    <a:pt x="2082197" y="116870"/>
                  </a:cubicBezTo>
                  <a:cubicBezTo>
                    <a:pt x="2082197" y="80281"/>
                    <a:pt x="2111222" y="50620"/>
                    <a:pt x="2147025" y="50620"/>
                  </a:cubicBezTo>
                  <a:cubicBezTo>
                    <a:pt x="2182829" y="50620"/>
                    <a:pt x="2211853" y="80281"/>
                    <a:pt x="2211853" y="116870"/>
                  </a:cubicBezTo>
                  <a:cubicBezTo>
                    <a:pt x="2211853" y="153459"/>
                    <a:pt x="2182829" y="183120"/>
                    <a:pt x="2147025" y="183120"/>
                  </a:cubicBezTo>
                  <a:close/>
                  <a:moveTo>
                    <a:pt x="1963135" y="183120"/>
                  </a:moveTo>
                  <a:cubicBezTo>
                    <a:pt x="1927331" y="183120"/>
                    <a:pt x="1898307" y="153459"/>
                    <a:pt x="1898307" y="116870"/>
                  </a:cubicBezTo>
                  <a:cubicBezTo>
                    <a:pt x="1898307" y="80281"/>
                    <a:pt x="1927331" y="50620"/>
                    <a:pt x="1963135" y="50620"/>
                  </a:cubicBezTo>
                  <a:cubicBezTo>
                    <a:pt x="1998937" y="50620"/>
                    <a:pt x="2027962" y="80281"/>
                    <a:pt x="2027962" y="116870"/>
                  </a:cubicBezTo>
                  <a:cubicBezTo>
                    <a:pt x="2027962" y="153459"/>
                    <a:pt x="1998937" y="183120"/>
                    <a:pt x="1963135" y="183120"/>
                  </a:cubicBezTo>
                  <a:close/>
                  <a:moveTo>
                    <a:pt x="1779244" y="183120"/>
                  </a:moveTo>
                  <a:cubicBezTo>
                    <a:pt x="1743439" y="183120"/>
                    <a:pt x="1714416" y="153459"/>
                    <a:pt x="1714416" y="116870"/>
                  </a:cubicBezTo>
                  <a:cubicBezTo>
                    <a:pt x="1714416" y="80281"/>
                    <a:pt x="1743439" y="50620"/>
                    <a:pt x="1779244" y="50620"/>
                  </a:cubicBezTo>
                  <a:cubicBezTo>
                    <a:pt x="1815047" y="50620"/>
                    <a:pt x="1844072" y="80281"/>
                    <a:pt x="1844072" y="116870"/>
                  </a:cubicBezTo>
                  <a:cubicBezTo>
                    <a:pt x="1844072" y="153459"/>
                    <a:pt x="1815047" y="183120"/>
                    <a:pt x="1779244" y="183120"/>
                  </a:cubicBezTo>
                  <a:close/>
                  <a:moveTo>
                    <a:pt x="1595352" y="183120"/>
                  </a:moveTo>
                  <a:cubicBezTo>
                    <a:pt x="1559548" y="183120"/>
                    <a:pt x="1530525" y="153459"/>
                    <a:pt x="1530525" y="116870"/>
                  </a:cubicBezTo>
                  <a:cubicBezTo>
                    <a:pt x="1530525" y="80281"/>
                    <a:pt x="1559548" y="50620"/>
                    <a:pt x="1595352" y="50620"/>
                  </a:cubicBezTo>
                  <a:cubicBezTo>
                    <a:pt x="1631155" y="50620"/>
                    <a:pt x="1660179" y="80281"/>
                    <a:pt x="1660179" y="116870"/>
                  </a:cubicBezTo>
                  <a:cubicBezTo>
                    <a:pt x="1660179" y="153459"/>
                    <a:pt x="1631155" y="183120"/>
                    <a:pt x="1595352" y="183120"/>
                  </a:cubicBezTo>
                  <a:close/>
                  <a:moveTo>
                    <a:pt x="1396731" y="183120"/>
                  </a:moveTo>
                  <a:cubicBezTo>
                    <a:pt x="1360928" y="183120"/>
                    <a:pt x="1331904" y="153459"/>
                    <a:pt x="1331904" y="116870"/>
                  </a:cubicBezTo>
                  <a:cubicBezTo>
                    <a:pt x="1331904" y="80281"/>
                    <a:pt x="1360928" y="50620"/>
                    <a:pt x="1396731" y="50620"/>
                  </a:cubicBezTo>
                  <a:cubicBezTo>
                    <a:pt x="1432534" y="50620"/>
                    <a:pt x="1461559" y="80281"/>
                    <a:pt x="1461559" y="116870"/>
                  </a:cubicBezTo>
                  <a:cubicBezTo>
                    <a:pt x="1461559" y="153459"/>
                    <a:pt x="1432534" y="183120"/>
                    <a:pt x="1396731" y="183120"/>
                  </a:cubicBezTo>
                  <a:close/>
                  <a:moveTo>
                    <a:pt x="7751077" y="185139"/>
                  </a:moveTo>
                  <a:cubicBezTo>
                    <a:pt x="7715273" y="185139"/>
                    <a:pt x="7686249" y="155478"/>
                    <a:pt x="7686249" y="118889"/>
                  </a:cubicBezTo>
                  <a:cubicBezTo>
                    <a:pt x="7686249" y="82300"/>
                    <a:pt x="7715273" y="52639"/>
                    <a:pt x="7751077" y="52639"/>
                  </a:cubicBezTo>
                  <a:cubicBezTo>
                    <a:pt x="7786880" y="52639"/>
                    <a:pt x="7815905" y="82300"/>
                    <a:pt x="7815905" y="118889"/>
                  </a:cubicBezTo>
                  <a:cubicBezTo>
                    <a:pt x="7815905" y="155478"/>
                    <a:pt x="7786880" y="185139"/>
                    <a:pt x="7751077" y="185139"/>
                  </a:cubicBezTo>
                  <a:close/>
                  <a:moveTo>
                    <a:pt x="7567185" y="185139"/>
                  </a:moveTo>
                  <a:cubicBezTo>
                    <a:pt x="7531382" y="185139"/>
                    <a:pt x="7502357" y="155478"/>
                    <a:pt x="7502357" y="118889"/>
                  </a:cubicBezTo>
                  <a:cubicBezTo>
                    <a:pt x="7502357" y="82300"/>
                    <a:pt x="7531382" y="52639"/>
                    <a:pt x="7567185" y="52639"/>
                  </a:cubicBezTo>
                  <a:cubicBezTo>
                    <a:pt x="7602989" y="52639"/>
                    <a:pt x="7632013" y="82300"/>
                    <a:pt x="7632013" y="118889"/>
                  </a:cubicBezTo>
                  <a:cubicBezTo>
                    <a:pt x="7632013" y="155478"/>
                    <a:pt x="7602989" y="185139"/>
                    <a:pt x="7567185" y="185139"/>
                  </a:cubicBezTo>
                  <a:close/>
                  <a:moveTo>
                    <a:pt x="7383294" y="185139"/>
                  </a:moveTo>
                  <a:cubicBezTo>
                    <a:pt x="7347490" y="185139"/>
                    <a:pt x="7318466" y="155478"/>
                    <a:pt x="7318466" y="118889"/>
                  </a:cubicBezTo>
                  <a:cubicBezTo>
                    <a:pt x="7318466" y="82300"/>
                    <a:pt x="7347490" y="52639"/>
                    <a:pt x="7383294" y="52639"/>
                  </a:cubicBezTo>
                  <a:cubicBezTo>
                    <a:pt x="7419097" y="52639"/>
                    <a:pt x="7448122" y="82300"/>
                    <a:pt x="7448122" y="118889"/>
                  </a:cubicBezTo>
                  <a:cubicBezTo>
                    <a:pt x="7448122" y="155478"/>
                    <a:pt x="7419097" y="185139"/>
                    <a:pt x="7383294" y="185139"/>
                  </a:cubicBezTo>
                  <a:close/>
                  <a:moveTo>
                    <a:pt x="7199404" y="185139"/>
                  </a:moveTo>
                  <a:cubicBezTo>
                    <a:pt x="7163600" y="185139"/>
                    <a:pt x="7134576" y="155478"/>
                    <a:pt x="7134576" y="118889"/>
                  </a:cubicBezTo>
                  <a:cubicBezTo>
                    <a:pt x="7134576" y="82300"/>
                    <a:pt x="7163600" y="52639"/>
                    <a:pt x="7199404" y="52639"/>
                  </a:cubicBezTo>
                  <a:cubicBezTo>
                    <a:pt x="7235206" y="52639"/>
                    <a:pt x="7264230" y="82300"/>
                    <a:pt x="7264230" y="118889"/>
                  </a:cubicBezTo>
                  <a:cubicBezTo>
                    <a:pt x="7264230" y="155478"/>
                    <a:pt x="7235206" y="185139"/>
                    <a:pt x="7199404" y="185139"/>
                  </a:cubicBezTo>
                  <a:close/>
                  <a:moveTo>
                    <a:pt x="7015512" y="185139"/>
                  </a:moveTo>
                  <a:cubicBezTo>
                    <a:pt x="6979708" y="185139"/>
                    <a:pt x="6950684" y="155478"/>
                    <a:pt x="6950684" y="118889"/>
                  </a:cubicBezTo>
                  <a:cubicBezTo>
                    <a:pt x="6950684" y="82300"/>
                    <a:pt x="6979708" y="52639"/>
                    <a:pt x="7015512" y="52639"/>
                  </a:cubicBezTo>
                  <a:cubicBezTo>
                    <a:pt x="7051316" y="52639"/>
                    <a:pt x="7080340" y="82300"/>
                    <a:pt x="7080340" y="118889"/>
                  </a:cubicBezTo>
                  <a:cubicBezTo>
                    <a:pt x="7080340" y="155478"/>
                    <a:pt x="7051316" y="185139"/>
                    <a:pt x="7015512" y="185139"/>
                  </a:cubicBezTo>
                  <a:close/>
                  <a:moveTo>
                    <a:pt x="6831620" y="185139"/>
                  </a:moveTo>
                  <a:cubicBezTo>
                    <a:pt x="6795816" y="185139"/>
                    <a:pt x="6766792" y="155478"/>
                    <a:pt x="6766792" y="118889"/>
                  </a:cubicBezTo>
                  <a:cubicBezTo>
                    <a:pt x="6766792" y="82300"/>
                    <a:pt x="6795816" y="52639"/>
                    <a:pt x="6831620" y="52639"/>
                  </a:cubicBezTo>
                  <a:cubicBezTo>
                    <a:pt x="6867424" y="52639"/>
                    <a:pt x="6896448" y="82300"/>
                    <a:pt x="6896448" y="118889"/>
                  </a:cubicBezTo>
                  <a:cubicBezTo>
                    <a:pt x="6896448" y="155478"/>
                    <a:pt x="6867424" y="185139"/>
                    <a:pt x="6831620" y="185139"/>
                  </a:cubicBezTo>
                  <a:close/>
                  <a:moveTo>
                    <a:pt x="6633000" y="185139"/>
                  </a:moveTo>
                  <a:cubicBezTo>
                    <a:pt x="6597196" y="185139"/>
                    <a:pt x="6568172" y="155478"/>
                    <a:pt x="6568172" y="118889"/>
                  </a:cubicBezTo>
                  <a:cubicBezTo>
                    <a:pt x="6568172" y="82300"/>
                    <a:pt x="6597196" y="52639"/>
                    <a:pt x="6633000" y="52639"/>
                  </a:cubicBezTo>
                  <a:cubicBezTo>
                    <a:pt x="6668802" y="52639"/>
                    <a:pt x="6697826" y="82300"/>
                    <a:pt x="6697826" y="118889"/>
                  </a:cubicBezTo>
                  <a:cubicBezTo>
                    <a:pt x="6697826" y="155478"/>
                    <a:pt x="6668802" y="185139"/>
                    <a:pt x="6633000" y="185139"/>
                  </a:cubicBezTo>
                  <a:close/>
                  <a:moveTo>
                    <a:pt x="5141831" y="187157"/>
                  </a:moveTo>
                  <a:cubicBezTo>
                    <a:pt x="5106028" y="187157"/>
                    <a:pt x="5077004" y="157496"/>
                    <a:pt x="5077004" y="120907"/>
                  </a:cubicBezTo>
                  <a:cubicBezTo>
                    <a:pt x="5077004" y="84318"/>
                    <a:pt x="5106028" y="54657"/>
                    <a:pt x="5141831" y="54657"/>
                  </a:cubicBezTo>
                  <a:cubicBezTo>
                    <a:pt x="5177635" y="54657"/>
                    <a:pt x="5206659" y="84318"/>
                    <a:pt x="5206659" y="120907"/>
                  </a:cubicBezTo>
                  <a:cubicBezTo>
                    <a:pt x="5206659" y="157496"/>
                    <a:pt x="5177635" y="187157"/>
                    <a:pt x="5141831" y="187157"/>
                  </a:cubicBezTo>
                  <a:close/>
                  <a:moveTo>
                    <a:pt x="4957940" y="187157"/>
                  </a:moveTo>
                  <a:cubicBezTo>
                    <a:pt x="4922136" y="187157"/>
                    <a:pt x="4893112" y="157496"/>
                    <a:pt x="4893112" y="120907"/>
                  </a:cubicBezTo>
                  <a:cubicBezTo>
                    <a:pt x="4893112" y="84318"/>
                    <a:pt x="4922136" y="54657"/>
                    <a:pt x="4957940" y="54657"/>
                  </a:cubicBezTo>
                  <a:cubicBezTo>
                    <a:pt x="4993744" y="54657"/>
                    <a:pt x="5022768" y="84318"/>
                    <a:pt x="5022768" y="120907"/>
                  </a:cubicBezTo>
                  <a:cubicBezTo>
                    <a:pt x="5022768" y="157496"/>
                    <a:pt x="4993744" y="187157"/>
                    <a:pt x="4957940" y="187157"/>
                  </a:cubicBezTo>
                  <a:close/>
                  <a:moveTo>
                    <a:pt x="4774048" y="187157"/>
                  </a:moveTo>
                  <a:cubicBezTo>
                    <a:pt x="4738246" y="187157"/>
                    <a:pt x="4709221" y="157496"/>
                    <a:pt x="4709221" y="120907"/>
                  </a:cubicBezTo>
                  <a:cubicBezTo>
                    <a:pt x="4709221" y="84318"/>
                    <a:pt x="4738246" y="54657"/>
                    <a:pt x="4774048" y="54657"/>
                  </a:cubicBezTo>
                  <a:cubicBezTo>
                    <a:pt x="4809852" y="54657"/>
                    <a:pt x="4838876" y="84318"/>
                    <a:pt x="4838876" y="120907"/>
                  </a:cubicBezTo>
                  <a:cubicBezTo>
                    <a:pt x="4838876" y="157496"/>
                    <a:pt x="4809852" y="187157"/>
                    <a:pt x="4774048" y="187157"/>
                  </a:cubicBezTo>
                  <a:close/>
                  <a:moveTo>
                    <a:pt x="4590158" y="187157"/>
                  </a:moveTo>
                  <a:cubicBezTo>
                    <a:pt x="4554354" y="187157"/>
                    <a:pt x="4525330" y="157496"/>
                    <a:pt x="4525330" y="120907"/>
                  </a:cubicBezTo>
                  <a:cubicBezTo>
                    <a:pt x="4525330" y="84318"/>
                    <a:pt x="4554354" y="54657"/>
                    <a:pt x="4590158" y="54657"/>
                  </a:cubicBezTo>
                  <a:cubicBezTo>
                    <a:pt x="4625961" y="54657"/>
                    <a:pt x="4654986" y="84318"/>
                    <a:pt x="4654986" y="120907"/>
                  </a:cubicBezTo>
                  <a:cubicBezTo>
                    <a:pt x="4654986" y="157496"/>
                    <a:pt x="4625961" y="187157"/>
                    <a:pt x="4590158" y="187157"/>
                  </a:cubicBezTo>
                  <a:close/>
                  <a:moveTo>
                    <a:pt x="4406266" y="187157"/>
                  </a:moveTo>
                  <a:cubicBezTo>
                    <a:pt x="4370463" y="187157"/>
                    <a:pt x="4341439" y="157496"/>
                    <a:pt x="4341439" y="120907"/>
                  </a:cubicBezTo>
                  <a:cubicBezTo>
                    <a:pt x="4341439" y="84318"/>
                    <a:pt x="4370463" y="54657"/>
                    <a:pt x="4406266" y="54657"/>
                  </a:cubicBezTo>
                  <a:cubicBezTo>
                    <a:pt x="4442070" y="54657"/>
                    <a:pt x="4471094" y="84318"/>
                    <a:pt x="4471094" y="120907"/>
                  </a:cubicBezTo>
                  <a:cubicBezTo>
                    <a:pt x="4471094" y="157496"/>
                    <a:pt x="4442070" y="187157"/>
                    <a:pt x="4406266" y="187157"/>
                  </a:cubicBezTo>
                  <a:close/>
                  <a:moveTo>
                    <a:pt x="4222375" y="187157"/>
                  </a:moveTo>
                  <a:cubicBezTo>
                    <a:pt x="4186571" y="187157"/>
                    <a:pt x="4157547" y="157496"/>
                    <a:pt x="4157547" y="120907"/>
                  </a:cubicBezTo>
                  <a:cubicBezTo>
                    <a:pt x="4157547" y="84318"/>
                    <a:pt x="4186571" y="54657"/>
                    <a:pt x="4222375" y="54657"/>
                  </a:cubicBezTo>
                  <a:cubicBezTo>
                    <a:pt x="4258178" y="54657"/>
                    <a:pt x="4287202" y="84318"/>
                    <a:pt x="4287202" y="120907"/>
                  </a:cubicBezTo>
                  <a:cubicBezTo>
                    <a:pt x="4287202" y="157496"/>
                    <a:pt x="4258178" y="187157"/>
                    <a:pt x="4222375" y="187157"/>
                  </a:cubicBezTo>
                  <a:close/>
                  <a:moveTo>
                    <a:pt x="4023753" y="187157"/>
                  </a:moveTo>
                  <a:cubicBezTo>
                    <a:pt x="3987951" y="187157"/>
                    <a:pt x="3958926" y="157496"/>
                    <a:pt x="3958926" y="120907"/>
                  </a:cubicBezTo>
                  <a:cubicBezTo>
                    <a:pt x="3958926" y="84318"/>
                    <a:pt x="3987951" y="54657"/>
                    <a:pt x="4023753" y="54657"/>
                  </a:cubicBezTo>
                  <a:cubicBezTo>
                    <a:pt x="4059557" y="54657"/>
                    <a:pt x="4088581" y="84318"/>
                    <a:pt x="4088581" y="120907"/>
                  </a:cubicBezTo>
                  <a:cubicBezTo>
                    <a:pt x="4088581" y="157496"/>
                    <a:pt x="4059557" y="187157"/>
                    <a:pt x="4023753" y="187157"/>
                  </a:cubicBezTo>
                  <a:close/>
                  <a:moveTo>
                    <a:pt x="1180557" y="190185"/>
                  </a:moveTo>
                  <a:cubicBezTo>
                    <a:pt x="1144753" y="190185"/>
                    <a:pt x="1115729" y="160524"/>
                    <a:pt x="1115729" y="123935"/>
                  </a:cubicBezTo>
                  <a:cubicBezTo>
                    <a:pt x="1115729" y="87346"/>
                    <a:pt x="1144753" y="57685"/>
                    <a:pt x="1180557" y="57685"/>
                  </a:cubicBezTo>
                  <a:cubicBezTo>
                    <a:pt x="1216361" y="57685"/>
                    <a:pt x="1245386" y="87346"/>
                    <a:pt x="1245386" y="123935"/>
                  </a:cubicBezTo>
                  <a:cubicBezTo>
                    <a:pt x="1245386" y="160524"/>
                    <a:pt x="1216361" y="190185"/>
                    <a:pt x="1180557" y="190185"/>
                  </a:cubicBezTo>
                  <a:close/>
                  <a:moveTo>
                    <a:pt x="996666" y="190185"/>
                  </a:moveTo>
                  <a:cubicBezTo>
                    <a:pt x="960862" y="190185"/>
                    <a:pt x="931839" y="160524"/>
                    <a:pt x="931839" y="123935"/>
                  </a:cubicBezTo>
                  <a:cubicBezTo>
                    <a:pt x="931839" y="87346"/>
                    <a:pt x="960862" y="57685"/>
                    <a:pt x="996666" y="57685"/>
                  </a:cubicBezTo>
                  <a:cubicBezTo>
                    <a:pt x="1032469" y="57685"/>
                    <a:pt x="1061494" y="87346"/>
                    <a:pt x="1061494" y="123935"/>
                  </a:cubicBezTo>
                  <a:cubicBezTo>
                    <a:pt x="1061494" y="160524"/>
                    <a:pt x="1032469" y="190185"/>
                    <a:pt x="996666" y="190185"/>
                  </a:cubicBezTo>
                  <a:close/>
                  <a:moveTo>
                    <a:pt x="812774" y="190185"/>
                  </a:moveTo>
                  <a:cubicBezTo>
                    <a:pt x="776971" y="190185"/>
                    <a:pt x="747946" y="160524"/>
                    <a:pt x="747946" y="123935"/>
                  </a:cubicBezTo>
                  <a:cubicBezTo>
                    <a:pt x="747946" y="87346"/>
                    <a:pt x="776971" y="57685"/>
                    <a:pt x="812774" y="57685"/>
                  </a:cubicBezTo>
                  <a:cubicBezTo>
                    <a:pt x="848579" y="57685"/>
                    <a:pt x="877601" y="87346"/>
                    <a:pt x="877601" y="123935"/>
                  </a:cubicBezTo>
                  <a:cubicBezTo>
                    <a:pt x="877601" y="160524"/>
                    <a:pt x="848579" y="190185"/>
                    <a:pt x="812774" y="190185"/>
                  </a:cubicBezTo>
                  <a:close/>
                  <a:moveTo>
                    <a:pt x="628883" y="190185"/>
                  </a:moveTo>
                  <a:cubicBezTo>
                    <a:pt x="593080" y="190185"/>
                    <a:pt x="564056" y="160524"/>
                    <a:pt x="564056" y="123935"/>
                  </a:cubicBezTo>
                  <a:cubicBezTo>
                    <a:pt x="564056" y="87346"/>
                    <a:pt x="593080" y="57685"/>
                    <a:pt x="628883" y="57685"/>
                  </a:cubicBezTo>
                  <a:cubicBezTo>
                    <a:pt x="664687" y="57685"/>
                    <a:pt x="693711" y="87346"/>
                    <a:pt x="693711" y="123935"/>
                  </a:cubicBezTo>
                  <a:cubicBezTo>
                    <a:pt x="693711" y="160524"/>
                    <a:pt x="664687" y="190185"/>
                    <a:pt x="628883" y="190185"/>
                  </a:cubicBezTo>
                  <a:close/>
                  <a:moveTo>
                    <a:pt x="444992" y="190185"/>
                  </a:moveTo>
                  <a:cubicBezTo>
                    <a:pt x="409189" y="190185"/>
                    <a:pt x="380164" y="160524"/>
                    <a:pt x="380164" y="123935"/>
                  </a:cubicBezTo>
                  <a:cubicBezTo>
                    <a:pt x="380164" y="87346"/>
                    <a:pt x="409189" y="57685"/>
                    <a:pt x="444992" y="57685"/>
                  </a:cubicBezTo>
                  <a:cubicBezTo>
                    <a:pt x="480795" y="57685"/>
                    <a:pt x="509819" y="87346"/>
                    <a:pt x="509819" y="123935"/>
                  </a:cubicBezTo>
                  <a:cubicBezTo>
                    <a:pt x="509819" y="160524"/>
                    <a:pt x="480795" y="190185"/>
                    <a:pt x="444992" y="190185"/>
                  </a:cubicBezTo>
                  <a:close/>
                  <a:moveTo>
                    <a:pt x="261100" y="190185"/>
                  </a:moveTo>
                  <a:cubicBezTo>
                    <a:pt x="225297" y="190185"/>
                    <a:pt x="196273" y="160524"/>
                    <a:pt x="196273" y="123935"/>
                  </a:cubicBezTo>
                  <a:cubicBezTo>
                    <a:pt x="196273" y="87346"/>
                    <a:pt x="225297" y="57685"/>
                    <a:pt x="261100" y="57685"/>
                  </a:cubicBezTo>
                  <a:cubicBezTo>
                    <a:pt x="296904" y="57685"/>
                    <a:pt x="325928" y="87346"/>
                    <a:pt x="325928" y="123935"/>
                  </a:cubicBezTo>
                  <a:cubicBezTo>
                    <a:pt x="325928" y="160524"/>
                    <a:pt x="296904" y="190185"/>
                    <a:pt x="261100" y="190185"/>
                  </a:cubicBezTo>
                  <a:close/>
                  <a:moveTo>
                    <a:pt x="6446454" y="397695"/>
                  </a:moveTo>
                  <a:cubicBezTo>
                    <a:pt x="6410652" y="397695"/>
                    <a:pt x="6381628" y="368034"/>
                    <a:pt x="6381628" y="331445"/>
                  </a:cubicBezTo>
                  <a:cubicBezTo>
                    <a:pt x="6381628" y="294856"/>
                    <a:pt x="6410652" y="265195"/>
                    <a:pt x="6446454" y="265195"/>
                  </a:cubicBezTo>
                  <a:cubicBezTo>
                    <a:pt x="6482258" y="265195"/>
                    <a:pt x="6511281" y="294856"/>
                    <a:pt x="6511281" y="331445"/>
                  </a:cubicBezTo>
                  <a:cubicBezTo>
                    <a:pt x="6511281" y="368034"/>
                    <a:pt x="6482258" y="397695"/>
                    <a:pt x="6446454" y="397695"/>
                  </a:cubicBezTo>
                  <a:close/>
                  <a:moveTo>
                    <a:pt x="6262564" y="397695"/>
                  </a:moveTo>
                  <a:cubicBezTo>
                    <a:pt x="6226760" y="397695"/>
                    <a:pt x="6197736" y="368034"/>
                    <a:pt x="6197736" y="331445"/>
                  </a:cubicBezTo>
                  <a:cubicBezTo>
                    <a:pt x="6197736" y="294856"/>
                    <a:pt x="6226760" y="265195"/>
                    <a:pt x="6262564" y="265195"/>
                  </a:cubicBezTo>
                  <a:cubicBezTo>
                    <a:pt x="6298366" y="265195"/>
                    <a:pt x="6327390" y="294856"/>
                    <a:pt x="6327390" y="331445"/>
                  </a:cubicBezTo>
                  <a:cubicBezTo>
                    <a:pt x="6327390" y="368034"/>
                    <a:pt x="6298366" y="397695"/>
                    <a:pt x="6262564" y="397695"/>
                  </a:cubicBezTo>
                  <a:close/>
                  <a:moveTo>
                    <a:pt x="6078672" y="397695"/>
                  </a:moveTo>
                  <a:cubicBezTo>
                    <a:pt x="6042869" y="397695"/>
                    <a:pt x="6013845" y="368034"/>
                    <a:pt x="6013845" y="331445"/>
                  </a:cubicBezTo>
                  <a:cubicBezTo>
                    <a:pt x="6013845" y="294856"/>
                    <a:pt x="6042869" y="265195"/>
                    <a:pt x="6078672" y="265195"/>
                  </a:cubicBezTo>
                  <a:cubicBezTo>
                    <a:pt x="6114476" y="265195"/>
                    <a:pt x="6143500" y="294856"/>
                    <a:pt x="6143500" y="331445"/>
                  </a:cubicBezTo>
                  <a:cubicBezTo>
                    <a:pt x="6143500" y="368034"/>
                    <a:pt x="6114476" y="397695"/>
                    <a:pt x="6078672" y="397695"/>
                  </a:cubicBezTo>
                  <a:close/>
                  <a:moveTo>
                    <a:pt x="5894781" y="397695"/>
                  </a:moveTo>
                  <a:cubicBezTo>
                    <a:pt x="5858977" y="397695"/>
                    <a:pt x="5829953" y="368034"/>
                    <a:pt x="5829953" y="331445"/>
                  </a:cubicBezTo>
                  <a:cubicBezTo>
                    <a:pt x="5829953" y="294856"/>
                    <a:pt x="5858977" y="265195"/>
                    <a:pt x="5894781" y="265195"/>
                  </a:cubicBezTo>
                  <a:cubicBezTo>
                    <a:pt x="5930584" y="265195"/>
                    <a:pt x="5959608" y="294856"/>
                    <a:pt x="5959608" y="331445"/>
                  </a:cubicBezTo>
                  <a:cubicBezTo>
                    <a:pt x="5959608" y="368034"/>
                    <a:pt x="5930584" y="397695"/>
                    <a:pt x="5894781" y="397695"/>
                  </a:cubicBezTo>
                  <a:close/>
                  <a:moveTo>
                    <a:pt x="5710889" y="397695"/>
                  </a:moveTo>
                  <a:cubicBezTo>
                    <a:pt x="5675086" y="397695"/>
                    <a:pt x="5646062" y="368034"/>
                    <a:pt x="5646062" y="331445"/>
                  </a:cubicBezTo>
                  <a:cubicBezTo>
                    <a:pt x="5646062" y="294856"/>
                    <a:pt x="5675086" y="265195"/>
                    <a:pt x="5710889" y="265195"/>
                  </a:cubicBezTo>
                  <a:cubicBezTo>
                    <a:pt x="5746693" y="265195"/>
                    <a:pt x="5775717" y="294856"/>
                    <a:pt x="5775717" y="331445"/>
                  </a:cubicBezTo>
                  <a:cubicBezTo>
                    <a:pt x="5775717" y="368034"/>
                    <a:pt x="5746693" y="397695"/>
                    <a:pt x="5710889" y="397695"/>
                  </a:cubicBezTo>
                  <a:close/>
                  <a:moveTo>
                    <a:pt x="5526999" y="397695"/>
                  </a:moveTo>
                  <a:cubicBezTo>
                    <a:pt x="5491195" y="397695"/>
                    <a:pt x="5462171" y="368034"/>
                    <a:pt x="5462171" y="331445"/>
                  </a:cubicBezTo>
                  <a:cubicBezTo>
                    <a:pt x="5462171" y="294856"/>
                    <a:pt x="5491195" y="265195"/>
                    <a:pt x="5526999" y="265195"/>
                  </a:cubicBezTo>
                  <a:cubicBezTo>
                    <a:pt x="5562801" y="265195"/>
                    <a:pt x="5591826" y="294856"/>
                    <a:pt x="5591826" y="331445"/>
                  </a:cubicBezTo>
                  <a:cubicBezTo>
                    <a:pt x="5591826" y="368034"/>
                    <a:pt x="5562801" y="397695"/>
                    <a:pt x="5526999" y="397695"/>
                  </a:cubicBezTo>
                  <a:close/>
                  <a:moveTo>
                    <a:pt x="5328377" y="397695"/>
                  </a:moveTo>
                  <a:cubicBezTo>
                    <a:pt x="5292574" y="397695"/>
                    <a:pt x="5263550" y="368034"/>
                    <a:pt x="5263550" y="331445"/>
                  </a:cubicBezTo>
                  <a:cubicBezTo>
                    <a:pt x="5263550" y="294856"/>
                    <a:pt x="5292574" y="265195"/>
                    <a:pt x="5328377" y="265195"/>
                  </a:cubicBezTo>
                  <a:cubicBezTo>
                    <a:pt x="5364181" y="265195"/>
                    <a:pt x="5393205" y="294856"/>
                    <a:pt x="5393205" y="331445"/>
                  </a:cubicBezTo>
                  <a:cubicBezTo>
                    <a:pt x="5393205" y="368034"/>
                    <a:pt x="5364181" y="397695"/>
                    <a:pt x="5328377" y="397695"/>
                  </a:cubicBezTo>
                  <a:close/>
                  <a:moveTo>
                    <a:pt x="3831282" y="399713"/>
                  </a:moveTo>
                  <a:cubicBezTo>
                    <a:pt x="3795479" y="399713"/>
                    <a:pt x="3766455" y="370052"/>
                    <a:pt x="3766455" y="333463"/>
                  </a:cubicBezTo>
                  <a:cubicBezTo>
                    <a:pt x="3766455" y="296874"/>
                    <a:pt x="3795479" y="267213"/>
                    <a:pt x="3831282" y="267213"/>
                  </a:cubicBezTo>
                  <a:cubicBezTo>
                    <a:pt x="3867086" y="267213"/>
                    <a:pt x="3896110" y="296874"/>
                    <a:pt x="3896110" y="333463"/>
                  </a:cubicBezTo>
                  <a:cubicBezTo>
                    <a:pt x="3896110" y="370052"/>
                    <a:pt x="3867086" y="399713"/>
                    <a:pt x="3831282" y="399713"/>
                  </a:cubicBezTo>
                  <a:close/>
                  <a:moveTo>
                    <a:pt x="3647391" y="399713"/>
                  </a:moveTo>
                  <a:cubicBezTo>
                    <a:pt x="3611588" y="399713"/>
                    <a:pt x="3582563" y="370052"/>
                    <a:pt x="3582563" y="333463"/>
                  </a:cubicBezTo>
                  <a:cubicBezTo>
                    <a:pt x="3582563" y="296874"/>
                    <a:pt x="3611588" y="267213"/>
                    <a:pt x="3647391" y="267213"/>
                  </a:cubicBezTo>
                  <a:cubicBezTo>
                    <a:pt x="3683194" y="267213"/>
                    <a:pt x="3712218" y="296874"/>
                    <a:pt x="3712218" y="333463"/>
                  </a:cubicBezTo>
                  <a:cubicBezTo>
                    <a:pt x="3712218" y="370052"/>
                    <a:pt x="3683194" y="399713"/>
                    <a:pt x="3647391" y="399713"/>
                  </a:cubicBezTo>
                  <a:close/>
                  <a:moveTo>
                    <a:pt x="3463500" y="399713"/>
                  </a:moveTo>
                  <a:cubicBezTo>
                    <a:pt x="3427697" y="399713"/>
                    <a:pt x="3398673" y="370052"/>
                    <a:pt x="3398673" y="333463"/>
                  </a:cubicBezTo>
                  <a:cubicBezTo>
                    <a:pt x="3398673" y="296874"/>
                    <a:pt x="3427697" y="267213"/>
                    <a:pt x="3463500" y="267213"/>
                  </a:cubicBezTo>
                  <a:cubicBezTo>
                    <a:pt x="3499303" y="267213"/>
                    <a:pt x="3528328" y="296874"/>
                    <a:pt x="3528328" y="333463"/>
                  </a:cubicBezTo>
                  <a:cubicBezTo>
                    <a:pt x="3528328" y="370052"/>
                    <a:pt x="3499303" y="399713"/>
                    <a:pt x="3463500" y="399713"/>
                  </a:cubicBezTo>
                  <a:close/>
                  <a:moveTo>
                    <a:pt x="3279609" y="399713"/>
                  </a:moveTo>
                  <a:cubicBezTo>
                    <a:pt x="3243805" y="399713"/>
                    <a:pt x="3214781" y="370052"/>
                    <a:pt x="3214781" y="333463"/>
                  </a:cubicBezTo>
                  <a:cubicBezTo>
                    <a:pt x="3214781" y="296874"/>
                    <a:pt x="3243805" y="267213"/>
                    <a:pt x="3279609" y="267213"/>
                  </a:cubicBezTo>
                  <a:cubicBezTo>
                    <a:pt x="3315412" y="267213"/>
                    <a:pt x="3344436" y="296874"/>
                    <a:pt x="3344436" y="333463"/>
                  </a:cubicBezTo>
                  <a:cubicBezTo>
                    <a:pt x="3344436" y="370052"/>
                    <a:pt x="3315412" y="399713"/>
                    <a:pt x="3279609" y="399713"/>
                  </a:cubicBezTo>
                  <a:close/>
                  <a:moveTo>
                    <a:pt x="3095717" y="399713"/>
                  </a:moveTo>
                  <a:cubicBezTo>
                    <a:pt x="3059913" y="399713"/>
                    <a:pt x="3030889" y="370052"/>
                    <a:pt x="3030889" y="333463"/>
                  </a:cubicBezTo>
                  <a:cubicBezTo>
                    <a:pt x="3030889" y="296874"/>
                    <a:pt x="3059913" y="267213"/>
                    <a:pt x="3095717" y="267213"/>
                  </a:cubicBezTo>
                  <a:cubicBezTo>
                    <a:pt x="3131521" y="267213"/>
                    <a:pt x="3160545" y="296874"/>
                    <a:pt x="3160545" y="333463"/>
                  </a:cubicBezTo>
                  <a:cubicBezTo>
                    <a:pt x="3160545" y="370052"/>
                    <a:pt x="3131521" y="399713"/>
                    <a:pt x="3095717" y="399713"/>
                  </a:cubicBezTo>
                  <a:close/>
                  <a:moveTo>
                    <a:pt x="2911826" y="399713"/>
                  </a:moveTo>
                  <a:cubicBezTo>
                    <a:pt x="2876023" y="399713"/>
                    <a:pt x="2846998" y="370052"/>
                    <a:pt x="2846998" y="333463"/>
                  </a:cubicBezTo>
                  <a:cubicBezTo>
                    <a:pt x="2846998" y="296874"/>
                    <a:pt x="2876023" y="267213"/>
                    <a:pt x="2911826" y="267213"/>
                  </a:cubicBezTo>
                  <a:cubicBezTo>
                    <a:pt x="2947629" y="267213"/>
                    <a:pt x="2976653" y="296874"/>
                    <a:pt x="2976653" y="333463"/>
                  </a:cubicBezTo>
                  <a:cubicBezTo>
                    <a:pt x="2976653" y="370052"/>
                    <a:pt x="2947629" y="399713"/>
                    <a:pt x="2911826" y="399713"/>
                  </a:cubicBezTo>
                  <a:close/>
                  <a:moveTo>
                    <a:pt x="2713205" y="399713"/>
                  </a:moveTo>
                  <a:cubicBezTo>
                    <a:pt x="2677402" y="399713"/>
                    <a:pt x="2648378" y="370052"/>
                    <a:pt x="2648378" y="333463"/>
                  </a:cubicBezTo>
                  <a:cubicBezTo>
                    <a:pt x="2648378" y="296874"/>
                    <a:pt x="2677402" y="267213"/>
                    <a:pt x="2713205" y="267213"/>
                  </a:cubicBezTo>
                  <a:cubicBezTo>
                    <a:pt x="2749008" y="267213"/>
                    <a:pt x="2778033" y="296874"/>
                    <a:pt x="2778033" y="333463"/>
                  </a:cubicBezTo>
                  <a:cubicBezTo>
                    <a:pt x="2778033" y="370052"/>
                    <a:pt x="2749008" y="399713"/>
                    <a:pt x="2713205" y="399713"/>
                  </a:cubicBezTo>
                  <a:close/>
                  <a:moveTo>
                    <a:pt x="2514808" y="400722"/>
                  </a:moveTo>
                  <a:cubicBezTo>
                    <a:pt x="2479004" y="400722"/>
                    <a:pt x="2449981" y="371061"/>
                    <a:pt x="2449981" y="334472"/>
                  </a:cubicBezTo>
                  <a:cubicBezTo>
                    <a:pt x="2449981" y="297883"/>
                    <a:pt x="2479004" y="268222"/>
                    <a:pt x="2514808" y="268222"/>
                  </a:cubicBezTo>
                  <a:cubicBezTo>
                    <a:pt x="2550611" y="268222"/>
                    <a:pt x="2579636" y="297883"/>
                    <a:pt x="2579636" y="334472"/>
                  </a:cubicBezTo>
                  <a:cubicBezTo>
                    <a:pt x="2579636" y="371061"/>
                    <a:pt x="2550611" y="400722"/>
                    <a:pt x="2514808" y="400722"/>
                  </a:cubicBezTo>
                  <a:close/>
                  <a:moveTo>
                    <a:pt x="2330917" y="400722"/>
                  </a:moveTo>
                  <a:cubicBezTo>
                    <a:pt x="2295113" y="400722"/>
                    <a:pt x="2266089" y="371061"/>
                    <a:pt x="2266089" y="334472"/>
                  </a:cubicBezTo>
                  <a:cubicBezTo>
                    <a:pt x="2266089" y="297883"/>
                    <a:pt x="2295113" y="268222"/>
                    <a:pt x="2330917" y="268222"/>
                  </a:cubicBezTo>
                  <a:cubicBezTo>
                    <a:pt x="2366720" y="268222"/>
                    <a:pt x="2395744" y="297883"/>
                    <a:pt x="2395744" y="334472"/>
                  </a:cubicBezTo>
                  <a:cubicBezTo>
                    <a:pt x="2395744" y="371061"/>
                    <a:pt x="2366720" y="400722"/>
                    <a:pt x="2330917" y="400722"/>
                  </a:cubicBezTo>
                  <a:close/>
                  <a:moveTo>
                    <a:pt x="2147025" y="400722"/>
                  </a:moveTo>
                  <a:cubicBezTo>
                    <a:pt x="2111222" y="400722"/>
                    <a:pt x="2082197" y="371061"/>
                    <a:pt x="2082197" y="334472"/>
                  </a:cubicBezTo>
                  <a:cubicBezTo>
                    <a:pt x="2082197" y="297883"/>
                    <a:pt x="2111222" y="268222"/>
                    <a:pt x="2147025" y="268222"/>
                  </a:cubicBezTo>
                  <a:cubicBezTo>
                    <a:pt x="2182829" y="268222"/>
                    <a:pt x="2211853" y="297883"/>
                    <a:pt x="2211853" y="334472"/>
                  </a:cubicBezTo>
                  <a:cubicBezTo>
                    <a:pt x="2211853" y="371061"/>
                    <a:pt x="2182829" y="400722"/>
                    <a:pt x="2147025" y="400722"/>
                  </a:cubicBezTo>
                  <a:close/>
                  <a:moveTo>
                    <a:pt x="1963135" y="400722"/>
                  </a:moveTo>
                  <a:cubicBezTo>
                    <a:pt x="1927331" y="400722"/>
                    <a:pt x="1898307" y="371061"/>
                    <a:pt x="1898307" y="334472"/>
                  </a:cubicBezTo>
                  <a:cubicBezTo>
                    <a:pt x="1898307" y="297883"/>
                    <a:pt x="1927331" y="268222"/>
                    <a:pt x="1963135" y="268222"/>
                  </a:cubicBezTo>
                  <a:cubicBezTo>
                    <a:pt x="1998937" y="268222"/>
                    <a:pt x="2027962" y="297883"/>
                    <a:pt x="2027962" y="334472"/>
                  </a:cubicBezTo>
                  <a:cubicBezTo>
                    <a:pt x="2027962" y="371061"/>
                    <a:pt x="1998937" y="400722"/>
                    <a:pt x="1963135" y="400722"/>
                  </a:cubicBezTo>
                  <a:close/>
                  <a:moveTo>
                    <a:pt x="1779244" y="400722"/>
                  </a:moveTo>
                  <a:cubicBezTo>
                    <a:pt x="1743439" y="400722"/>
                    <a:pt x="1714416" y="371061"/>
                    <a:pt x="1714416" y="334472"/>
                  </a:cubicBezTo>
                  <a:cubicBezTo>
                    <a:pt x="1714416" y="297883"/>
                    <a:pt x="1743439" y="268222"/>
                    <a:pt x="1779244" y="268222"/>
                  </a:cubicBezTo>
                  <a:cubicBezTo>
                    <a:pt x="1815047" y="268222"/>
                    <a:pt x="1844072" y="297883"/>
                    <a:pt x="1844072" y="334472"/>
                  </a:cubicBezTo>
                  <a:cubicBezTo>
                    <a:pt x="1844072" y="371061"/>
                    <a:pt x="1815047" y="400722"/>
                    <a:pt x="1779244" y="400722"/>
                  </a:cubicBezTo>
                  <a:close/>
                  <a:moveTo>
                    <a:pt x="1595352" y="400722"/>
                  </a:moveTo>
                  <a:cubicBezTo>
                    <a:pt x="1559548" y="400722"/>
                    <a:pt x="1530525" y="371061"/>
                    <a:pt x="1530525" y="334472"/>
                  </a:cubicBezTo>
                  <a:cubicBezTo>
                    <a:pt x="1530525" y="297883"/>
                    <a:pt x="1559548" y="268222"/>
                    <a:pt x="1595352" y="268222"/>
                  </a:cubicBezTo>
                  <a:cubicBezTo>
                    <a:pt x="1631155" y="268222"/>
                    <a:pt x="1660179" y="297883"/>
                    <a:pt x="1660179" y="334472"/>
                  </a:cubicBezTo>
                  <a:cubicBezTo>
                    <a:pt x="1660179" y="371061"/>
                    <a:pt x="1631155" y="400722"/>
                    <a:pt x="1595352" y="400722"/>
                  </a:cubicBezTo>
                  <a:close/>
                  <a:moveTo>
                    <a:pt x="1396731" y="400722"/>
                  </a:moveTo>
                  <a:cubicBezTo>
                    <a:pt x="1360928" y="400722"/>
                    <a:pt x="1331904" y="371061"/>
                    <a:pt x="1331904" y="334472"/>
                  </a:cubicBezTo>
                  <a:cubicBezTo>
                    <a:pt x="1331904" y="297883"/>
                    <a:pt x="1360928" y="268222"/>
                    <a:pt x="1396731" y="268222"/>
                  </a:cubicBezTo>
                  <a:cubicBezTo>
                    <a:pt x="1432534" y="268222"/>
                    <a:pt x="1461559" y="297883"/>
                    <a:pt x="1461559" y="334472"/>
                  </a:cubicBezTo>
                  <a:cubicBezTo>
                    <a:pt x="1461559" y="371061"/>
                    <a:pt x="1432534" y="400722"/>
                    <a:pt x="1396731" y="400722"/>
                  </a:cubicBezTo>
                  <a:close/>
                  <a:moveTo>
                    <a:pt x="7751077" y="402741"/>
                  </a:moveTo>
                  <a:cubicBezTo>
                    <a:pt x="7715273" y="402741"/>
                    <a:pt x="7686249" y="373080"/>
                    <a:pt x="7686249" y="336491"/>
                  </a:cubicBezTo>
                  <a:cubicBezTo>
                    <a:pt x="7686249" y="299902"/>
                    <a:pt x="7715273" y="270241"/>
                    <a:pt x="7751077" y="270241"/>
                  </a:cubicBezTo>
                  <a:cubicBezTo>
                    <a:pt x="7786880" y="270241"/>
                    <a:pt x="7815905" y="299902"/>
                    <a:pt x="7815905" y="336491"/>
                  </a:cubicBezTo>
                  <a:cubicBezTo>
                    <a:pt x="7815905" y="373080"/>
                    <a:pt x="7786880" y="402741"/>
                    <a:pt x="7751077" y="402741"/>
                  </a:cubicBezTo>
                  <a:close/>
                  <a:moveTo>
                    <a:pt x="7567185" y="402741"/>
                  </a:moveTo>
                  <a:cubicBezTo>
                    <a:pt x="7531382" y="402741"/>
                    <a:pt x="7502357" y="373080"/>
                    <a:pt x="7502357" y="336491"/>
                  </a:cubicBezTo>
                  <a:cubicBezTo>
                    <a:pt x="7502357" y="299902"/>
                    <a:pt x="7531382" y="270241"/>
                    <a:pt x="7567185" y="270241"/>
                  </a:cubicBezTo>
                  <a:cubicBezTo>
                    <a:pt x="7602989" y="270241"/>
                    <a:pt x="7632013" y="299902"/>
                    <a:pt x="7632013" y="336491"/>
                  </a:cubicBezTo>
                  <a:cubicBezTo>
                    <a:pt x="7632013" y="373080"/>
                    <a:pt x="7602989" y="402741"/>
                    <a:pt x="7567185" y="402741"/>
                  </a:cubicBezTo>
                  <a:close/>
                  <a:moveTo>
                    <a:pt x="7383294" y="402741"/>
                  </a:moveTo>
                  <a:cubicBezTo>
                    <a:pt x="7347490" y="402741"/>
                    <a:pt x="7318466" y="373080"/>
                    <a:pt x="7318466" y="336491"/>
                  </a:cubicBezTo>
                  <a:cubicBezTo>
                    <a:pt x="7318466" y="299902"/>
                    <a:pt x="7347490" y="270241"/>
                    <a:pt x="7383294" y="270241"/>
                  </a:cubicBezTo>
                  <a:cubicBezTo>
                    <a:pt x="7419097" y="270241"/>
                    <a:pt x="7448122" y="299902"/>
                    <a:pt x="7448122" y="336491"/>
                  </a:cubicBezTo>
                  <a:cubicBezTo>
                    <a:pt x="7448122" y="373080"/>
                    <a:pt x="7419097" y="402741"/>
                    <a:pt x="7383294" y="402741"/>
                  </a:cubicBezTo>
                  <a:close/>
                  <a:moveTo>
                    <a:pt x="7199404" y="402741"/>
                  </a:moveTo>
                  <a:cubicBezTo>
                    <a:pt x="7163600" y="402741"/>
                    <a:pt x="7134576" y="373080"/>
                    <a:pt x="7134576" y="336491"/>
                  </a:cubicBezTo>
                  <a:cubicBezTo>
                    <a:pt x="7134576" y="299902"/>
                    <a:pt x="7163600" y="270241"/>
                    <a:pt x="7199404" y="270241"/>
                  </a:cubicBezTo>
                  <a:cubicBezTo>
                    <a:pt x="7235206" y="270241"/>
                    <a:pt x="7264230" y="299902"/>
                    <a:pt x="7264230" y="336491"/>
                  </a:cubicBezTo>
                  <a:cubicBezTo>
                    <a:pt x="7264230" y="373080"/>
                    <a:pt x="7235206" y="402741"/>
                    <a:pt x="7199404" y="402741"/>
                  </a:cubicBezTo>
                  <a:close/>
                  <a:moveTo>
                    <a:pt x="7015512" y="402741"/>
                  </a:moveTo>
                  <a:cubicBezTo>
                    <a:pt x="6979708" y="402741"/>
                    <a:pt x="6950684" y="373080"/>
                    <a:pt x="6950684" y="336491"/>
                  </a:cubicBezTo>
                  <a:cubicBezTo>
                    <a:pt x="6950684" y="299902"/>
                    <a:pt x="6979708" y="270241"/>
                    <a:pt x="7015512" y="270241"/>
                  </a:cubicBezTo>
                  <a:cubicBezTo>
                    <a:pt x="7051316" y="270241"/>
                    <a:pt x="7080340" y="299902"/>
                    <a:pt x="7080340" y="336491"/>
                  </a:cubicBezTo>
                  <a:cubicBezTo>
                    <a:pt x="7080340" y="373080"/>
                    <a:pt x="7051316" y="402741"/>
                    <a:pt x="7015512" y="402741"/>
                  </a:cubicBezTo>
                  <a:close/>
                  <a:moveTo>
                    <a:pt x="6831620" y="402741"/>
                  </a:moveTo>
                  <a:cubicBezTo>
                    <a:pt x="6795816" y="402741"/>
                    <a:pt x="6766792" y="373080"/>
                    <a:pt x="6766792" y="336491"/>
                  </a:cubicBezTo>
                  <a:cubicBezTo>
                    <a:pt x="6766792" y="299902"/>
                    <a:pt x="6795816" y="270241"/>
                    <a:pt x="6831620" y="270241"/>
                  </a:cubicBezTo>
                  <a:cubicBezTo>
                    <a:pt x="6867424" y="270241"/>
                    <a:pt x="6896448" y="299902"/>
                    <a:pt x="6896448" y="336491"/>
                  </a:cubicBezTo>
                  <a:cubicBezTo>
                    <a:pt x="6896448" y="373080"/>
                    <a:pt x="6867424" y="402741"/>
                    <a:pt x="6831620" y="402741"/>
                  </a:cubicBezTo>
                  <a:close/>
                  <a:moveTo>
                    <a:pt x="6633000" y="402741"/>
                  </a:moveTo>
                  <a:cubicBezTo>
                    <a:pt x="6597196" y="402741"/>
                    <a:pt x="6568172" y="373080"/>
                    <a:pt x="6568172" y="336491"/>
                  </a:cubicBezTo>
                  <a:cubicBezTo>
                    <a:pt x="6568172" y="299902"/>
                    <a:pt x="6597196" y="270241"/>
                    <a:pt x="6633000" y="270241"/>
                  </a:cubicBezTo>
                  <a:cubicBezTo>
                    <a:pt x="6668802" y="270241"/>
                    <a:pt x="6697826" y="299902"/>
                    <a:pt x="6697826" y="336491"/>
                  </a:cubicBezTo>
                  <a:cubicBezTo>
                    <a:pt x="6697826" y="373080"/>
                    <a:pt x="6668802" y="402741"/>
                    <a:pt x="6633000" y="402741"/>
                  </a:cubicBezTo>
                  <a:close/>
                  <a:moveTo>
                    <a:pt x="5141831" y="404759"/>
                  </a:moveTo>
                  <a:cubicBezTo>
                    <a:pt x="5106028" y="404759"/>
                    <a:pt x="5077004" y="375098"/>
                    <a:pt x="5077004" y="338509"/>
                  </a:cubicBezTo>
                  <a:cubicBezTo>
                    <a:pt x="5077004" y="301920"/>
                    <a:pt x="5106028" y="272259"/>
                    <a:pt x="5141831" y="272259"/>
                  </a:cubicBezTo>
                  <a:cubicBezTo>
                    <a:pt x="5177635" y="272259"/>
                    <a:pt x="5206659" y="301920"/>
                    <a:pt x="5206659" y="338509"/>
                  </a:cubicBezTo>
                  <a:cubicBezTo>
                    <a:pt x="5206659" y="375098"/>
                    <a:pt x="5177635" y="404759"/>
                    <a:pt x="5141831" y="404759"/>
                  </a:cubicBezTo>
                  <a:close/>
                  <a:moveTo>
                    <a:pt x="4957940" y="404759"/>
                  </a:moveTo>
                  <a:cubicBezTo>
                    <a:pt x="4922136" y="404759"/>
                    <a:pt x="4893112" y="375098"/>
                    <a:pt x="4893112" y="338509"/>
                  </a:cubicBezTo>
                  <a:cubicBezTo>
                    <a:pt x="4893112" y="301920"/>
                    <a:pt x="4922136" y="272259"/>
                    <a:pt x="4957940" y="272259"/>
                  </a:cubicBezTo>
                  <a:cubicBezTo>
                    <a:pt x="4993744" y="272259"/>
                    <a:pt x="5022768" y="301920"/>
                    <a:pt x="5022768" y="338509"/>
                  </a:cubicBezTo>
                  <a:cubicBezTo>
                    <a:pt x="5022768" y="375098"/>
                    <a:pt x="4993744" y="404759"/>
                    <a:pt x="4957940" y="404759"/>
                  </a:cubicBezTo>
                  <a:close/>
                  <a:moveTo>
                    <a:pt x="4774048" y="404759"/>
                  </a:moveTo>
                  <a:cubicBezTo>
                    <a:pt x="4738246" y="404759"/>
                    <a:pt x="4709221" y="375098"/>
                    <a:pt x="4709221" y="338509"/>
                  </a:cubicBezTo>
                  <a:cubicBezTo>
                    <a:pt x="4709221" y="301920"/>
                    <a:pt x="4738246" y="272259"/>
                    <a:pt x="4774048" y="272259"/>
                  </a:cubicBezTo>
                  <a:cubicBezTo>
                    <a:pt x="4809852" y="272259"/>
                    <a:pt x="4838876" y="301920"/>
                    <a:pt x="4838876" y="338509"/>
                  </a:cubicBezTo>
                  <a:cubicBezTo>
                    <a:pt x="4838876" y="375098"/>
                    <a:pt x="4809852" y="404759"/>
                    <a:pt x="4774048" y="404759"/>
                  </a:cubicBezTo>
                  <a:close/>
                  <a:moveTo>
                    <a:pt x="4590158" y="404759"/>
                  </a:moveTo>
                  <a:cubicBezTo>
                    <a:pt x="4554354" y="404759"/>
                    <a:pt x="4525330" y="375098"/>
                    <a:pt x="4525330" y="338509"/>
                  </a:cubicBezTo>
                  <a:cubicBezTo>
                    <a:pt x="4525330" y="301920"/>
                    <a:pt x="4554354" y="272259"/>
                    <a:pt x="4590158" y="272259"/>
                  </a:cubicBezTo>
                  <a:cubicBezTo>
                    <a:pt x="4625961" y="272259"/>
                    <a:pt x="4654986" y="301920"/>
                    <a:pt x="4654986" y="338509"/>
                  </a:cubicBezTo>
                  <a:cubicBezTo>
                    <a:pt x="4654986" y="375098"/>
                    <a:pt x="4625961" y="404759"/>
                    <a:pt x="4590158" y="404759"/>
                  </a:cubicBezTo>
                  <a:close/>
                  <a:moveTo>
                    <a:pt x="4406266" y="404759"/>
                  </a:moveTo>
                  <a:cubicBezTo>
                    <a:pt x="4370463" y="404759"/>
                    <a:pt x="4341439" y="375098"/>
                    <a:pt x="4341439" y="338509"/>
                  </a:cubicBezTo>
                  <a:cubicBezTo>
                    <a:pt x="4341439" y="301920"/>
                    <a:pt x="4370463" y="272259"/>
                    <a:pt x="4406266" y="272259"/>
                  </a:cubicBezTo>
                  <a:cubicBezTo>
                    <a:pt x="4442070" y="272259"/>
                    <a:pt x="4471094" y="301920"/>
                    <a:pt x="4471094" y="338509"/>
                  </a:cubicBezTo>
                  <a:cubicBezTo>
                    <a:pt x="4471094" y="375098"/>
                    <a:pt x="4442070" y="404759"/>
                    <a:pt x="4406266" y="404759"/>
                  </a:cubicBezTo>
                  <a:close/>
                  <a:moveTo>
                    <a:pt x="4222375" y="404759"/>
                  </a:moveTo>
                  <a:cubicBezTo>
                    <a:pt x="4186571" y="404759"/>
                    <a:pt x="4157547" y="375098"/>
                    <a:pt x="4157547" y="338509"/>
                  </a:cubicBezTo>
                  <a:cubicBezTo>
                    <a:pt x="4157547" y="301920"/>
                    <a:pt x="4186571" y="272259"/>
                    <a:pt x="4222375" y="272259"/>
                  </a:cubicBezTo>
                  <a:cubicBezTo>
                    <a:pt x="4258178" y="272259"/>
                    <a:pt x="4287202" y="301920"/>
                    <a:pt x="4287202" y="338509"/>
                  </a:cubicBezTo>
                  <a:cubicBezTo>
                    <a:pt x="4287202" y="375098"/>
                    <a:pt x="4258178" y="404759"/>
                    <a:pt x="4222375" y="404759"/>
                  </a:cubicBezTo>
                  <a:close/>
                  <a:moveTo>
                    <a:pt x="4023753" y="404759"/>
                  </a:moveTo>
                  <a:cubicBezTo>
                    <a:pt x="3987951" y="404759"/>
                    <a:pt x="3958926" y="375098"/>
                    <a:pt x="3958926" y="338509"/>
                  </a:cubicBezTo>
                  <a:cubicBezTo>
                    <a:pt x="3958926" y="301920"/>
                    <a:pt x="3987951" y="272259"/>
                    <a:pt x="4023753" y="272259"/>
                  </a:cubicBezTo>
                  <a:cubicBezTo>
                    <a:pt x="4059557" y="272259"/>
                    <a:pt x="4088581" y="301920"/>
                    <a:pt x="4088581" y="338509"/>
                  </a:cubicBezTo>
                  <a:cubicBezTo>
                    <a:pt x="4088581" y="375098"/>
                    <a:pt x="4059557" y="404759"/>
                    <a:pt x="4023753" y="404759"/>
                  </a:cubicBezTo>
                  <a:close/>
                  <a:moveTo>
                    <a:pt x="1180557" y="407787"/>
                  </a:moveTo>
                  <a:cubicBezTo>
                    <a:pt x="1144753" y="407787"/>
                    <a:pt x="1115729" y="378126"/>
                    <a:pt x="1115729" y="341537"/>
                  </a:cubicBezTo>
                  <a:cubicBezTo>
                    <a:pt x="1115729" y="304948"/>
                    <a:pt x="1144753" y="275287"/>
                    <a:pt x="1180557" y="275287"/>
                  </a:cubicBezTo>
                  <a:cubicBezTo>
                    <a:pt x="1216361" y="275287"/>
                    <a:pt x="1245386" y="304948"/>
                    <a:pt x="1245386" y="341537"/>
                  </a:cubicBezTo>
                  <a:cubicBezTo>
                    <a:pt x="1245386" y="378126"/>
                    <a:pt x="1216361" y="407787"/>
                    <a:pt x="1180557" y="407787"/>
                  </a:cubicBezTo>
                  <a:close/>
                  <a:moveTo>
                    <a:pt x="996666" y="407787"/>
                  </a:moveTo>
                  <a:cubicBezTo>
                    <a:pt x="960862" y="407787"/>
                    <a:pt x="931839" y="378126"/>
                    <a:pt x="931839" y="341537"/>
                  </a:cubicBezTo>
                  <a:cubicBezTo>
                    <a:pt x="931839" y="304948"/>
                    <a:pt x="960862" y="275287"/>
                    <a:pt x="996666" y="275287"/>
                  </a:cubicBezTo>
                  <a:cubicBezTo>
                    <a:pt x="1032469" y="275287"/>
                    <a:pt x="1061494" y="304948"/>
                    <a:pt x="1061494" y="341537"/>
                  </a:cubicBezTo>
                  <a:cubicBezTo>
                    <a:pt x="1061494" y="378126"/>
                    <a:pt x="1032469" y="407787"/>
                    <a:pt x="996666" y="407787"/>
                  </a:cubicBezTo>
                  <a:close/>
                  <a:moveTo>
                    <a:pt x="812774" y="407787"/>
                  </a:moveTo>
                  <a:cubicBezTo>
                    <a:pt x="776971" y="407787"/>
                    <a:pt x="747946" y="378126"/>
                    <a:pt x="747946" y="341537"/>
                  </a:cubicBezTo>
                  <a:cubicBezTo>
                    <a:pt x="747946" y="304948"/>
                    <a:pt x="776971" y="275287"/>
                    <a:pt x="812774" y="275287"/>
                  </a:cubicBezTo>
                  <a:cubicBezTo>
                    <a:pt x="848579" y="275287"/>
                    <a:pt x="877601" y="304948"/>
                    <a:pt x="877601" y="341537"/>
                  </a:cubicBezTo>
                  <a:cubicBezTo>
                    <a:pt x="877601" y="378126"/>
                    <a:pt x="848579" y="407787"/>
                    <a:pt x="812774" y="407787"/>
                  </a:cubicBezTo>
                  <a:close/>
                  <a:moveTo>
                    <a:pt x="628883" y="407787"/>
                  </a:moveTo>
                  <a:cubicBezTo>
                    <a:pt x="593080" y="407787"/>
                    <a:pt x="564056" y="378126"/>
                    <a:pt x="564056" y="341537"/>
                  </a:cubicBezTo>
                  <a:cubicBezTo>
                    <a:pt x="564056" y="304948"/>
                    <a:pt x="593080" y="275287"/>
                    <a:pt x="628883" y="275287"/>
                  </a:cubicBezTo>
                  <a:cubicBezTo>
                    <a:pt x="664687" y="275287"/>
                    <a:pt x="693711" y="304948"/>
                    <a:pt x="693711" y="341537"/>
                  </a:cubicBezTo>
                  <a:cubicBezTo>
                    <a:pt x="693711" y="378126"/>
                    <a:pt x="664687" y="407787"/>
                    <a:pt x="628883" y="407787"/>
                  </a:cubicBezTo>
                  <a:close/>
                  <a:moveTo>
                    <a:pt x="444992" y="407787"/>
                  </a:moveTo>
                  <a:cubicBezTo>
                    <a:pt x="409189" y="407787"/>
                    <a:pt x="380164" y="378126"/>
                    <a:pt x="380164" y="341537"/>
                  </a:cubicBezTo>
                  <a:cubicBezTo>
                    <a:pt x="380164" y="304948"/>
                    <a:pt x="409189" y="275287"/>
                    <a:pt x="444992" y="275287"/>
                  </a:cubicBezTo>
                  <a:cubicBezTo>
                    <a:pt x="480795" y="275287"/>
                    <a:pt x="509819" y="304948"/>
                    <a:pt x="509819" y="341537"/>
                  </a:cubicBezTo>
                  <a:cubicBezTo>
                    <a:pt x="509819" y="378126"/>
                    <a:pt x="480795" y="407787"/>
                    <a:pt x="444992" y="407787"/>
                  </a:cubicBezTo>
                  <a:close/>
                  <a:moveTo>
                    <a:pt x="261100" y="407787"/>
                  </a:moveTo>
                  <a:cubicBezTo>
                    <a:pt x="225297" y="407787"/>
                    <a:pt x="196273" y="378126"/>
                    <a:pt x="196273" y="341537"/>
                  </a:cubicBezTo>
                  <a:cubicBezTo>
                    <a:pt x="196273" y="304948"/>
                    <a:pt x="225297" y="275287"/>
                    <a:pt x="261100" y="275287"/>
                  </a:cubicBezTo>
                  <a:cubicBezTo>
                    <a:pt x="296904" y="275287"/>
                    <a:pt x="325928" y="304948"/>
                    <a:pt x="325928" y="341537"/>
                  </a:cubicBezTo>
                  <a:cubicBezTo>
                    <a:pt x="325928" y="378126"/>
                    <a:pt x="296904" y="407787"/>
                    <a:pt x="261100" y="407787"/>
                  </a:cubicBezTo>
                  <a:close/>
                  <a:moveTo>
                    <a:pt x="6454772" y="615298"/>
                  </a:moveTo>
                  <a:cubicBezTo>
                    <a:pt x="6418968" y="615298"/>
                    <a:pt x="6389944" y="585637"/>
                    <a:pt x="6389944" y="549048"/>
                  </a:cubicBezTo>
                  <a:cubicBezTo>
                    <a:pt x="6389944" y="512459"/>
                    <a:pt x="6418968" y="482798"/>
                    <a:pt x="6454772" y="482798"/>
                  </a:cubicBezTo>
                  <a:cubicBezTo>
                    <a:pt x="6490575" y="482798"/>
                    <a:pt x="6519600" y="512459"/>
                    <a:pt x="6519600" y="549048"/>
                  </a:cubicBezTo>
                  <a:cubicBezTo>
                    <a:pt x="6519600" y="585637"/>
                    <a:pt x="6490575" y="615298"/>
                    <a:pt x="6454772" y="615298"/>
                  </a:cubicBezTo>
                  <a:close/>
                  <a:moveTo>
                    <a:pt x="6270880" y="615298"/>
                  </a:moveTo>
                  <a:cubicBezTo>
                    <a:pt x="6235077" y="615298"/>
                    <a:pt x="6206052" y="585637"/>
                    <a:pt x="6206052" y="549048"/>
                  </a:cubicBezTo>
                  <a:cubicBezTo>
                    <a:pt x="6206052" y="512459"/>
                    <a:pt x="6235077" y="482798"/>
                    <a:pt x="6270880" y="482798"/>
                  </a:cubicBezTo>
                  <a:cubicBezTo>
                    <a:pt x="6306684" y="482798"/>
                    <a:pt x="6335708" y="512459"/>
                    <a:pt x="6335708" y="549048"/>
                  </a:cubicBezTo>
                  <a:cubicBezTo>
                    <a:pt x="6335708" y="585637"/>
                    <a:pt x="6306684" y="615298"/>
                    <a:pt x="6270880" y="615298"/>
                  </a:cubicBezTo>
                  <a:close/>
                  <a:moveTo>
                    <a:pt x="6086990" y="615298"/>
                  </a:moveTo>
                  <a:cubicBezTo>
                    <a:pt x="6051186" y="615298"/>
                    <a:pt x="6022162" y="585637"/>
                    <a:pt x="6022162" y="549048"/>
                  </a:cubicBezTo>
                  <a:cubicBezTo>
                    <a:pt x="6022162" y="512459"/>
                    <a:pt x="6051186" y="482798"/>
                    <a:pt x="6086990" y="482798"/>
                  </a:cubicBezTo>
                  <a:cubicBezTo>
                    <a:pt x="6122793" y="482798"/>
                    <a:pt x="6151817" y="512459"/>
                    <a:pt x="6151817" y="549048"/>
                  </a:cubicBezTo>
                  <a:cubicBezTo>
                    <a:pt x="6151817" y="585637"/>
                    <a:pt x="6122793" y="615298"/>
                    <a:pt x="6086990" y="615298"/>
                  </a:cubicBezTo>
                  <a:close/>
                  <a:moveTo>
                    <a:pt x="5903098" y="615298"/>
                  </a:moveTo>
                  <a:cubicBezTo>
                    <a:pt x="5867295" y="615298"/>
                    <a:pt x="5838270" y="585637"/>
                    <a:pt x="5838270" y="549048"/>
                  </a:cubicBezTo>
                  <a:cubicBezTo>
                    <a:pt x="5838270" y="512459"/>
                    <a:pt x="5867295" y="482798"/>
                    <a:pt x="5903098" y="482798"/>
                  </a:cubicBezTo>
                  <a:cubicBezTo>
                    <a:pt x="5938902" y="482798"/>
                    <a:pt x="5967926" y="512459"/>
                    <a:pt x="5967926" y="549048"/>
                  </a:cubicBezTo>
                  <a:cubicBezTo>
                    <a:pt x="5967926" y="585637"/>
                    <a:pt x="5938902" y="615298"/>
                    <a:pt x="5903098" y="615298"/>
                  </a:cubicBezTo>
                  <a:close/>
                  <a:moveTo>
                    <a:pt x="5719207" y="615298"/>
                  </a:moveTo>
                  <a:cubicBezTo>
                    <a:pt x="5683403" y="615298"/>
                    <a:pt x="5654379" y="585637"/>
                    <a:pt x="5654379" y="549048"/>
                  </a:cubicBezTo>
                  <a:cubicBezTo>
                    <a:pt x="5654379" y="512459"/>
                    <a:pt x="5683403" y="482798"/>
                    <a:pt x="5719207" y="482798"/>
                  </a:cubicBezTo>
                  <a:cubicBezTo>
                    <a:pt x="5755009" y="482798"/>
                    <a:pt x="5784034" y="512459"/>
                    <a:pt x="5784034" y="549048"/>
                  </a:cubicBezTo>
                  <a:cubicBezTo>
                    <a:pt x="5784034" y="585637"/>
                    <a:pt x="5755009" y="615298"/>
                    <a:pt x="5719207" y="615298"/>
                  </a:cubicBezTo>
                  <a:close/>
                  <a:moveTo>
                    <a:pt x="5535315" y="615298"/>
                  </a:moveTo>
                  <a:cubicBezTo>
                    <a:pt x="5499511" y="615298"/>
                    <a:pt x="5470487" y="585637"/>
                    <a:pt x="5470487" y="549048"/>
                  </a:cubicBezTo>
                  <a:cubicBezTo>
                    <a:pt x="5470487" y="512459"/>
                    <a:pt x="5499511" y="482798"/>
                    <a:pt x="5535315" y="482798"/>
                  </a:cubicBezTo>
                  <a:cubicBezTo>
                    <a:pt x="5571119" y="482798"/>
                    <a:pt x="5600143" y="512459"/>
                    <a:pt x="5600143" y="549048"/>
                  </a:cubicBezTo>
                  <a:cubicBezTo>
                    <a:pt x="5600143" y="585637"/>
                    <a:pt x="5571119" y="615298"/>
                    <a:pt x="5535315" y="615298"/>
                  </a:cubicBezTo>
                  <a:close/>
                  <a:moveTo>
                    <a:pt x="5336695" y="615298"/>
                  </a:moveTo>
                  <a:cubicBezTo>
                    <a:pt x="5300891" y="615298"/>
                    <a:pt x="5271867" y="585637"/>
                    <a:pt x="5271867" y="549048"/>
                  </a:cubicBezTo>
                  <a:cubicBezTo>
                    <a:pt x="5271867" y="512459"/>
                    <a:pt x="5300891" y="482798"/>
                    <a:pt x="5336695" y="482798"/>
                  </a:cubicBezTo>
                  <a:cubicBezTo>
                    <a:pt x="5372498" y="482798"/>
                    <a:pt x="5401522" y="512459"/>
                    <a:pt x="5401522" y="549048"/>
                  </a:cubicBezTo>
                  <a:cubicBezTo>
                    <a:pt x="5401522" y="585637"/>
                    <a:pt x="5372498" y="615298"/>
                    <a:pt x="5336695" y="615298"/>
                  </a:cubicBezTo>
                  <a:close/>
                  <a:moveTo>
                    <a:pt x="3839600" y="617316"/>
                  </a:moveTo>
                  <a:cubicBezTo>
                    <a:pt x="3803797" y="617316"/>
                    <a:pt x="3774772" y="587655"/>
                    <a:pt x="3774772" y="551066"/>
                  </a:cubicBezTo>
                  <a:cubicBezTo>
                    <a:pt x="3774772" y="514477"/>
                    <a:pt x="3803797" y="484816"/>
                    <a:pt x="3839600" y="484816"/>
                  </a:cubicBezTo>
                  <a:cubicBezTo>
                    <a:pt x="3875403" y="484816"/>
                    <a:pt x="3904427" y="514477"/>
                    <a:pt x="3904427" y="551066"/>
                  </a:cubicBezTo>
                  <a:cubicBezTo>
                    <a:pt x="3904427" y="587655"/>
                    <a:pt x="3875403" y="617316"/>
                    <a:pt x="3839600" y="617316"/>
                  </a:cubicBezTo>
                  <a:close/>
                  <a:moveTo>
                    <a:pt x="3655709" y="617316"/>
                  </a:moveTo>
                  <a:cubicBezTo>
                    <a:pt x="3619905" y="617316"/>
                    <a:pt x="3590881" y="587655"/>
                    <a:pt x="3590881" y="551066"/>
                  </a:cubicBezTo>
                  <a:cubicBezTo>
                    <a:pt x="3590881" y="514477"/>
                    <a:pt x="3619905" y="484816"/>
                    <a:pt x="3655709" y="484816"/>
                  </a:cubicBezTo>
                  <a:cubicBezTo>
                    <a:pt x="3691512" y="484816"/>
                    <a:pt x="3720536" y="514477"/>
                    <a:pt x="3720536" y="551066"/>
                  </a:cubicBezTo>
                  <a:cubicBezTo>
                    <a:pt x="3720536" y="587655"/>
                    <a:pt x="3691512" y="617316"/>
                    <a:pt x="3655709" y="617316"/>
                  </a:cubicBezTo>
                  <a:close/>
                  <a:moveTo>
                    <a:pt x="3471818" y="617316"/>
                  </a:moveTo>
                  <a:cubicBezTo>
                    <a:pt x="3436014" y="617316"/>
                    <a:pt x="3406990" y="587655"/>
                    <a:pt x="3406990" y="551066"/>
                  </a:cubicBezTo>
                  <a:cubicBezTo>
                    <a:pt x="3406990" y="514477"/>
                    <a:pt x="3436014" y="484816"/>
                    <a:pt x="3471818" y="484816"/>
                  </a:cubicBezTo>
                  <a:cubicBezTo>
                    <a:pt x="3507621" y="484816"/>
                    <a:pt x="3536645" y="514477"/>
                    <a:pt x="3536645" y="551066"/>
                  </a:cubicBezTo>
                  <a:cubicBezTo>
                    <a:pt x="3536645" y="587655"/>
                    <a:pt x="3507621" y="617316"/>
                    <a:pt x="3471818" y="617316"/>
                  </a:cubicBezTo>
                  <a:close/>
                  <a:moveTo>
                    <a:pt x="3287926" y="617316"/>
                  </a:moveTo>
                  <a:cubicBezTo>
                    <a:pt x="3252122" y="617316"/>
                    <a:pt x="3223098" y="587655"/>
                    <a:pt x="3223098" y="551066"/>
                  </a:cubicBezTo>
                  <a:cubicBezTo>
                    <a:pt x="3223098" y="514477"/>
                    <a:pt x="3252122" y="484816"/>
                    <a:pt x="3287926" y="484816"/>
                  </a:cubicBezTo>
                  <a:cubicBezTo>
                    <a:pt x="3323730" y="484816"/>
                    <a:pt x="3352754" y="514477"/>
                    <a:pt x="3352754" y="551066"/>
                  </a:cubicBezTo>
                  <a:cubicBezTo>
                    <a:pt x="3352754" y="587655"/>
                    <a:pt x="3323730" y="617316"/>
                    <a:pt x="3287926" y="617316"/>
                  </a:cubicBezTo>
                  <a:close/>
                  <a:moveTo>
                    <a:pt x="3104034" y="617316"/>
                  </a:moveTo>
                  <a:cubicBezTo>
                    <a:pt x="3068231" y="617316"/>
                    <a:pt x="3039206" y="587655"/>
                    <a:pt x="3039206" y="551066"/>
                  </a:cubicBezTo>
                  <a:cubicBezTo>
                    <a:pt x="3039206" y="514477"/>
                    <a:pt x="3068231" y="484816"/>
                    <a:pt x="3104034" y="484816"/>
                  </a:cubicBezTo>
                  <a:cubicBezTo>
                    <a:pt x="3139837" y="484816"/>
                    <a:pt x="3168861" y="514477"/>
                    <a:pt x="3168861" y="551066"/>
                  </a:cubicBezTo>
                  <a:cubicBezTo>
                    <a:pt x="3168861" y="587655"/>
                    <a:pt x="3139837" y="617316"/>
                    <a:pt x="3104034" y="617316"/>
                  </a:cubicBezTo>
                  <a:close/>
                  <a:moveTo>
                    <a:pt x="2920143" y="617316"/>
                  </a:moveTo>
                  <a:cubicBezTo>
                    <a:pt x="2884339" y="617316"/>
                    <a:pt x="2855315" y="587655"/>
                    <a:pt x="2855315" y="551066"/>
                  </a:cubicBezTo>
                  <a:cubicBezTo>
                    <a:pt x="2855315" y="514477"/>
                    <a:pt x="2884339" y="484816"/>
                    <a:pt x="2920143" y="484816"/>
                  </a:cubicBezTo>
                  <a:cubicBezTo>
                    <a:pt x="2955946" y="484816"/>
                    <a:pt x="2984970" y="514477"/>
                    <a:pt x="2984970" y="551066"/>
                  </a:cubicBezTo>
                  <a:cubicBezTo>
                    <a:pt x="2984970" y="587655"/>
                    <a:pt x="2955946" y="617316"/>
                    <a:pt x="2920143" y="617316"/>
                  </a:cubicBezTo>
                  <a:close/>
                  <a:moveTo>
                    <a:pt x="2721523" y="617316"/>
                  </a:moveTo>
                  <a:cubicBezTo>
                    <a:pt x="2685719" y="617316"/>
                    <a:pt x="2656695" y="587655"/>
                    <a:pt x="2656695" y="551066"/>
                  </a:cubicBezTo>
                  <a:cubicBezTo>
                    <a:pt x="2656695" y="514477"/>
                    <a:pt x="2685719" y="484816"/>
                    <a:pt x="2721523" y="484816"/>
                  </a:cubicBezTo>
                  <a:cubicBezTo>
                    <a:pt x="2757326" y="484816"/>
                    <a:pt x="2786350" y="514477"/>
                    <a:pt x="2786350" y="551066"/>
                  </a:cubicBezTo>
                  <a:cubicBezTo>
                    <a:pt x="2786350" y="587655"/>
                    <a:pt x="2757326" y="617316"/>
                    <a:pt x="2721523" y="617316"/>
                  </a:cubicBezTo>
                  <a:close/>
                  <a:moveTo>
                    <a:pt x="2523126" y="618325"/>
                  </a:moveTo>
                  <a:cubicBezTo>
                    <a:pt x="2487322" y="618325"/>
                    <a:pt x="2458298" y="588664"/>
                    <a:pt x="2458298" y="552075"/>
                  </a:cubicBezTo>
                  <a:cubicBezTo>
                    <a:pt x="2458298" y="515486"/>
                    <a:pt x="2487322" y="485825"/>
                    <a:pt x="2523126" y="485825"/>
                  </a:cubicBezTo>
                  <a:cubicBezTo>
                    <a:pt x="2558929" y="485825"/>
                    <a:pt x="2587953" y="515486"/>
                    <a:pt x="2587953" y="552075"/>
                  </a:cubicBezTo>
                  <a:cubicBezTo>
                    <a:pt x="2587953" y="588664"/>
                    <a:pt x="2558929" y="618325"/>
                    <a:pt x="2523126" y="618325"/>
                  </a:cubicBezTo>
                  <a:close/>
                  <a:moveTo>
                    <a:pt x="2339234" y="618325"/>
                  </a:moveTo>
                  <a:cubicBezTo>
                    <a:pt x="2303430" y="618325"/>
                    <a:pt x="2274406" y="588664"/>
                    <a:pt x="2274406" y="552075"/>
                  </a:cubicBezTo>
                  <a:cubicBezTo>
                    <a:pt x="2274406" y="515486"/>
                    <a:pt x="2303430" y="485825"/>
                    <a:pt x="2339234" y="485825"/>
                  </a:cubicBezTo>
                  <a:cubicBezTo>
                    <a:pt x="2375038" y="485825"/>
                    <a:pt x="2404062" y="515486"/>
                    <a:pt x="2404062" y="552075"/>
                  </a:cubicBezTo>
                  <a:cubicBezTo>
                    <a:pt x="2404062" y="588664"/>
                    <a:pt x="2375038" y="618325"/>
                    <a:pt x="2339234" y="618325"/>
                  </a:cubicBezTo>
                  <a:close/>
                  <a:moveTo>
                    <a:pt x="2155343" y="618325"/>
                  </a:moveTo>
                  <a:cubicBezTo>
                    <a:pt x="2119540" y="618325"/>
                    <a:pt x="2090515" y="588664"/>
                    <a:pt x="2090515" y="552075"/>
                  </a:cubicBezTo>
                  <a:cubicBezTo>
                    <a:pt x="2090515" y="515486"/>
                    <a:pt x="2119540" y="485825"/>
                    <a:pt x="2155343" y="485825"/>
                  </a:cubicBezTo>
                  <a:cubicBezTo>
                    <a:pt x="2191146" y="485825"/>
                    <a:pt x="2220170" y="515486"/>
                    <a:pt x="2220170" y="552075"/>
                  </a:cubicBezTo>
                  <a:cubicBezTo>
                    <a:pt x="2220170" y="588664"/>
                    <a:pt x="2191146" y="618325"/>
                    <a:pt x="2155343" y="618325"/>
                  </a:cubicBezTo>
                  <a:close/>
                  <a:moveTo>
                    <a:pt x="1971452" y="618325"/>
                  </a:moveTo>
                  <a:cubicBezTo>
                    <a:pt x="1935648" y="618325"/>
                    <a:pt x="1906624" y="588664"/>
                    <a:pt x="1906624" y="552075"/>
                  </a:cubicBezTo>
                  <a:cubicBezTo>
                    <a:pt x="1906624" y="515486"/>
                    <a:pt x="1935648" y="485825"/>
                    <a:pt x="1971452" y="485825"/>
                  </a:cubicBezTo>
                  <a:cubicBezTo>
                    <a:pt x="2007255" y="485825"/>
                    <a:pt x="2036280" y="515486"/>
                    <a:pt x="2036280" y="552075"/>
                  </a:cubicBezTo>
                  <a:cubicBezTo>
                    <a:pt x="2036280" y="588664"/>
                    <a:pt x="2007255" y="618325"/>
                    <a:pt x="1971452" y="618325"/>
                  </a:cubicBezTo>
                  <a:close/>
                  <a:moveTo>
                    <a:pt x="1787561" y="618325"/>
                  </a:moveTo>
                  <a:cubicBezTo>
                    <a:pt x="1751756" y="618325"/>
                    <a:pt x="1722733" y="588664"/>
                    <a:pt x="1722733" y="552075"/>
                  </a:cubicBezTo>
                  <a:cubicBezTo>
                    <a:pt x="1722733" y="515486"/>
                    <a:pt x="1751756" y="485825"/>
                    <a:pt x="1787561" y="485825"/>
                  </a:cubicBezTo>
                  <a:cubicBezTo>
                    <a:pt x="1823363" y="485825"/>
                    <a:pt x="1852388" y="515486"/>
                    <a:pt x="1852388" y="552075"/>
                  </a:cubicBezTo>
                  <a:cubicBezTo>
                    <a:pt x="1852388" y="588664"/>
                    <a:pt x="1823363" y="618325"/>
                    <a:pt x="1787561" y="618325"/>
                  </a:cubicBezTo>
                  <a:close/>
                  <a:moveTo>
                    <a:pt x="1603668" y="618325"/>
                  </a:moveTo>
                  <a:cubicBezTo>
                    <a:pt x="1567865" y="618325"/>
                    <a:pt x="1538841" y="588664"/>
                    <a:pt x="1538841" y="552075"/>
                  </a:cubicBezTo>
                  <a:cubicBezTo>
                    <a:pt x="1538841" y="515486"/>
                    <a:pt x="1567865" y="485825"/>
                    <a:pt x="1603668" y="485825"/>
                  </a:cubicBezTo>
                  <a:cubicBezTo>
                    <a:pt x="1639472" y="485825"/>
                    <a:pt x="1668496" y="515486"/>
                    <a:pt x="1668496" y="552075"/>
                  </a:cubicBezTo>
                  <a:cubicBezTo>
                    <a:pt x="1668496" y="588664"/>
                    <a:pt x="1639472" y="618325"/>
                    <a:pt x="1603668" y="618325"/>
                  </a:cubicBezTo>
                  <a:close/>
                  <a:moveTo>
                    <a:pt x="1405048" y="618325"/>
                  </a:moveTo>
                  <a:cubicBezTo>
                    <a:pt x="1369246" y="618325"/>
                    <a:pt x="1340221" y="588664"/>
                    <a:pt x="1340221" y="552075"/>
                  </a:cubicBezTo>
                  <a:cubicBezTo>
                    <a:pt x="1340221" y="515486"/>
                    <a:pt x="1369246" y="485825"/>
                    <a:pt x="1405048" y="485825"/>
                  </a:cubicBezTo>
                  <a:cubicBezTo>
                    <a:pt x="1440851" y="485825"/>
                    <a:pt x="1469876" y="515486"/>
                    <a:pt x="1469876" y="552075"/>
                  </a:cubicBezTo>
                  <a:cubicBezTo>
                    <a:pt x="1469876" y="588664"/>
                    <a:pt x="1440851" y="618325"/>
                    <a:pt x="1405048" y="618325"/>
                  </a:cubicBezTo>
                  <a:close/>
                  <a:moveTo>
                    <a:pt x="7759394" y="620344"/>
                  </a:moveTo>
                  <a:cubicBezTo>
                    <a:pt x="7723590" y="620344"/>
                    <a:pt x="7694566" y="590683"/>
                    <a:pt x="7694566" y="554094"/>
                  </a:cubicBezTo>
                  <a:cubicBezTo>
                    <a:pt x="7694566" y="517505"/>
                    <a:pt x="7723590" y="487844"/>
                    <a:pt x="7759394" y="487844"/>
                  </a:cubicBezTo>
                  <a:cubicBezTo>
                    <a:pt x="7795198" y="487844"/>
                    <a:pt x="7824222" y="517505"/>
                    <a:pt x="7824222" y="554094"/>
                  </a:cubicBezTo>
                  <a:cubicBezTo>
                    <a:pt x="7824222" y="590683"/>
                    <a:pt x="7795198" y="620344"/>
                    <a:pt x="7759394" y="620344"/>
                  </a:cubicBezTo>
                  <a:close/>
                  <a:moveTo>
                    <a:pt x="7575503" y="620344"/>
                  </a:moveTo>
                  <a:cubicBezTo>
                    <a:pt x="7539700" y="620344"/>
                    <a:pt x="7510676" y="590683"/>
                    <a:pt x="7510676" y="554094"/>
                  </a:cubicBezTo>
                  <a:cubicBezTo>
                    <a:pt x="7510676" y="517505"/>
                    <a:pt x="7539700" y="487844"/>
                    <a:pt x="7575503" y="487844"/>
                  </a:cubicBezTo>
                  <a:cubicBezTo>
                    <a:pt x="7611306" y="487844"/>
                    <a:pt x="7640330" y="517505"/>
                    <a:pt x="7640330" y="554094"/>
                  </a:cubicBezTo>
                  <a:cubicBezTo>
                    <a:pt x="7640330" y="590683"/>
                    <a:pt x="7611306" y="620344"/>
                    <a:pt x="7575503" y="620344"/>
                  </a:cubicBezTo>
                  <a:close/>
                  <a:moveTo>
                    <a:pt x="7391612" y="620344"/>
                  </a:moveTo>
                  <a:cubicBezTo>
                    <a:pt x="7355809" y="620344"/>
                    <a:pt x="7326784" y="590683"/>
                    <a:pt x="7326784" y="554094"/>
                  </a:cubicBezTo>
                  <a:cubicBezTo>
                    <a:pt x="7326784" y="517505"/>
                    <a:pt x="7355809" y="487844"/>
                    <a:pt x="7391612" y="487844"/>
                  </a:cubicBezTo>
                  <a:cubicBezTo>
                    <a:pt x="7427415" y="487844"/>
                    <a:pt x="7456440" y="517505"/>
                    <a:pt x="7456440" y="554094"/>
                  </a:cubicBezTo>
                  <a:cubicBezTo>
                    <a:pt x="7456440" y="590683"/>
                    <a:pt x="7427415" y="620344"/>
                    <a:pt x="7391612" y="620344"/>
                  </a:cubicBezTo>
                  <a:close/>
                  <a:moveTo>
                    <a:pt x="7207720" y="620344"/>
                  </a:moveTo>
                  <a:cubicBezTo>
                    <a:pt x="7171917" y="620344"/>
                    <a:pt x="7142893" y="590683"/>
                    <a:pt x="7142893" y="554094"/>
                  </a:cubicBezTo>
                  <a:cubicBezTo>
                    <a:pt x="7142893" y="517505"/>
                    <a:pt x="7171917" y="487844"/>
                    <a:pt x="7207720" y="487844"/>
                  </a:cubicBezTo>
                  <a:cubicBezTo>
                    <a:pt x="7243524" y="487844"/>
                    <a:pt x="7272548" y="517505"/>
                    <a:pt x="7272548" y="554094"/>
                  </a:cubicBezTo>
                  <a:cubicBezTo>
                    <a:pt x="7272548" y="590683"/>
                    <a:pt x="7243524" y="620344"/>
                    <a:pt x="7207720" y="620344"/>
                  </a:cubicBezTo>
                  <a:close/>
                  <a:moveTo>
                    <a:pt x="7023828" y="620344"/>
                  </a:moveTo>
                  <a:cubicBezTo>
                    <a:pt x="6988026" y="620344"/>
                    <a:pt x="6959001" y="590683"/>
                    <a:pt x="6959001" y="554094"/>
                  </a:cubicBezTo>
                  <a:cubicBezTo>
                    <a:pt x="6959001" y="517505"/>
                    <a:pt x="6988026" y="487844"/>
                    <a:pt x="7023828" y="487844"/>
                  </a:cubicBezTo>
                  <a:cubicBezTo>
                    <a:pt x="7059632" y="487844"/>
                    <a:pt x="7088656" y="517505"/>
                    <a:pt x="7088656" y="554094"/>
                  </a:cubicBezTo>
                  <a:cubicBezTo>
                    <a:pt x="7088656" y="590683"/>
                    <a:pt x="7059632" y="620344"/>
                    <a:pt x="7023828" y="620344"/>
                  </a:cubicBezTo>
                  <a:close/>
                  <a:moveTo>
                    <a:pt x="6839937" y="620344"/>
                  </a:moveTo>
                  <a:cubicBezTo>
                    <a:pt x="6804134" y="620344"/>
                    <a:pt x="6775110" y="590683"/>
                    <a:pt x="6775110" y="554094"/>
                  </a:cubicBezTo>
                  <a:cubicBezTo>
                    <a:pt x="6775110" y="517505"/>
                    <a:pt x="6804134" y="487844"/>
                    <a:pt x="6839937" y="487844"/>
                  </a:cubicBezTo>
                  <a:cubicBezTo>
                    <a:pt x="6875741" y="487844"/>
                    <a:pt x="6904765" y="517505"/>
                    <a:pt x="6904765" y="554094"/>
                  </a:cubicBezTo>
                  <a:cubicBezTo>
                    <a:pt x="6904765" y="590683"/>
                    <a:pt x="6875741" y="620344"/>
                    <a:pt x="6839937" y="620344"/>
                  </a:cubicBezTo>
                  <a:close/>
                  <a:moveTo>
                    <a:pt x="6641318" y="620344"/>
                  </a:moveTo>
                  <a:cubicBezTo>
                    <a:pt x="6605514" y="620344"/>
                    <a:pt x="6576490" y="590683"/>
                    <a:pt x="6576490" y="554094"/>
                  </a:cubicBezTo>
                  <a:cubicBezTo>
                    <a:pt x="6576490" y="517505"/>
                    <a:pt x="6605514" y="487844"/>
                    <a:pt x="6641318" y="487844"/>
                  </a:cubicBezTo>
                  <a:cubicBezTo>
                    <a:pt x="6677120" y="487844"/>
                    <a:pt x="6706144" y="517505"/>
                    <a:pt x="6706144" y="554094"/>
                  </a:cubicBezTo>
                  <a:cubicBezTo>
                    <a:pt x="6706144" y="590683"/>
                    <a:pt x="6677120" y="620344"/>
                    <a:pt x="6641318" y="620344"/>
                  </a:cubicBezTo>
                  <a:close/>
                  <a:moveTo>
                    <a:pt x="5150149" y="622362"/>
                  </a:moveTo>
                  <a:cubicBezTo>
                    <a:pt x="5114345" y="622362"/>
                    <a:pt x="5085321" y="592701"/>
                    <a:pt x="5085321" y="556112"/>
                  </a:cubicBezTo>
                  <a:cubicBezTo>
                    <a:pt x="5085321" y="519523"/>
                    <a:pt x="5114345" y="489862"/>
                    <a:pt x="5150149" y="489862"/>
                  </a:cubicBezTo>
                  <a:cubicBezTo>
                    <a:pt x="5185953" y="489862"/>
                    <a:pt x="5214976" y="519523"/>
                    <a:pt x="5214976" y="556112"/>
                  </a:cubicBezTo>
                  <a:cubicBezTo>
                    <a:pt x="5214976" y="592701"/>
                    <a:pt x="5185953" y="622362"/>
                    <a:pt x="5150149" y="622362"/>
                  </a:cubicBezTo>
                  <a:close/>
                  <a:moveTo>
                    <a:pt x="4966257" y="622362"/>
                  </a:moveTo>
                  <a:cubicBezTo>
                    <a:pt x="4930454" y="622362"/>
                    <a:pt x="4901430" y="592701"/>
                    <a:pt x="4901430" y="556112"/>
                  </a:cubicBezTo>
                  <a:cubicBezTo>
                    <a:pt x="4901430" y="519523"/>
                    <a:pt x="4930454" y="489862"/>
                    <a:pt x="4966257" y="489862"/>
                  </a:cubicBezTo>
                  <a:cubicBezTo>
                    <a:pt x="5002061" y="489862"/>
                    <a:pt x="5031085" y="519523"/>
                    <a:pt x="5031085" y="556112"/>
                  </a:cubicBezTo>
                  <a:cubicBezTo>
                    <a:pt x="5031085" y="592701"/>
                    <a:pt x="5002061" y="622362"/>
                    <a:pt x="4966257" y="622362"/>
                  </a:cubicBezTo>
                  <a:close/>
                  <a:moveTo>
                    <a:pt x="4782366" y="622362"/>
                  </a:moveTo>
                  <a:cubicBezTo>
                    <a:pt x="4746563" y="622362"/>
                    <a:pt x="4717539" y="592701"/>
                    <a:pt x="4717539" y="556112"/>
                  </a:cubicBezTo>
                  <a:cubicBezTo>
                    <a:pt x="4717539" y="519523"/>
                    <a:pt x="4746563" y="489862"/>
                    <a:pt x="4782366" y="489862"/>
                  </a:cubicBezTo>
                  <a:cubicBezTo>
                    <a:pt x="4818169" y="489862"/>
                    <a:pt x="4847193" y="519523"/>
                    <a:pt x="4847193" y="556112"/>
                  </a:cubicBezTo>
                  <a:cubicBezTo>
                    <a:pt x="4847193" y="592701"/>
                    <a:pt x="4818169" y="622362"/>
                    <a:pt x="4782366" y="622362"/>
                  </a:cubicBezTo>
                  <a:close/>
                  <a:moveTo>
                    <a:pt x="4598475" y="622362"/>
                  </a:moveTo>
                  <a:cubicBezTo>
                    <a:pt x="4562671" y="622362"/>
                    <a:pt x="4533648" y="592701"/>
                    <a:pt x="4533648" y="556112"/>
                  </a:cubicBezTo>
                  <a:cubicBezTo>
                    <a:pt x="4533648" y="519523"/>
                    <a:pt x="4562671" y="489862"/>
                    <a:pt x="4598475" y="489862"/>
                  </a:cubicBezTo>
                  <a:cubicBezTo>
                    <a:pt x="4634278" y="489862"/>
                    <a:pt x="4663303" y="519523"/>
                    <a:pt x="4663303" y="556112"/>
                  </a:cubicBezTo>
                  <a:cubicBezTo>
                    <a:pt x="4663303" y="592701"/>
                    <a:pt x="4634278" y="622362"/>
                    <a:pt x="4598475" y="622362"/>
                  </a:cubicBezTo>
                  <a:close/>
                  <a:moveTo>
                    <a:pt x="4414583" y="622362"/>
                  </a:moveTo>
                  <a:cubicBezTo>
                    <a:pt x="4378779" y="622362"/>
                    <a:pt x="4349755" y="592701"/>
                    <a:pt x="4349755" y="556112"/>
                  </a:cubicBezTo>
                  <a:cubicBezTo>
                    <a:pt x="4349755" y="519523"/>
                    <a:pt x="4378779" y="489862"/>
                    <a:pt x="4414583" y="489862"/>
                  </a:cubicBezTo>
                  <a:cubicBezTo>
                    <a:pt x="4450386" y="489862"/>
                    <a:pt x="4479410" y="519523"/>
                    <a:pt x="4479410" y="556112"/>
                  </a:cubicBezTo>
                  <a:cubicBezTo>
                    <a:pt x="4479410" y="592701"/>
                    <a:pt x="4450386" y="622362"/>
                    <a:pt x="4414583" y="622362"/>
                  </a:cubicBezTo>
                  <a:close/>
                  <a:moveTo>
                    <a:pt x="4230691" y="622362"/>
                  </a:moveTo>
                  <a:cubicBezTo>
                    <a:pt x="4194888" y="622362"/>
                    <a:pt x="4165863" y="592701"/>
                    <a:pt x="4165863" y="556112"/>
                  </a:cubicBezTo>
                  <a:cubicBezTo>
                    <a:pt x="4165863" y="519523"/>
                    <a:pt x="4194888" y="489862"/>
                    <a:pt x="4230691" y="489862"/>
                  </a:cubicBezTo>
                  <a:cubicBezTo>
                    <a:pt x="4266495" y="489862"/>
                    <a:pt x="4295519" y="519523"/>
                    <a:pt x="4295519" y="556112"/>
                  </a:cubicBezTo>
                  <a:cubicBezTo>
                    <a:pt x="4295519" y="592701"/>
                    <a:pt x="4266495" y="622362"/>
                    <a:pt x="4230691" y="622362"/>
                  </a:cubicBezTo>
                  <a:close/>
                  <a:moveTo>
                    <a:pt x="4032071" y="622362"/>
                  </a:moveTo>
                  <a:cubicBezTo>
                    <a:pt x="3996268" y="622362"/>
                    <a:pt x="3967243" y="592701"/>
                    <a:pt x="3967243" y="556112"/>
                  </a:cubicBezTo>
                  <a:cubicBezTo>
                    <a:pt x="3967243" y="519523"/>
                    <a:pt x="3996268" y="489862"/>
                    <a:pt x="4032071" y="489862"/>
                  </a:cubicBezTo>
                  <a:cubicBezTo>
                    <a:pt x="4067874" y="489862"/>
                    <a:pt x="4096898" y="519523"/>
                    <a:pt x="4096898" y="556112"/>
                  </a:cubicBezTo>
                  <a:cubicBezTo>
                    <a:pt x="4096898" y="592701"/>
                    <a:pt x="4067874" y="622362"/>
                    <a:pt x="4032071" y="622362"/>
                  </a:cubicBezTo>
                  <a:close/>
                  <a:moveTo>
                    <a:pt x="1188874" y="625390"/>
                  </a:moveTo>
                  <a:cubicBezTo>
                    <a:pt x="1153071" y="625390"/>
                    <a:pt x="1124047" y="595729"/>
                    <a:pt x="1124047" y="559140"/>
                  </a:cubicBezTo>
                  <a:cubicBezTo>
                    <a:pt x="1124047" y="522551"/>
                    <a:pt x="1153071" y="492890"/>
                    <a:pt x="1188874" y="492890"/>
                  </a:cubicBezTo>
                  <a:cubicBezTo>
                    <a:pt x="1224678" y="492890"/>
                    <a:pt x="1253702" y="522551"/>
                    <a:pt x="1253702" y="559140"/>
                  </a:cubicBezTo>
                  <a:cubicBezTo>
                    <a:pt x="1253702" y="595729"/>
                    <a:pt x="1224678" y="625390"/>
                    <a:pt x="1188874" y="625390"/>
                  </a:cubicBezTo>
                  <a:close/>
                  <a:moveTo>
                    <a:pt x="1004983" y="625390"/>
                  </a:moveTo>
                  <a:cubicBezTo>
                    <a:pt x="969180" y="625390"/>
                    <a:pt x="940155" y="595729"/>
                    <a:pt x="940155" y="559140"/>
                  </a:cubicBezTo>
                  <a:cubicBezTo>
                    <a:pt x="940155" y="522551"/>
                    <a:pt x="969180" y="492890"/>
                    <a:pt x="1004983" y="492890"/>
                  </a:cubicBezTo>
                  <a:cubicBezTo>
                    <a:pt x="1040786" y="492890"/>
                    <a:pt x="1069811" y="522551"/>
                    <a:pt x="1069811" y="559140"/>
                  </a:cubicBezTo>
                  <a:cubicBezTo>
                    <a:pt x="1069811" y="595729"/>
                    <a:pt x="1040786" y="625390"/>
                    <a:pt x="1004983" y="625390"/>
                  </a:cubicBezTo>
                  <a:close/>
                  <a:moveTo>
                    <a:pt x="821092" y="625390"/>
                  </a:moveTo>
                  <a:cubicBezTo>
                    <a:pt x="785288" y="625390"/>
                    <a:pt x="756264" y="595729"/>
                    <a:pt x="756264" y="559140"/>
                  </a:cubicBezTo>
                  <a:cubicBezTo>
                    <a:pt x="756264" y="522551"/>
                    <a:pt x="785288" y="492890"/>
                    <a:pt x="821092" y="492890"/>
                  </a:cubicBezTo>
                  <a:cubicBezTo>
                    <a:pt x="856895" y="492890"/>
                    <a:pt x="885920" y="522551"/>
                    <a:pt x="885920" y="559140"/>
                  </a:cubicBezTo>
                  <a:cubicBezTo>
                    <a:pt x="885920" y="595729"/>
                    <a:pt x="856895" y="625390"/>
                    <a:pt x="821092" y="625390"/>
                  </a:cubicBezTo>
                  <a:close/>
                  <a:moveTo>
                    <a:pt x="637202" y="625390"/>
                  </a:moveTo>
                  <a:cubicBezTo>
                    <a:pt x="601397" y="625390"/>
                    <a:pt x="572374" y="595729"/>
                    <a:pt x="572374" y="559140"/>
                  </a:cubicBezTo>
                  <a:cubicBezTo>
                    <a:pt x="572374" y="522551"/>
                    <a:pt x="601397" y="492890"/>
                    <a:pt x="637202" y="492890"/>
                  </a:cubicBezTo>
                  <a:cubicBezTo>
                    <a:pt x="673004" y="492890"/>
                    <a:pt x="702030" y="522551"/>
                    <a:pt x="702030" y="559140"/>
                  </a:cubicBezTo>
                  <a:cubicBezTo>
                    <a:pt x="702030" y="595729"/>
                    <a:pt x="673004" y="625390"/>
                    <a:pt x="637202" y="625390"/>
                  </a:cubicBezTo>
                  <a:close/>
                  <a:moveTo>
                    <a:pt x="453308" y="625390"/>
                  </a:moveTo>
                  <a:cubicBezTo>
                    <a:pt x="417506" y="625390"/>
                    <a:pt x="388481" y="595729"/>
                    <a:pt x="388481" y="559140"/>
                  </a:cubicBezTo>
                  <a:cubicBezTo>
                    <a:pt x="388481" y="522551"/>
                    <a:pt x="417506" y="492890"/>
                    <a:pt x="453308" y="492890"/>
                  </a:cubicBezTo>
                  <a:cubicBezTo>
                    <a:pt x="489112" y="492890"/>
                    <a:pt x="518136" y="522551"/>
                    <a:pt x="518136" y="559140"/>
                  </a:cubicBezTo>
                  <a:cubicBezTo>
                    <a:pt x="518136" y="595729"/>
                    <a:pt x="489112" y="625390"/>
                    <a:pt x="453308" y="625390"/>
                  </a:cubicBezTo>
                  <a:close/>
                  <a:moveTo>
                    <a:pt x="269417" y="625390"/>
                  </a:moveTo>
                  <a:cubicBezTo>
                    <a:pt x="233614" y="625390"/>
                    <a:pt x="204589" y="595729"/>
                    <a:pt x="204589" y="559140"/>
                  </a:cubicBezTo>
                  <a:cubicBezTo>
                    <a:pt x="204589" y="522551"/>
                    <a:pt x="233614" y="492890"/>
                    <a:pt x="269417" y="492890"/>
                  </a:cubicBezTo>
                  <a:cubicBezTo>
                    <a:pt x="305220" y="492890"/>
                    <a:pt x="334245" y="522551"/>
                    <a:pt x="334245" y="559140"/>
                  </a:cubicBezTo>
                  <a:cubicBezTo>
                    <a:pt x="334245" y="595729"/>
                    <a:pt x="305220" y="625390"/>
                    <a:pt x="269417" y="625390"/>
                  </a:cubicBezTo>
                  <a:close/>
                  <a:moveTo>
                    <a:pt x="70797" y="625390"/>
                  </a:moveTo>
                  <a:cubicBezTo>
                    <a:pt x="34993" y="625390"/>
                    <a:pt x="5970" y="595729"/>
                    <a:pt x="5970" y="559140"/>
                  </a:cubicBezTo>
                  <a:cubicBezTo>
                    <a:pt x="5970" y="522551"/>
                    <a:pt x="34993" y="492890"/>
                    <a:pt x="70797" y="492890"/>
                  </a:cubicBezTo>
                  <a:cubicBezTo>
                    <a:pt x="106601" y="492890"/>
                    <a:pt x="135625" y="522551"/>
                    <a:pt x="135625" y="559140"/>
                  </a:cubicBezTo>
                  <a:cubicBezTo>
                    <a:pt x="135625" y="595729"/>
                    <a:pt x="106601" y="625390"/>
                    <a:pt x="70797" y="625390"/>
                  </a:cubicBezTo>
                  <a:close/>
                  <a:moveTo>
                    <a:pt x="6454772" y="832900"/>
                  </a:moveTo>
                  <a:cubicBezTo>
                    <a:pt x="6418968" y="832900"/>
                    <a:pt x="6389944" y="803239"/>
                    <a:pt x="6389944" y="766650"/>
                  </a:cubicBezTo>
                  <a:cubicBezTo>
                    <a:pt x="6389944" y="730061"/>
                    <a:pt x="6418968" y="700400"/>
                    <a:pt x="6454772" y="700400"/>
                  </a:cubicBezTo>
                  <a:cubicBezTo>
                    <a:pt x="6490575" y="700400"/>
                    <a:pt x="6519600" y="730061"/>
                    <a:pt x="6519600" y="766650"/>
                  </a:cubicBezTo>
                  <a:cubicBezTo>
                    <a:pt x="6519600" y="803239"/>
                    <a:pt x="6490575" y="832900"/>
                    <a:pt x="6454772" y="832900"/>
                  </a:cubicBezTo>
                  <a:close/>
                  <a:moveTo>
                    <a:pt x="6270880" y="832900"/>
                  </a:moveTo>
                  <a:cubicBezTo>
                    <a:pt x="6235077" y="832900"/>
                    <a:pt x="6206052" y="803239"/>
                    <a:pt x="6206052" y="766650"/>
                  </a:cubicBezTo>
                  <a:cubicBezTo>
                    <a:pt x="6206052" y="730061"/>
                    <a:pt x="6235077" y="700400"/>
                    <a:pt x="6270880" y="700400"/>
                  </a:cubicBezTo>
                  <a:cubicBezTo>
                    <a:pt x="6306684" y="700400"/>
                    <a:pt x="6335708" y="730061"/>
                    <a:pt x="6335708" y="766650"/>
                  </a:cubicBezTo>
                  <a:cubicBezTo>
                    <a:pt x="6335708" y="803239"/>
                    <a:pt x="6306684" y="832900"/>
                    <a:pt x="6270880" y="832900"/>
                  </a:cubicBezTo>
                  <a:close/>
                  <a:moveTo>
                    <a:pt x="6086990" y="832900"/>
                  </a:moveTo>
                  <a:cubicBezTo>
                    <a:pt x="6051186" y="832900"/>
                    <a:pt x="6022162" y="803239"/>
                    <a:pt x="6022162" y="766650"/>
                  </a:cubicBezTo>
                  <a:cubicBezTo>
                    <a:pt x="6022162" y="730061"/>
                    <a:pt x="6051186" y="700400"/>
                    <a:pt x="6086990" y="700400"/>
                  </a:cubicBezTo>
                  <a:cubicBezTo>
                    <a:pt x="6122793" y="700400"/>
                    <a:pt x="6151817" y="730061"/>
                    <a:pt x="6151817" y="766650"/>
                  </a:cubicBezTo>
                  <a:cubicBezTo>
                    <a:pt x="6151817" y="803239"/>
                    <a:pt x="6122793" y="832900"/>
                    <a:pt x="6086990" y="832900"/>
                  </a:cubicBezTo>
                  <a:close/>
                  <a:moveTo>
                    <a:pt x="5903098" y="832900"/>
                  </a:moveTo>
                  <a:cubicBezTo>
                    <a:pt x="5867295" y="832900"/>
                    <a:pt x="5838270" y="803239"/>
                    <a:pt x="5838270" y="766650"/>
                  </a:cubicBezTo>
                  <a:cubicBezTo>
                    <a:pt x="5838270" y="730061"/>
                    <a:pt x="5867295" y="700400"/>
                    <a:pt x="5903098" y="700400"/>
                  </a:cubicBezTo>
                  <a:cubicBezTo>
                    <a:pt x="5938902" y="700400"/>
                    <a:pt x="5967926" y="730061"/>
                    <a:pt x="5967926" y="766650"/>
                  </a:cubicBezTo>
                  <a:cubicBezTo>
                    <a:pt x="5967926" y="803239"/>
                    <a:pt x="5938902" y="832900"/>
                    <a:pt x="5903098" y="832900"/>
                  </a:cubicBezTo>
                  <a:close/>
                  <a:moveTo>
                    <a:pt x="5719207" y="832900"/>
                  </a:moveTo>
                  <a:cubicBezTo>
                    <a:pt x="5683403" y="832900"/>
                    <a:pt x="5654379" y="803239"/>
                    <a:pt x="5654379" y="766650"/>
                  </a:cubicBezTo>
                  <a:cubicBezTo>
                    <a:pt x="5654379" y="730061"/>
                    <a:pt x="5683403" y="700400"/>
                    <a:pt x="5719207" y="700400"/>
                  </a:cubicBezTo>
                  <a:cubicBezTo>
                    <a:pt x="5755009" y="700400"/>
                    <a:pt x="5784034" y="730061"/>
                    <a:pt x="5784034" y="766650"/>
                  </a:cubicBezTo>
                  <a:cubicBezTo>
                    <a:pt x="5784034" y="803239"/>
                    <a:pt x="5755009" y="832900"/>
                    <a:pt x="5719207" y="832900"/>
                  </a:cubicBezTo>
                  <a:close/>
                  <a:moveTo>
                    <a:pt x="5535315" y="832900"/>
                  </a:moveTo>
                  <a:cubicBezTo>
                    <a:pt x="5499511" y="832900"/>
                    <a:pt x="5470487" y="803239"/>
                    <a:pt x="5470487" y="766650"/>
                  </a:cubicBezTo>
                  <a:cubicBezTo>
                    <a:pt x="5470487" y="730061"/>
                    <a:pt x="5499511" y="700400"/>
                    <a:pt x="5535315" y="700400"/>
                  </a:cubicBezTo>
                  <a:cubicBezTo>
                    <a:pt x="5571119" y="700400"/>
                    <a:pt x="5600143" y="730061"/>
                    <a:pt x="5600143" y="766650"/>
                  </a:cubicBezTo>
                  <a:cubicBezTo>
                    <a:pt x="5600143" y="803239"/>
                    <a:pt x="5571119" y="832900"/>
                    <a:pt x="5535315" y="832900"/>
                  </a:cubicBezTo>
                  <a:close/>
                  <a:moveTo>
                    <a:pt x="5336695" y="832900"/>
                  </a:moveTo>
                  <a:cubicBezTo>
                    <a:pt x="5300891" y="832900"/>
                    <a:pt x="5271867" y="803239"/>
                    <a:pt x="5271867" y="766650"/>
                  </a:cubicBezTo>
                  <a:cubicBezTo>
                    <a:pt x="5271867" y="730061"/>
                    <a:pt x="5300891" y="700400"/>
                    <a:pt x="5336695" y="700400"/>
                  </a:cubicBezTo>
                  <a:cubicBezTo>
                    <a:pt x="5372498" y="700400"/>
                    <a:pt x="5401522" y="730061"/>
                    <a:pt x="5401522" y="766650"/>
                  </a:cubicBezTo>
                  <a:cubicBezTo>
                    <a:pt x="5401522" y="803239"/>
                    <a:pt x="5372498" y="832900"/>
                    <a:pt x="5336695" y="832900"/>
                  </a:cubicBezTo>
                  <a:close/>
                  <a:moveTo>
                    <a:pt x="3839600" y="834918"/>
                  </a:moveTo>
                  <a:cubicBezTo>
                    <a:pt x="3803797" y="834918"/>
                    <a:pt x="3774772" y="805257"/>
                    <a:pt x="3774772" y="768668"/>
                  </a:cubicBezTo>
                  <a:cubicBezTo>
                    <a:pt x="3774772" y="732079"/>
                    <a:pt x="3803797" y="702418"/>
                    <a:pt x="3839600" y="702418"/>
                  </a:cubicBezTo>
                  <a:cubicBezTo>
                    <a:pt x="3875403" y="702418"/>
                    <a:pt x="3904427" y="732079"/>
                    <a:pt x="3904427" y="768668"/>
                  </a:cubicBezTo>
                  <a:cubicBezTo>
                    <a:pt x="3904427" y="805257"/>
                    <a:pt x="3875403" y="834918"/>
                    <a:pt x="3839600" y="834918"/>
                  </a:cubicBezTo>
                  <a:close/>
                  <a:moveTo>
                    <a:pt x="3655709" y="834918"/>
                  </a:moveTo>
                  <a:cubicBezTo>
                    <a:pt x="3619905" y="834918"/>
                    <a:pt x="3590881" y="805257"/>
                    <a:pt x="3590881" y="768668"/>
                  </a:cubicBezTo>
                  <a:cubicBezTo>
                    <a:pt x="3590881" y="732079"/>
                    <a:pt x="3619905" y="702418"/>
                    <a:pt x="3655709" y="702418"/>
                  </a:cubicBezTo>
                  <a:cubicBezTo>
                    <a:pt x="3691512" y="702418"/>
                    <a:pt x="3720536" y="732079"/>
                    <a:pt x="3720536" y="768668"/>
                  </a:cubicBezTo>
                  <a:cubicBezTo>
                    <a:pt x="3720536" y="805257"/>
                    <a:pt x="3691512" y="834918"/>
                    <a:pt x="3655709" y="834918"/>
                  </a:cubicBezTo>
                  <a:close/>
                  <a:moveTo>
                    <a:pt x="3471818" y="834918"/>
                  </a:moveTo>
                  <a:cubicBezTo>
                    <a:pt x="3436014" y="834918"/>
                    <a:pt x="3406990" y="805257"/>
                    <a:pt x="3406990" y="768668"/>
                  </a:cubicBezTo>
                  <a:cubicBezTo>
                    <a:pt x="3406990" y="732079"/>
                    <a:pt x="3436014" y="702418"/>
                    <a:pt x="3471818" y="702418"/>
                  </a:cubicBezTo>
                  <a:cubicBezTo>
                    <a:pt x="3507621" y="702418"/>
                    <a:pt x="3536645" y="732079"/>
                    <a:pt x="3536645" y="768668"/>
                  </a:cubicBezTo>
                  <a:cubicBezTo>
                    <a:pt x="3536645" y="805257"/>
                    <a:pt x="3507621" y="834918"/>
                    <a:pt x="3471818" y="834918"/>
                  </a:cubicBezTo>
                  <a:close/>
                  <a:moveTo>
                    <a:pt x="3287926" y="834918"/>
                  </a:moveTo>
                  <a:cubicBezTo>
                    <a:pt x="3252122" y="834918"/>
                    <a:pt x="3223098" y="805257"/>
                    <a:pt x="3223098" y="768668"/>
                  </a:cubicBezTo>
                  <a:cubicBezTo>
                    <a:pt x="3223098" y="732079"/>
                    <a:pt x="3252122" y="702418"/>
                    <a:pt x="3287926" y="702418"/>
                  </a:cubicBezTo>
                  <a:cubicBezTo>
                    <a:pt x="3323730" y="702418"/>
                    <a:pt x="3352754" y="732079"/>
                    <a:pt x="3352754" y="768668"/>
                  </a:cubicBezTo>
                  <a:cubicBezTo>
                    <a:pt x="3352754" y="805257"/>
                    <a:pt x="3323730" y="834918"/>
                    <a:pt x="3287926" y="834918"/>
                  </a:cubicBezTo>
                  <a:close/>
                  <a:moveTo>
                    <a:pt x="3104034" y="834918"/>
                  </a:moveTo>
                  <a:cubicBezTo>
                    <a:pt x="3068231" y="834918"/>
                    <a:pt x="3039206" y="805257"/>
                    <a:pt x="3039206" y="768668"/>
                  </a:cubicBezTo>
                  <a:cubicBezTo>
                    <a:pt x="3039206" y="732079"/>
                    <a:pt x="3068231" y="702418"/>
                    <a:pt x="3104034" y="702418"/>
                  </a:cubicBezTo>
                  <a:cubicBezTo>
                    <a:pt x="3139837" y="702418"/>
                    <a:pt x="3168861" y="732079"/>
                    <a:pt x="3168861" y="768668"/>
                  </a:cubicBezTo>
                  <a:cubicBezTo>
                    <a:pt x="3168861" y="805257"/>
                    <a:pt x="3139837" y="834918"/>
                    <a:pt x="3104034" y="834918"/>
                  </a:cubicBezTo>
                  <a:close/>
                  <a:moveTo>
                    <a:pt x="2920143" y="834918"/>
                  </a:moveTo>
                  <a:cubicBezTo>
                    <a:pt x="2884339" y="834918"/>
                    <a:pt x="2855315" y="805257"/>
                    <a:pt x="2855315" y="768668"/>
                  </a:cubicBezTo>
                  <a:cubicBezTo>
                    <a:pt x="2855315" y="732079"/>
                    <a:pt x="2884339" y="702418"/>
                    <a:pt x="2920143" y="702418"/>
                  </a:cubicBezTo>
                  <a:cubicBezTo>
                    <a:pt x="2955946" y="702418"/>
                    <a:pt x="2984970" y="732079"/>
                    <a:pt x="2984970" y="768668"/>
                  </a:cubicBezTo>
                  <a:cubicBezTo>
                    <a:pt x="2984970" y="805257"/>
                    <a:pt x="2955946" y="834918"/>
                    <a:pt x="2920143" y="834918"/>
                  </a:cubicBezTo>
                  <a:close/>
                  <a:moveTo>
                    <a:pt x="2721523" y="834918"/>
                  </a:moveTo>
                  <a:cubicBezTo>
                    <a:pt x="2685719" y="834918"/>
                    <a:pt x="2656695" y="805257"/>
                    <a:pt x="2656695" y="768668"/>
                  </a:cubicBezTo>
                  <a:cubicBezTo>
                    <a:pt x="2656695" y="732079"/>
                    <a:pt x="2685719" y="702418"/>
                    <a:pt x="2721523" y="702418"/>
                  </a:cubicBezTo>
                  <a:cubicBezTo>
                    <a:pt x="2757326" y="702418"/>
                    <a:pt x="2786350" y="732079"/>
                    <a:pt x="2786350" y="768668"/>
                  </a:cubicBezTo>
                  <a:cubicBezTo>
                    <a:pt x="2786350" y="805257"/>
                    <a:pt x="2757326" y="834918"/>
                    <a:pt x="2721523" y="834918"/>
                  </a:cubicBezTo>
                  <a:close/>
                  <a:moveTo>
                    <a:pt x="2523126" y="835927"/>
                  </a:moveTo>
                  <a:cubicBezTo>
                    <a:pt x="2487322" y="835927"/>
                    <a:pt x="2458298" y="806266"/>
                    <a:pt x="2458298" y="769677"/>
                  </a:cubicBezTo>
                  <a:cubicBezTo>
                    <a:pt x="2458298" y="733088"/>
                    <a:pt x="2487322" y="703427"/>
                    <a:pt x="2523126" y="703427"/>
                  </a:cubicBezTo>
                  <a:cubicBezTo>
                    <a:pt x="2558929" y="703427"/>
                    <a:pt x="2587953" y="733088"/>
                    <a:pt x="2587953" y="769677"/>
                  </a:cubicBezTo>
                  <a:cubicBezTo>
                    <a:pt x="2587953" y="806266"/>
                    <a:pt x="2558929" y="835927"/>
                    <a:pt x="2523126" y="835927"/>
                  </a:cubicBezTo>
                  <a:close/>
                  <a:moveTo>
                    <a:pt x="2339234" y="835927"/>
                  </a:moveTo>
                  <a:cubicBezTo>
                    <a:pt x="2303430" y="835927"/>
                    <a:pt x="2274406" y="806266"/>
                    <a:pt x="2274406" y="769677"/>
                  </a:cubicBezTo>
                  <a:cubicBezTo>
                    <a:pt x="2274406" y="733088"/>
                    <a:pt x="2303430" y="703427"/>
                    <a:pt x="2339234" y="703427"/>
                  </a:cubicBezTo>
                  <a:cubicBezTo>
                    <a:pt x="2375038" y="703427"/>
                    <a:pt x="2404062" y="733088"/>
                    <a:pt x="2404062" y="769677"/>
                  </a:cubicBezTo>
                  <a:cubicBezTo>
                    <a:pt x="2404062" y="806266"/>
                    <a:pt x="2375038" y="835927"/>
                    <a:pt x="2339234" y="835927"/>
                  </a:cubicBezTo>
                  <a:close/>
                  <a:moveTo>
                    <a:pt x="2155343" y="835927"/>
                  </a:moveTo>
                  <a:cubicBezTo>
                    <a:pt x="2119540" y="835927"/>
                    <a:pt x="2090515" y="806266"/>
                    <a:pt x="2090515" y="769677"/>
                  </a:cubicBezTo>
                  <a:cubicBezTo>
                    <a:pt x="2090515" y="733088"/>
                    <a:pt x="2119540" y="703427"/>
                    <a:pt x="2155343" y="703427"/>
                  </a:cubicBezTo>
                  <a:cubicBezTo>
                    <a:pt x="2191146" y="703427"/>
                    <a:pt x="2220170" y="733088"/>
                    <a:pt x="2220170" y="769677"/>
                  </a:cubicBezTo>
                  <a:cubicBezTo>
                    <a:pt x="2220170" y="806266"/>
                    <a:pt x="2191146" y="835927"/>
                    <a:pt x="2155343" y="835927"/>
                  </a:cubicBezTo>
                  <a:close/>
                  <a:moveTo>
                    <a:pt x="1971452" y="835927"/>
                  </a:moveTo>
                  <a:cubicBezTo>
                    <a:pt x="1935648" y="835927"/>
                    <a:pt x="1906624" y="806266"/>
                    <a:pt x="1906624" y="769677"/>
                  </a:cubicBezTo>
                  <a:cubicBezTo>
                    <a:pt x="1906624" y="733088"/>
                    <a:pt x="1935648" y="703427"/>
                    <a:pt x="1971452" y="703427"/>
                  </a:cubicBezTo>
                  <a:cubicBezTo>
                    <a:pt x="2007255" y="703427"/>
                    <a:pt x="2036280" y="733088"/>
                    <a:pt x="2036280" y="769677"/>
                  </a:cubicBezTo>
                  <a:cubicBezTo>
                    <a:pt x="2036280" y="806266"/>
                    <a:pt x="2007255" y="835927"/>
                    <a:pt x="1971452" y="835927"/>
                  </a:cubicBezTo>
                  <a:close/>
                  <a:moveTo>
                    <a:pt x="1787561" y="835927"/>
                  </a:moveTo>
                  <a:cubicBezTo>
                    <a:pt x="1751756" y="835927"/>
                    <a:pt x="1722733" y="806266"/>
                    <a:pt x="1722733" y="769677"/>
                  </a:cubicBezTo>
                  <a:cubicBezTo>
                    <a:pt x="1722733" y="733088"/>
                    <a:pt x="1751756" y="703427"/>
                    <a:pt x="1787561" y="703427"/>
                  </a:cubicBezTo>
                  <a:cubicBezTo>
                    <a:pt x="1823363" y="703427"/>
                    <a:pt x="1852388" y="733088"/>
                    <a:pt x="1852388" y="769677"/>
                  </a:cubicBezTo>
                  <a:cubicBezTo>
                    <a:pt x="1852388" y="806266"/>
                    <a:pt x="1823363" y="835927"/>
                    <a:pt x="1787561" y="835927"/>
                  </a:cubicBezTo>
                  <a:close/>
                  <a:moveTo>
                    <a:pt x="1603668" y="835927"/>
                  </a:moveTo>
                  <a:cubicBezTo>
                    <a:pt x="1567865" y="835927"/>
                    <a:pt x="1538841" y="806266"/>
                    <a:pt x="1538841" y="769677"/>
                  </a:cubicBezTo>
                  <a:cubicBezTo>
                    <a:pt x="1538841" y="733088"/>
                    <a:pt x="1567865" y="703427"/>
                    <a:pt x="1603668" y="703427"/>
                  </a:cubicBezTo>
                  <a:cubicBezTo>
                    <a:pt x="1639472" y="703427"/>
                    <a:pt x="1668496" y="733088"/>
                    <a:pt x="1668496" y="769677"/>
                  </a:cubicBezTo>
                  <a:cubicBezTo>
                    <a:pt x="1668496" y="806266"/>
                    <a:pt x="1639472" y="835927"/>
                    <a:pt x="1603668" y="835927"/>
                  </a:cubicBezTo>
                  <a:close/>
                  <a:moveTo>
                    <a:pt x="1405048" y="835927"/>
                  </a:moveTo>
                  <a:cubicBezTo>
                    <a:pt x="1369246" y="835927"/>
                    <a:pt x="1340221" y="806266"/>
                    <a:pt x="1340221" y="769677"/>
                  </a:cubicBezTo>
                  <a:cubicBezTo>
                    <a:pt x="1340221" y="733088"/>
                    <a:pt x="1369246" y="703427"/>
                    <a:pt x="1405048" y="703427"/>
                  </a:cubicBezTo>
                  <a:cubicBezTo>
                    <a:pt x="1440851" y="703427"/>
                    <a:pt x="1469876" y="733088"/>
                    <a:pt x="1469876" y="769677"/>
                  </a:cubicBezTo>
                  <a:cubicBezTo>
                    <a:pt x="1469876" y="806266"/>
                    <a:pt x="1440851" y="835927"/>
                    <a:pt x="1405048" y="835927"/>
                  </a:cubicBezTo>
                  <a:close/>
                  <a:moveTo>
                    <a:pt x="7759394" y="837946"/>
                  </a:moveTo>
                  <a:cubicBezTo>
                    <a:pt x="7723590" y="837946"/>
                    <a:pt x="7694566" y="808285"/>
                    <a:pt x="7694566" y="771696"/>
                  </a:cubicBezTo>
                  <a:cubicBezTo>
                    <a:pt x="7694566" y="735107"/>
                    <a:pt x="7723590" y="705446"/>
                    <a:pt x="7759394" y="705446"/>
                  </a:cubicBezTo>
                  <a:cubicBezTo>
                    <a:pt x="7795198" y="705446"/>
                    <a:pt x="7824222" y="735107"/>
                    <a:pt x="7824222" y="771696"/>
                  </a:cubicBezTo>
                  <a:cubicBezTo>
                    <a:pt x="7824222" y="808285"/>
                    <a:pt x="7795198" y="837946"/>
                    <a:pt x="7759394" y="837946"/>
                  </a:cubicBezTo>
                  <a:close/>
                  <a:moveTo>
                    <a:pt x="7575503" y="837946"/>
                  </a:moveTo>
                  <a:cubicBezTo>
                    <a:pt x="7539700" y="837946"/>
                    <a:pt x="7510676" y="808285"/>
                    <a:pt x="7510676" y="771696"/>
                  </a:cubicBezTo>
                  <a:cubicBezTo>
                    <a:pt x="7510676" y="735107"/>
                    <a:pt x="7539700" y="705446"/>
                    <a:pt x="7575503" y="705446"/>
                  </a:cubicBezTo>
                  <a:cubicBezTo>
                    <a:pt x="7611306" y="705446"/>
                    <a:pt x="7640330" y="735107"/>
                    <a:pt x="7640330" y="771696"/>
                  </a:cubicBezTo>
                  <a:cubicBezTo>
                    <a:pt x="7640330" y="808285"/>
                    <a:pt x="7611306" y="837946"/>
                    <a:pt x="7575503" y="837946"/>
                  </a:cubicBezTo>
                  <a:close/>
                  <a:moveTo>
                    <a:pt x="7391612" y="837946"/>
                  </a:moveTo>
                  <a:cubicBezTo>
                    <a:pt x="7355809" y="837946"/>
                    <a:pt x="7326784" y="808285"/>
                    <a:pt x="7326784" y="771696"/>
                  </a:cubicBezTo>
                  <a:cubicBezTo>
                    <a:pt x="7326784" y="735107"/>
                    <a:pt x="7355809" y="705446"/>
                    <a:pt x="7391612" y="705446"/>
                  </a:cubicBezTo>
                  <a:cubicBezTo>
                    <a:pt x="7427415" y="705446"/>
                    <a:pt x="7456440" y="735107"/>
                    <a:pt x="7456440" y="771696"/>
                  </a:cubicBezTo>
                  <a:cubicBezTo>
                    <a:pt x="7456440" y="808285"/>
                    <a:pt x="7427415" y="837946"/>
                    <a:pt x="7391612" y="837946"/>
                  </a:cubicBezTo>
                  <a:close/>
                  <a:moveTo>
                    <a:pt x="7207720" y="837946"/>
                  </a:moveTo>
                  <a:cubicBezTo>
                    <a:pt x="7171917" y="837946"/>
                    <a:pt x="7142893" y="808285"/>
                    <a:pt x="7142893" y="771696"/>
                  </a:cubicBezTo>
                  <a:cubicBezTo>
                    <a:pt x="7142893" y="735107"/>
                    <a:pt x="7171917" y="705446"/>
                    <a:pt x="7207720" y="705446"/>
                  </a:cubicBezTo>
                  <a:cubicBezTo>
                    <a:pt x="7243524" y="705446"/>
                    <a:pt x="7272548" y="735107"/>
                    <a:pt x="7272548" y="771696"/>
                  </a:cubicBezTo>
                  <a:cubicBezTo>
                    <a:pt x="7272548" y="808285"/>
                    <a:pt x="7243524" y="837946"/>
                    <a:pt x="7207720" y="837946"/>
                  </a:cubicBezTo>
                  <a:close/>
                  <a:moveTo>
                    <a:pt x="7023828" y="837946"/>
                  </a:moveTo>
                  <a:cubicBezTo>
                    <a:pt x="6988026" y="837946"/>
                    <a:pt x="6959001" y="808285"/>
                    <a:pt x="6959001" y="771696"/>
                  </a:cubicBezTo>
                  <a:cubicBezTo>
                    <a:pt x="6959001" y="735107"/>
                    <a:pt x="6988026" y="705446"/>
                    <a:pt x="7023828" y="705446"/>
                  </a:cubicBezTo>
                  <a:cubicBezTo>
                    <a:pt x="7059632" y="705446"/>
                    <a:pt x="7088656" y="735107"/>
                    <a:pt x="7088656" y="771696"/>
                  </a:cubicBezTo>
                  <a:cubicBezTo>
                    <a:pt x="7088656" y="808285"/>
                    <a:pt x="7059632" y="837946"/>
                    <a:pt x="7023828" y="837946"/>
                  </a:cubicBezTo>
                  <a:close/>
                  <a:moveTo>
                    <a:pt x="6839937" y="837946"/>
                  </a:moveTo>
                  <a:cubicBezTo>
                    <a:pt x="6804134" y="837946"/>
                    <a:pt x="6775110" y="808285"/>
                    <a:pt x="6775110" y="771696"/>
                  </a:cubicBezTo>
                  <a:cubicBezTo>
                    <a:pt x="6775110" y="735107"/>
                    <a:pt x="6804134" y="705446"/>
                    <a:pt x="6839937" y="705446"/>
                  </a:cubicBezTo>
                  <a:cubicBezTo>
                    <a:pt x="6875741" y="705446"/>
                    <a:pt x="6904765" y="735107"/>
                    <a:pt x="6904765" y="771696"/>
                  </a:cubicBezTo>
                  <a:cubicBezTo>
                    <a:pt x="6904765" y="808285"/>
                    <a:pt x="6875741" y="837946"/>
                    <a:pt x="6839937" y="837946"/>
                  </a:cubicBezTo>
                  <a:close/>
                  <a:moveTo>
                    <a:pt x="6641318" y="837946"/>
                  </a:moveTo>
                  <a:cubicBezTo>
                    <a:pt x="6605514" y="837946"/>
                    <a:pt x="6576490" y="808285"/>
                    <a:pt x="6576490" y="771696"/>
                  </a:cubicBezTo>
                  <a:cubicBezTo>
                    <a:pt x="6576490" y="735107"/>
                    <a:pt x="6605514" y="705446"/>
                    <a:pt x="6641318" y="705446"/>
                  </a:cubicBezTo>
                  <a:cubicBezTo>
                    <a:pt x="6677120" y="705446"/>
                    <a:pt x="6706144" y="735107"/>
                    <a:pt x="6706144" y="771696"/>
                  </a:cubicBezTo>
                  <a:cubicBezTo>
                    <a:pt x="6706144" y="808285"/>
                    <a:pt x="6677120" y="837946"/>
                    <a:pt x="6641318" y="837946"/>
                  </a:cubicBezTo>
                  <a:close/>
                  <a:moveTo>
                    <a:pt x="5150149" y="839964"/>
                  </a:moveTo>
                  <a:cubicBezTo>
                    <a:pt x="5114345" y="839964"/>
                    <a:pt x="5085321" y="810303"/>
                    <a:pt x="5085321" y="773714"/>
                  </a:cubicBezTo>
                  <a:cubicBezTo>
                    <a:pt x="5085321" y="737125"/>
                    <a:pt x="5114345" y="707464"/>
                    <a:pt x="5150149" y="707464"/>
                  </a:cubicBezTo>
                  <a:cubicBezTo>
                    <a:pt x="5185953" y="707464"/>
                    <a:pt x="5214976" y="737125"/>
                    <a:pt x="5214976" y="773714"/>
                  </a:cubicBezTo>
                  <a:cubicBezTo>
                    <a:pt x="5214976" y="810303"/>
                    <a:pt x="5185953" y="839964"/>
                    <a:pt x="5150149" y="839964"/>
                  </a:cubicBezTo>
                  <a:close/>
                  <a:moveTo>
                    <a:pt x="4966257" y="839964"/>
                  </a:moveTo>
                  <a:cubicBezTo>
                    <a:pt x="4930454" y="839964"/>
                    <a:pt x="4901430" y="810303"/>
                    <a:pt x="4901430" y="773714"/>
                  </a:cubicBezTo>
                  <a:cubicBezTo>
                    <a:pt x="4901430" y="737125"/>
                    <a:pt x="4930454" y="707464"/>
                    <a:pt x="4966257" y="707464"/>
                  </a:cubicBezTo>
                  <a:cubicBezTo>
                    <a:pt x="5002061" y="707464"/>
                    <a:pt x="5031085" y="737125"/>
                    <a:pt x="5031085" y="773714"/>
                  </a:cubicBezTo>
                  <a:cubicBezTo>
                    <a:pt x="5031085" y="810303"/>
                    <a:pt x="5002061" y="839964"/>
                    <a:pt x="4966257" y="839964"/>
                  </a:cubicBezTo>
                  <a:close/>
                  <a:moveTo>
                    <a:pt x="4782366" y="839964"/>
                  </a:moveTo>
                  <a:cubicBezTo>
                    <a:pt x="4746563" y="839964"/>
                    <a:pt x="4717539" y="810303"/>
                    <a:pt x="4717539" y="773714"/>
                  </a:cubicBezTo>
                  <a:cubicBezTo>
                    <a:pt x="4717539" y="737125"/>
                    <a:pt x="4746563" y="707464"/>
                    <a:pt x="4782366" y="707464"/>
                  </a:cubicBezTo>
                  <a:cubicBezTo>
                    <a:pt x="4818169" y="707464"/>
                    <a:pt x="4847193" y="737125"/>
                    <a:pt x="4847193" y="773714"/>
                  </a:cubicBezTo>
                  <a:cubicBezTo>
                    <a:pt x="4847193" y="810303"/>
                    <a:pt x="4818169" y="839964"/>
                    <a:pt x="4782366" y="839964"/>
                  </a:cubicBezTo>
                  <a:close/>
                  <a:moveTo>
                    <a:pt x="4598475" y="839964"/>
                  </a:moveTo>
                  <a:cubicBezTo>
                    <a:pt x="4562671" y="839964"/>
                    <a:pt x="4533648" y="810303"/>
                    <a:pt x="4533648" y="773714"/>
                  </a:cubicBezTo>
                  <a:cubicBezTo>
                    <a:pt x="4533648" y="737125"/>
                    <a:pt x="4562671" y="707464"/>
                    <a:pt x="4598475" y="707464"/>
                  </a:cubicBezTo>
                  <a:cubicBezTo>
                    <a:pt x="4634278" y="707464"/>
                    <a:pt x="4663303" y="737125"/>
                    <a:pt x="4663303" y="773714"/>
                  </a:cubicBezTo>
                  <a:cubicBezTo>
                    <a:pt x="4663303" y="810303"/>
                    <a:pt x="4634278" y="839964"/>
                    <a:pt x="4598475" y="839964"/>
                  </a:cubicBezTo>
                  <a:close/>
                  <a:moveTo>
                    <a:pt x="4414583" y="839964"/>
                  </a:moveTo>
                  <a:cubicBezTo>
                    <a:pt x="4378779" y="839964"/>
                    <a:pt x="4349755" y="810303"/>
                    <a:pt x="4349755" y="773714"/>
                  </a:cubicBezTo>
                  <a:cubicBezTo>
                    <a:pt x="4349755" y="737125"/>
                    <a:pt x="4378779" y="707464"/>
                    <a:pt x="4414583" y="707464"/>
                  </a:cubicBezTo>
                  <a:cubicBezTo>
                    <a:pt x="4450386" y="707464"/>
                    <a:pt x="4479410" y="737125"/>
                    <a:pt x="4479410" y="773714"/>
                  </a:cubicBezTo>
                  <a:cubicBezTo>
                    <a:pt x="4479410" y="810303"/>
                    <a:pt x="4450386" y="839964"/>
                    <a:pt x="4414583" y="839964"/>
                  </a:cubicBezTo>
                  <a:close/>
                  <a:moveTo>
                    <a:pt x="4230691" y="839964"/>
                  </a:moveTo>
                  <a:cubicBezTo>
                    <a:pt x="4194888" y="839964"/>
                    <a:pt x="4165863" y="810303"/>
                    <a:pt x="4165863" y="773714"/>
                  </a:cubicBezTo>
                  <a:cubicBezTo>
                    <a:pt x="4165863" y="737125"/>
                    <a:pt x="4194888" y="707464"/>
                    <a:pt x="4230691" y="707464"/>
                  </a:cubicBezTo>
                  <a:cubicBezTo>
                    <a:pt x="4266495" y="707464"/>
                    <a:pt x="4295519" y="737125"/>
                    <a:pt x="4295519" y="773714"/>
                  </a:cubicBezTo>
                  <a:cubicBezTo>
                    <a:pt x="4295519" y="810303"/>
                    <a:pt x="4266495" y="839964"/>
                    <a:pt x="4230691" y="839964"/>
                  </a:cubicBezTo>
                  <a:close/>
                  <a:moveTo>
                    <a:pt x="4032071" y="839964"/>
                  </a:moveTo>
                  <a:cubicBezTo>
                    <a:pt x="3996268" y="839964"/>
                    <a:pt x="3967243" y="810303"/>
                    <a:pt x="3967243" y="773714"/>
                  </a:cubicBezTo>
                  <a:cubicBezTo>
                    <a:pt x="3967243" y="737125"/>
                    <a:pt x="3996268" y="707464"/>
                    <a:pt x="4032071" y="707464"/>
                  </a:cubicBezTo>
                  <a:cubicBezTo>
                    <a:pt x="4067874" y="707464"/>
                    <a:pt x="4096898" y="737125"/>
                    <a:pt x="4096898" y="773714"/>
                  </a:cubicBezTo>
                  <a:cubicBezTo>
                    <a:pt x="4096898" y="810303"/>
                    <a:pt x="4067874" y="839964"/>
                    <a:pt x="4032071" y="839964"/>
                  </a:cubicBezTo>
                  <a:close/>
                  <a:moveTo>
                    <a:pt x="1188874" y="842992"/>
                  </a:moveTo>
                  <a:cubicBezTo>
                    <a:pt x="1153071" y="842992"/>
                    <a:pt x="1124047" y="813331"/>
                    <a:pt x="1124047" y="776742"/>
                  </a:cubicBezTo>
                  <a:cubicBezTo>
                    <a:pt x="1124047" y="740153"/>
                    <a:pt x="1153071" y="710492"/>
                    <a:pt x="1188874" y="710492"/>
                  </a:cubicBezTo>
                  <a:cubicBezTo>
                    <a:pt x="1224678" y="710492"/>
                    <a:pt x="1253702" y="740153"/>
                    <a:pt x="1253702" y="776742"/>
                  </a:cubicBezTo>
                  <a:cubicBezTo>
                    <a:pt x="1253702" y="813331"/>
                    <a:pt x="1224678" y="842992"/>
                    <a:pt x="1188874" y="842992"/>
                  </a:cubicBezTo>
                  <a:close/>
                  <a:moveTo>
                    <a:pt x="1004983" y="842992"/>
                  </a:moveTo>
                  <a:cubicBezTo>
                    <a:pt x="969180" y="842992"/>
                    <a:pt x="940155" y="813331"/>
                    <a:pt x="940155" y="776742"/>
                  </a:cubicBezTo>
                  <a:cubicBezTo>
                    <a:pt x="940155" y="740153"/>
                    <a:pt x="969180" y="710492"/>
                    <a:pt x="1004983" y="710492"/>
                  </a:cubicBezTo>
                  <a:cubicBezTo>
                    <a:pt x="1040786" y="710492"/>
                    <a:pt x="1069811" y="740153"/>
                    <a:pt x="1069811" y="776742"/>
                  </a:cubicBezTo>
                  <a:cubicBezTo>
                    <a:pt x="1069811" y="813331"/>
                    <a:pt x="1040786" y="842992"/>
                    <a:pt x="1004983" y="842992"/>
                  </a:cubicBezTo>
                  <a:close/>
                  <a:moveTo>
                    <a:pt x="821092" y="842992"/>
                  </a:moveTo>
                  <a:cubicBezTo>
                    <a:pt x="785288" y="842992"/>
                    <a:pt x="756264" y="813331"/>
                    <a:pt x="756264" y="776742"/>
                  </a:cubicBezTo>
                  <a:cubicBezTo>
                    <a:pt x="756264" y="740153"/>
                    <a:pt x="785288" y="710492"/>
                    <a:pt x="821092" y="710492"/>
                  </a:cubicBezTo>
                  <a:cubicBezTo>
                    <a:pt x="856895" y="710492"/>
                    <a:pt x="885920" y="740153"/>
                    <a:pt x="885920" y="776742"/>
                  </a:cubicBezTo>
                  <a:cubicBezTo>
                    <a:pt x="885920" y="813331"/>
                    <a:pt x="856895" y="842992"/>
                    <a:pt x="821092" y="842992"/>
                  </a:cubicBezTo>
                  <a:close/>
                  <a:moveTo>
                    <a:pt x="637202" y="842992"/>
                  </a:moveTo>
                  <a:cubicBezTo>
                    <a:pt x="601397" y="842992"/>
                    <a:pt x="572374" y="813331"/>
                    <a:pt x="572374" y="776742"/>
                  </a:cubicBezTo>
                  <a:cubicBezTo>
                    <a:pt x="572374" y="740153"/>
                    <a:pt x="601397" y="710492"/>
                    <a:pt x="637202" y="710492"/>
                  </a:cubicBezTo>
                  <a:cubicBezTo>
                    <a:pt x="673004" y="710492"/>
                    <a:pt x="702030" y="740153"/>
                    <a:pt x="702030" y="776742"/>
                  </a:cubicBezTo>
                  <a:cubicBezTo>
                    <a:pt x="702030" y="813331"/>
                    <a:pt x="673004" y="842992"/>
                    <a:pt x="637202" y="842992"/>
                  </a:cubicBezTo>
                  <a:close/>
                  <a:moveTo>
                    <a:pt x="453308" y="842992"/>
                  </a:moveTo>
                  <a:cubicBezTo>
                    <a:pt x="417506" y="842992"/>
                    <a:pt x="388481" y="813331"/>
                    <a:pt x="388481" y="776742"/>
                  </a:cubicBezTo>
                  <a:cubicBezTo>
                    <a:pt x="388481" y="740153"/>
                    <a:pt x="417506" y="710492"/>
                    <a:pt x="453308" y="710492"/>
                  </a:cubicBezTo>
                  <a:cubicBezTo>
                    <a:pt x="489112" y="710492"/>
                    <a:pt x="518136" y="740153"/>
                    <a:pt x="518136" y="776742"/>
                  </a:cubicBezTo>
                  <a:cubicBezTo>
                    <a:pt x="518136" y="813331"/>
                    <a:pt x="489112" y="842992"/>
                    <a:pt x="453308" y="842992"/>
                  </a:cubicBezTo>
                  <a:close/>
                  <a:moveTo>
                    <a:pt x="269417" y="842992"/>
                  </a:moveTo>
                  <a:cubicBezTo>
                    <a:pt x="233614" y="842992"/>
                    <a:pt x="204589" y="813331"/>
                    <a:pt x="204589" y="776742"/>
                  </a:cubicBezTo>
                  <a:cubicBezTo>
                    <a:pt x="204589" y="740153"/>
                    <a:pt x="233614" y="710492"/>
                    <a:pt x="269417" y="710492"/>
                  </a:cubicBezTo>
                  <a:cubicBezTo>
                    <a:pt x="305220" y="710492"/>
                    <a:pt x="334245" y="740153"/>
                    <a:pt x="334245" y="776742"/>
                  </a:cubicBezTo>
                  <a:cubicBezTo>
                    <a:pt x="334245" y="813331"/>
                    <a:pt x="305220" y="842992"/>
                    <a:pt x="269417" y="842992"/>
                  </a:cubicBezTo>
                  <a:close/>
                  <a:moveTo>
                    <a:pt x="70797" y="842992"/>
                  </a:moveTo>
                  <a:cubicBezTo>
                    <a:pt x="34993" y="842992"/>
                    <a:pt x="5970" y="813331"/>
                    <a:pt x="5970" y="776742"/>
                  </a:cubicBezTo>
                  <a:cubicBezTo>
                    <a:pt x="5970" y="740153"/>
                    <a:pt x="34993" y="710492"/>
                    <a:pt x="70797" y="710492"/>
                  </a:cubicBezTo>
                  <a:cubicBezTo>
                    <a:pt x="106601" y="710492"/>
                    <a:pt x="135625" y="740153"/>
                    <a:pt x="135625" y="776742"/>
                  </a:cubicBezTo>
                  <a:cubicBezTo>
                    <a:pt x="135625" y="813331"/>
                    <a:pt x="106601" y="842992"/>
                    <a:pt x="70797" y="842992"/>
                  </a:cubicBezTo>
                  <a:close/>
                  <a:moveTo>
                    <a:pt x="6454772" y="1044076"/>
                  </a:moveTo>
                  <a:cubicBezTo>
                    <a:pt x="6418968" y="1044076"/>
                    <a:pt x="6389944" y="1014415"/>
                    <a:pt x="6389944" y="977826"/>
                  </a:cubicBezTo>
                  <a:cubicBezTo>
                    <a:pt x="6389944" y="941237"/>
                    <a:pt x="6418968" y="911576"/>
                    <a:pt x="6454772" y="911576"/>
                  </a:cubicBezTo>
                  <a:cubicBezTo>
                    <a:pt x="6490575" y="911576"/>
                    <a:pt x="6519600" y="941237"/>
                    <a:pt x="6519600" y="977826"/>
                  </a:cubicBezTo>
                  <a:cubicBezTo>
                    <a:pt x="6519600" y="1014415"/>
                    <a:pt x="6490575" y="1044076"/>
                    <a:pt x="6454772" y="1044076"/>
                  </a:cubicBezTo>
                  <a:close/>
                  <a:moveTo>
                    <a:pt x="6270880" y="1044076"/>
                  </a:moveTo>
                  <a:cubicBezTo>
                    <a:pt x="6235077" y="1044076"/>
                    <a:pt x="6206052" y="1014415"/>
                    <a:pt x="6206052" y="977826"/>
                  </a:cubicBezTo>
                  <a:cubicBezTo>
                    <a:pt x="6206052" y="941237"/>
                    <a:pt x="6235077" y="911576"/>
                    <a:pt x="6270880" y="911576"/>
                  </a:cubicBezTo>
                  <a:cubicBezTo>
                    <a:pt x="6306684" y="911576"/>
                    <a:pt x="6335708" y="941237"/>
                    <a:pt x="6335708" y="977826"/>
                  </a:cubicBezTo>
                  <a:cubicBezTo>
                    <a:pt x="6335708" y="1014415"/>
                    <a:pt x="6306684" y="1044076"/>
                    <a:pt x="6270880" y="1044076"/>
                  </a:cubicBezTo>
                  <a:close/>
                  <a:moveTo>
                    <a:pt x="6086990" y="1044076"/>
                  </a:moveTo>
                  <a:cubicBezTo>
                    <a:pt x="6051186" y="1044076"/>
                    <a:pt x="6022162" y="1014415"/>
                    <a:pt x="6022162" y="977826"/>
                  </a:cubicBezTo>
                  <a:cubicBezTo>
                    <a:pt x="6022162" y="941237"/>
                    <a:pt x="6051186" y="911576"/>
                    <a:pt x="6086990" y="911576"/>
                  </a:cubicBezTo>
                  <a:cubicBezTo>
                    <a:pt x="6122793" y="911576"/>
                    <a:pt x="6151817" y="941237"/>
                    <a:pt x="6151817" y="977826"/>
                  </a:cubicBezTo>
                  <a:cubicBezTo>
                    <a:pt x="6151817" y="1014415"/>
                    <a:pt x="6122793" y="1044076"/>
                    <a:pt x="6086990" y="1044076"/>
                  </a:cubicBezTo>
                  <a:close/>
                  <a:moveTo>
                    <a:pt x="5903098" y="1044076"/>
                  </a:moveTo>
                  <a:cubicBezTo>
                    <a:pt x="5867295" y="1044076"/>
                    <a:pt x="5838270" y="1014415"/>
                    <a:pt x="5838270" y="977826"/>
                  </a:cubicBezTo>
                  <a:cubicBezTo>
                    <a:pt x="5838270" y="941237"/>
                    <a:pt x="5867295" y="911576"/>
                    <a:pt x="5903098" y="911576"/>
                  </a:cubicBezTo>
                  <a:cubicBezTo>
                    <a:pt x="5938902" y="911576"/>
                    <a:pt x="5967926" y="941237"/>
                    <a:pt x="5967926" y="977826"/>
                  </a:cubicBezTo>
                  <a:cubicBezTo>
                    <a:pt x="5967926" y="1014415"/>
                    <a:pt x="5938902" y="1044076"/>
                    <a:pt x="5903098" y="1044076"/>
                  </a:cubicBezTo>
                  <a:close/>
                  <a:moveTo>
                    <a:pt x="5719207" y="1044076"/>
                  </a:moveTo>
                  <a:cubicBezTo>
                    <a:pt x="5683403" y="1044076"/>
                    <a:pt x="5654379" y="1014415"/>
                    <a:pt x="5654379" y="977826"/>
                  </a:cubicBezTo>
                  <a:cubicBezTo>
                    <a:pt x="5654379" y="941237"/>
                    <a:pt x="5683403" y="911576"/>
                    <a:pt x="5719207" y="911576"/>
                  </a:cubicBezTo>
                  <a:cubicBezTo>
                    <a:pt x="5755009" y="911576"/>
                    <a:pt x="5784034" y="941237"/>
                    <a:pt x="5784034" y="977826"/>
                  </a:cubicBezTo>
                  <a:cubicBezTo>
                    <a:pt x="5784034" y="1014415"/>
                    <a:pt x="5755009" y="1044076"/>
                    <a:pt x="5719207" y="1044076"/>
                  </a:cubicBezTo>
                  <a:close/>
                  <a:moveTo>
                    <a:pt x="5535315" y="1044076"/>
                  </a:moveTo>
                  <a:cubicBezTo>
                    <a:pt x="5499511" y="1044076"/>
                    <a:pt x="5470487" y="1014415"/>
                    <a:pt x="5470487" y="977826"/>
                  </a:cubicBezTo>
                  <a:cubicBezTo>
                    <a:pt x="5470487" y="941237"/>
                    <a:pt x="5499511" y="911576"/>
                    <a:pt x="5535315" y="911576"/>
                  </a:cubicBezTo>
                  <a:cubicBezTo>
                    <a:pt x="5571119" y="911576"/>
                    <a:pt x="5600143" y="941237"/>
                    <a:pt x="5600143" y="977826"/>
                  </a:cubicBezTo>
                  <a:cubicBezTo>
                    <a:pt x="5600143" y="1014415"/>
                    <a:pt x="5571119" y="1044076"/>
                    <a:pt x="5535315" y="1044076"/>
                  </a:cubicBezTo>
                  <a:close/>
                  <a:moveTo>
                    <a:pt x="5336695" y="1044076"/>
                  </a:moveTo>
                  <a:cubicBezTo>
                    <a:pt x="5300891" y="1044076"/>
                    <a:pt x="5271867" y="1014415"/>
                    <a:pt x="5271867" y="977826"/>
                  </a:cubicBezTo>
                  <a:cubicBezTo>
                    <a:pt x="5271867" y="941237"/>
                    <a:pt x="5300891" y="911576"/>
                    <a:pt x="5336695" y="911576"/>
                  </a:cubicBezTo>
                  <a:cubicBezTo>
                    <a:pt x="5372498" y="911576"/>
                    <a:pt x="5401522" y="941237"/>
                    <a:pt x="5401522" y="977826"/>
                  </a:cubicBezTo>
                  <a:cubicBezTo>
                    <a:pt x="5401522" y="1014415"/>
                    <a:pt x="5372498" y="1044076"/>
                    <a:pt x="5336695" y="1044076"/>
                  </a:cubicBezTo>
                  <a:close/>
                  <a:moveTo>
                    <a:pt x="3839600" y="1046094"/>
                  </a:moveTo>
                  <a:cubicBezTo>
                    <a:pt x="3803797" y="1046094"/>
                    <a:pt x="3774772" y="1016433"/>
                    <a:pt x="3774772" y="979844"/>
                  </a:cubicBezTo>
                  <a:cubicBezTo>
                    <a:pt x="3774772" y="943255"/>
                    <a:pt x="3803797" y="913594"/>
                    <a:pt x="3839600" y="913594"/>
                  </a:cubicBezTo>
                  <a:cubicBezTo>
                    <a:pt x="3875403" y="913594"/>
                    <a:pt x="3904427" y="943255"/>
                    <a:pt x="3904427" y="979844"/>
                  </a:cubicBezTo>
                  <a:cubicBezTo>
                    <a:pt x="3904427" y="1016433"/>
                    <a:pt x="3875403" y="1046094"/>
                    <a:pt x="3839600" y="1046094"/>
                  </a:cubicBezTo>
                  <a:close/>
                  <a:moveTo>
                    <a:pt x="3655709" y="1046094"/>
                  </a:moveTo>
                  <a:cubicBezTo>
                    <a:pt x="3619905" y="1046094"/>
                    <a:pt x="3590881" y="1016433"/>
                    <a:pt x="3590881" y="979844"/>
                  </a:cubicBezTo>
                  <a:cubicBezTo>
                    <a:pt x="3590881" y="943255"/>
                    <a:pt x="3619905" y="913594"/>
                    <a:pt x="3655709" y="913594"/>
                  </a:cubicBezTo>
                  <a:cubicBezTo>
                    <a:pt x="3691512" y="913594"/>
                    <a:pt x="3720536" y="943255"/>
                    <a:pt x="3720536" y="979844"/>
                  </a:cubicBezTo>
                  <a:cubicBezTo>
                    <a:pt x="3720536" y="1016433"/>
                    <a:pt x="3691512" y="1046094"/>
                    <a:pt x="3655709" y="1046094"/>
                  </a:cubicBezTo>
                  <a:close/>
                  <a:moveTo>
                    <a:pt x="3471818" y="1046094"/>
                  </a:moveTo>
                  <a:cubicBezTo>
                    <a:pt x="3436014" y="1046094"/>
                    <a:pt x="3406990" y="1016433"/>
                    <a:pt x="3406990" y="979844"/>
                  </a:cubicBezTo>
                  <a:cubicBezTo>
                    <a:pt x="3406990" y="943255"/>
                    <a:pt x="3436014" y="913594"/>
                    <a:pt x="3471818" y="913594"/>
                  </a:cubicBezTo>
                  <a:cubicBezTo>
                    <a:pt x="3507621" y="913594"/>
                    <a:pt x="3536645" y="943255"/>
                    <a:pt x="3536645" y="979844"/>
                  </a:cubicBezTo>
                  <a:cubicBezTo>
                    <a:pt x="3536645" y="1016433"/>
                    <a:pt x="3507621" y="1046094"/>
                    <a:pt x="3471818" y="1046094"/>
                  </a:cubicBezTo>
                  <a:close/>
                  <a:moveTo>
                    <a:pt x="3287926" y="1046094"/>
                  </a:moveTo>
                  <a:cubicBezTo>
                    <a:pt x="3252122" y="1046094"/>
                    <a:pt x="3223098" y="1016433"/>
                    <a:pt x="3223098" y="979844"/>
                  </a:cubicBezTo>
                  <a:cubicBezTo>
                    <a:pt x="3223098" y="943255"/>
                    <a:pt x="3252122" y="913594"/>
                    <a:pt x="3287926" y="913594"/>
                  </a:cubicBezTo>
                  <a:cubicBezTo>
                    <a:pt x="3323730" y="913594"/>
                    <a:pt x="3352754" y="943255"/>
                    <a:pt x="3352754" y="979844"/>
                  </a:cubicBezTo>
                  <a:cubicBezTo>
                    <a:pt x="3352754" y="1016433"/>
                    <a:pt x="3323730" y="1046094"/>
                    <a:pt x="3287926" y="1046094"/>
                  </a:cubicBezTo>
                  <a:close/>
                  <a:moveTo>
                    <a:pt x="3104034" y="1046094"/>
                  </a:moveTo>
                  <a:cubicBezTo>
                    <a:pt x="3068231" y="1046094"/>
                    <a:pt x="3039206" y="1016433"/>
                    <a:pt x="3039206" y="979844"/>
                  </a:cubicBezTo>
                  <a:cubicBezTo>
                    <a:pt x="3039206" y="943255"/>
                    <a:pt x="3068231" y="913594"/>
                    <a:pt x="3104034" y="913594"/>
                  </a:cubicBezTo>
                  <a:cubicBezTo>
                    <a:pt x="3139837" y="913594"/>
                    <a:pt x="3168861" y="943255"/>
                    <a:pt x="3168861" y="979844"/>
                  </a:cubicBezTo>
                  <a:cubicBezTo>
                    <a:pt x="3168861" y="1016433"/>
                    <a:pt x="3139837" y="1046094"/>
                    <a:pt x="3104034" y="1046094"/>
                  </a:cubicBezTo>
                  <a:close/>
                  <a:moveTo>
                    <a:pt x="2920143" y="1046094"/>
                  </a:moveTo>
                  <a:cubicBezTo>
                    <a:pt x="2884339" y="1046094"/>
                    <a:pt x="2855315" y="1016433"/>
                    <a:pt x="2855315" y="979844"/>
                  </a:cubicBezTo>
                  <a:cubicBezTo>
                    <a:pt x="2855315" y="943255"/>
                    <a:pt x="2884339" y="913594"/>
                    <a:pt x="2920143" y="913594"/>
                  </a:cubicBezTo>
                  <a:cubicBezTo>
                    <a:pt x="2955946" y="913594"/>
                    <a:pt x="2984970" y="943255"/>
                    <a:pt x="2984970" y="979844"/>
                  </a:cubicBezTo>
                  <a:cubicBezTo>
                    <a:pt x="2984970" y="1016433"/>
                    <a:pt x="2955946" y="1046094"/>
                    <a:pt x="2920143" y="1046094"/>
                  </a:cubicBezTo>
                  <a:close/>
                  <a:moveTo>
                    <a:pt x="2721523" y="1046094"/>
                  </a:moveTo>
                  <a:cubicBezTo>
                    <a:pt x="2685719" y="1046094"/>
                    <a:pt x="2656695" y="1016433"/>
                    <a:pt x="2656695" y="979844"/>
                  </a:cubicBezTo>
                  <a:cubicBezTo>
                    <a:pt x="2656695" y="943255"/>
                    <a:pt x="2685719" y="913594"/>
                    <a:pt x="2721523" y="913594"/>
                  </a:cubicBezTo>
                  <a:cubicBezTo>
                    <a:pt x="2757326" y="913594"/>
                    <a:pt x="2786350" y="943255"/>
                    <a:pt x="2786350" y="979844"/>
                  </a:cubicBezTo>
                  <a:cubicBezTo>
                    <a:pt x="2786350" y="1016433"/>
                    <a:pt x="2757326" y="1046094"/>
                    <a:pt x="2721523" y="1046094"/>
                  </a:cubicBezTo>
                  <a:close/>
                  <a:moveTo>
                    <a:pt x="2523126" y="1047103"/>
                  </a:moveTo>
                  <a:cubicBezTo>
                    <a:pt x="2487322" y="1047103"/>
                    <a:pt x="2458298" y="1017442"/>
                    <a:pt x="2458298" y="980853"/>
                  </a:cubicBezTo>
                  <a:cubicBezTo>
                    <a:pt x="2458298" y="944264"/>
                    <a:pt x="2487322" y="914603"/>
                    <a:pt x="2523126" y="914603"/>
                  </a:cubicBezTo>
                  <a:cubicBezTo>
                    <a:pt x="2558929" y="914603"/>
                    <a:pt x="2587953" y="944264"/>
                    <a:pt x="2587953" y="980853"/>
                  </a:cubicBezTo>
                  <a:cubicBezTo>
                    <a:pt x="2587953" y="1017442"/>
                    <a:pt x="2558929" y="1047103"/>
                    <a:pt x="2523126" y="1047103"/>
                  </a:cubicBezTo>
                  <a:close/>
                  <a:moveTo>
                    <a:pt x="2339234" y="1047103"/>
                  </a:moveTo>
                  <a:cubicBezTo>
                    <a:pt x="2303430" y="1047103"/>
                    <a:pt x="2274406" y="1017442"/>
                    <a:pt x="2274406" y="980853"/>
                  </a:cubicBezTo>
                  <a:cubicBezTo>
                    <a:pt x="2274406" y="944264"/>
                    <a:pt x="2303430" y="914603"/>
                    <a:pt x="2339234" y="914603"/>
                  </a:cubicBezTo>
                  <a:cubicBezTo>
                    <a:pt x="2375038" y="914603"/>
                    <a:pt x="2404062" y="944264"/>
                    <a:pt x="2404062" y="980853"/>
                  </a:cubicBezTo>
                  <a:cubicBezTo>
                    <a:pt x="2404062" y="1017442"/>
                    <a:pt x="2375038" y="1047103"/>
                    <a:pt x="2339234" y="1047103"/>
                  </a:cubicBezTo>
                  <a:close/>
                  <a:moveTo>
                    <a:pt x="2155343" y="1047103"/>
                  </a:moveTo>
                  <a:cubicBezTo>
                    <a:pt x="2119540" y="1047103"/>
                    <a:pt x="2090515" y="1017442"/>
                    <a:pt x="2090515" y="980853"/>
                  </a:cubicBezTo>
                  <a:cubicBezTo>
                    <a:pt x="2090515" y="944264"/>
                    <a:pt x="2119540" y="914603"/>
                    <a:pt x="2155343" y="914603"/>
                  </a:cubicBezTo>
                  <a:cubicBezTo>
                    <a:pt x="2191146" y="914603"/>
                    <a:pt x="2220170" y="944264"/>
                    <a:pt x="2220170" y="980853"/>
                  </a:cubicBezTo>
                  <a:cubicBezTo>
                    <a:pt x="2220170" y="1017442"/>
                    <a:pt x="2191146" y="1047103"/>
                    <a:pt x="2155343" y="1047103"/>
                  </a:cubicBezTo>
                  <a:close/>
                  <a:moveTo>
                    <a:pt x="1971452" y="1047103"/>
                  </a:moveTo>
                  <a:cubicBezTo>
                    <a:pt x="1935648" y="1047103"/>
                    <a:pt x="1906624" y="1017442"/>
                    <a:pt x="1906624" y="980853"/>
                  </a:cubicBezTo>
                  <a:cubicBezTo>
                    <a:pt x="1906624" y="944264"/>
                    <a:pt x="1935648" y="914603"/>
                    <a:pt x="1971452" y="914603"/>
                  </a:cubicBezTo>
                  <a:cubicBezTo>
                    <a:pt x="2007255" y="914603"/>
                    <a:pt x="2036280" y="944264"/>
                    <a:pt x="2036280" y="980853"/>
                  </a:cubicBezTo>
                  <a:cubicBezTo>
                    <a:pt x="2036280" y="1017442"/>
                    <a:pt x="2007255" y="1047103"/>
                    <a:pt x="1971452" y="1047103"/>
                  </a:cubicBezTo>
                  <a:close/>
                  <a:moveTo>
                    <a:pt x="1787561" y="1047103"/>
                  </a:moveTo>
                  <a:cubicBezTo>
                    <a:pt x="1751756" y="1047103"/>
                    <a:pt x="1722733" y="1017442"/>
                    <a:pt x="1722733" y="980853"/>
                  </a:cubicBezTo>
                  <a:cubicBezTo>
                    <a:pt x="1722733" y="944264"/>
                    <a:pt x="1751756" y="914603"/>
                    <a:pt x="1787561" y="914603"/>
                  </a:cubicBezTo>
                  <a:cubicBezTo>
                    <a:pt x="1823363" y="914603"/>
                    <a:pt x="1852388" y="944264"/>
                    <a:pt x="1852388" y="980853"/>
                  </a:cubicBezTo>
                  <a:cubicBezTo>
                    <a:pt x="1852388" y="1017442"/>
                    <a:pt x="1823363" y="1047103"/>
                    <a:pt x="1787561" y="1047103"/>
                  </a:cubicBezTo>
                  <a:close/>
                  <a:moveTo>
                    <a:pt x="1603668" y="1047103"/>
                  </a:moveTo>
                  <a:cubicBezTo>
                    <a:pt x="1567865" y="1047103"/>
                    <a:pt x="1538841" y="1017442"/>
                    <a:pt x="1538841" y="980853"/>
                  </a:cubicBezTo>
                  <a:cubicBezTo>
                    <a:pt x="1538841" y="944264"/>
                    <a:pt x="1567865" y="914603"/>
                    <a:pt x="1603668" y="914603"/>
                  </a:cubicBezTo>
                  <a:cubicBezTo>
                    <a:pt x="1639472" y="914603"/>
                    <a:pt x="1668496" y="944264"/>
                    <a:pt x="1668496" y="980853"/>
                  </a:cubicBezTo>
                  <a:cubicBezTo>
                    <a:pt x="1668496" y="1017442"/>
                    <a:pt x="1639472" y="1047103"/>
                    <a:pt x="1603668" y="1047103"/>
                  </a:cubicBezTo>
                  <a:close/>
                  <a:moveTo>
                    <a:pt x="1405048" y="1047103"/>
                  </a:moveTo>
                  <a:cubicBezTo>
                    <a:pt x="1369246" y="1047103"/>
                    <a:pt x="1340221" y="1017442"/>
                    <a:pt x="1340221" y="980853"/>
                  </a:cubicBezTo>
                  <a:cubicBezTo>
                    <a:pt x="1340221" y="944264"/>
                    <a:pt x="1369246" y="914603"/>
                    <a:pt x="1405048" y="914603"/>
                  </a:cubicBezTo>
                  <a:cubicBezTo>
                    <a:pt x="1440851" y="914603"/>
                    <a:pt x="1469876" y="944264"/>
                    <a:pt x="1469876" y="980853"/>
                  </a:cubicBezTo>
                  <a:cubicBezTo>
                    <a:pt x="1469876" y="1017442"/>
                    <a:pt x="1440851" y="1047103"/>
                    <a:pt x="1405048" y="1047103"/>
                  </a:cubicBezTo>
                  <a:close/>
                  <a:moveTo>
                    <a:pt x="7759394" y="1049122"/>
                  </a:moveTo>
                  <a:cubicBezTo>
                    <a:pt x="7723590" y="1049122"/>
                    <a:pt x="7694566" y="1019461"/>
                    <a:pt x="7694566" y="982872"/>
                  </a:cubicBezTo>
                  <a:cubicBezTo>
                    <a:pt x="7694566" y="946283"/>
                    <a:pt x="7723590" y="916622"/>
                    <a:pt x="7759394" y="916622"/>
                  </a:cubicBezTo>
                  <a:cubicBezTo>
                    <a:pt x="7795198" y="916622"/>
                    <a:pt x="7824222" y="946283"/>
                    <a:pt x="7824222" y="982872"/>
                  </a:cubicBezTo>
                  <a:cubicBezTo>
                    <a:pt x="7824222" y="1019461"/>
                    <a:pt x="7795198" y="1049122"/>
                    <a:pt x="7759394" y="1049122"/>
                  </a:cubicBezTo>
                  <a:close/>
                  <a:moveTo>
                    <a:pt x="7575503" y="1049122"/>
                  </a:moveTo>
                  <a:cubicBezTo>
                    <a:pt x="7539700" y="1049122"/>
                    <a:pt x="7510676" y="1019461"/>
                    <a:pt x="7510676" y="982872"/>
                  </a:cubicBezTo>
                  <a:cubicBezTo>
                    <a:pt x="7510676" y="946283"/>
                    <a:pt x="7539700" y="916622"/>
                    <a:pt x="7575503" y="916622"/>
                  </a:cubicBezTo>
                  <a:cubicBezTo>
                    <a:pt x="7611306" y="916622"/>
                    <a:pt x="7640330" y="946283"/>
                    <a:pt x="7640330" y="982872"/>
                  </a:cubicBezTo>
                  <a:cubicBezTo>
                    <a:pt x="7640330" y="1019461"/>
                    <a:pt x="7611306" y="1049122"/>
                    <a:pt x="7575503" y="1049122"/>
                  </a:cubicBezTo>
                  <a:close/>
                  <a:moveTo>
                    <a:pt x="7391612" y="1049122"/>
                  </a:moveTo>
                  <a:cubicBezTo>
                    <a:pt x="7355809" y="1049122"/>
                    <a:pt x="7326784" y="1019461"/>
                    <a:pt x="7326784" y="982872"/>
                  </a:cubicBezTo>
                  <a:cubicBezTo>
                    <a:pt x="7326784" y="946283"/>
                    <a:pt x="7355809" y="916622"/>
                    <a:pt x="7391612" y="916622"/>
                  </a:cubicBezTo>
                  <a:cubicBezTo>
                    <a:pt x="7427415" y="916622"/>
                    <a:pt x="7456440" y="946283"/>
                    <a:pt x="7456440" y="982872"/>
                  </a:cubicBezTo>
                  <a:cubicBezTo>
                    <a:pt x="7456440" y="1019461"/>
                    <a:pt x="7427415" y="1049122"/>
                    <a:pt x="7391612" y="1049122"/>
                  </a:cubicBezTo>
                  <a:close/>
                  <a:moveTo>
                    <a:pt x="7207720" y="1049122"/>
                  </a:moveTo>
                  <a:cubicBezTo>
                    <a:pt x="7171917" y="1049122"/>
                    <a:pt x="7142893" y="1019461"/>
                    <a:pt x="7142893" y="982872"/>
                  </a:cubicBezTo>
                  <a:cubicBezTo>
                    <a:pt x="7142893" y="946283"/>
                    <a:pt x="7171917" y="916622"/>
                    <a:pt x="7207720" y="916622"/>
                  </a:cubicBezTo>
                  <a:cubicBezTo>
                    <a:pt x="7243524" y="916622"/>
                    <a:pt x="7272548" y="946283"/>
                    <a:pt x="7272548" y="982872"/>
                  </a:cubicBezTo>
                  <a:cubicBezTo>
                    <a:pt x="7272548" y="1019461"/>
                    <a:pt x="7243524" y="1049122"/>
                    <a:pt x="7207720" y="1049122"/>
                  </a:cubicBezTo>
                  <a:close/>
                  <a:moveTo>
                    <a:pt x="7023828" y="1049122"/>
                  </a:moveTo>
                  <a:cubicBezTo>
                    <a:pt x="6988026" y="1049122"/>
                    <a:pt x="6959001" y="1019461"/>
                    <a:pt x="6959001" y="982872"/>
                  </a:cubicBezTo>
                  <a:cubicBezTo>
                    <a:pt x="6959001" y="946283"/>
                    <a:pt x="6988026" y="916622"/>
                    <a:pt x="7023828" y="916622"/>
                  </a:cubicBezTo>
                  <a:cubicBezTo>
                    <a:pt x="7059632" y="916622"/>
                    <a:pt x="7088656" y="946283"/>
                    <a:pt x="7088656" y="982872"/>
                  </a:cubicBezTo>
                  <a:cubicBezTo>
                    <a:pt x="7088656" y="1019461"/>
                    <a:pt x="7059632" y="1049122"/>
                    <a:pt x="7023828" y="1049122"/>
                  </a:cubicBezTo>
                  <a:close/>
                  <a:moveTo>
                    <a:pt x="6839937" y="1049122"/>
                  </a:moveTo>
                  <a:cubicBezTo>
                    <a:pt x="6804134" y="1049122"/>
                    <a:pt x="6775110" y="1019461"/>
                    <a:pt x="6775110" y="982872"/>
                  </a:cubicBezTo>
                  <a:cubicBezTo>
                    <a:pt x="6775110" y="946283"/>
                    <a:pt x="6804134" y="916622"/>
                    <a:pt x="6839937" y="916622"/>
                  </a:cubicBezTo>
                  <a:cubicBezTo>
                    <a:pt x="6875741" y="916622"/>
                    <a:pt x="6904765" y="946283"/>
                    <a:pt x="6904765" y="982872"/>
                  </a:cubicBezTo>
                  <a:cubicBezTo>
                    <a:pt x="6904765" y="1019461"/>
                    <a:pt x="6875741" y="1049122"/>
                    <a:pt x="6839937" y="1049122"/>
                  </a:cubicBezTo>
                  <a:close/>
                  <a:moveTo>
                    <a:pt x="6641318" y="1049122"/>
                  </a:moveTo>
                  <a:cubicBezTo>
                    <a:pt x="6605514" y="1049122"/>
                    <a:pt x="6576490" y="1019461"/>
                    <a:pt x="6576490" y="982872"/>
                  </a:cubicBezTo>
                  <a:cubicBezTo>
                    <a:pt x="6576490" y="946283"/>
                    <a:pt x="6605514" y="916622"/>
                    <a:pt x="6641318" y="916622"/>
                  </a:cubicBezTo>
                  <a:cubicBezTo>
                    <a:pt x="6677120" y="916622"/>
                    <a:pt x="6706144" y="946283"/>
                    <a:pt x="6706144" y="982872"/>
                  </a:cubicBezTo>
                  <a:cubicBezTo>
                    <a:pt x="6706144" y="1019461"/>
                    <a:pt x="6677120" y="1049122"/>
                    <a:pt x="6641318" y="1049122"/>
                  </a:cubicBezTo>
                  <a:close/>
                  <a:moveTo>
                    <a:pt x="5150149" y="1051140"/>
                  </a:moveTo>
                  <a:cubicBezTo>
                    <a:pt x="5114345" y="1051140"/>
                    <a:pt x="5085321" y="1021479"/>
                    <a:pt x="5085321" y="984890"/>
                  </a:cubicBezTo>
                  <a:cubicBezTo>
                    <a:pt x="5085321" y="948301"/>
                    <a:pt x="5114345" y="918640"/>
                    <a:pt x="5150149" y="918640"/>
                  </a:cubicBezTo>
                  <a:cubicBezTo>
                    <a:pt x="5185953" y="918640"/>
                    <a:pt x="5214976" y="948301"/>
                    <a:pt x="5214976" y="984890"/>
                  </a:cubicBezTo>
                  <a:cubicBezTo>
                    <a:pt x="5214976" y="1021479"/>
                    <a:pt x="5185953" y="1051140"/>
                    <a:pt x="5150149" y="1051140"/>
                  </a:cubicBezTo>
                  <a:close/>
                  <a:moveTo>
                    <a:pt x="4966257" y="1051140"/>
                  </a:moveTo>
                  <a:cubicBezTo>
                    <a:pt x="4930454" y="1051140"/>
                    <a:pt x="4901430" y="1021479"/>
                    <a:pt x="4901430" y="984890"/>
                  </a:cubicBezTo>
                  <a:cubicBezTo>
                    <a:pt x="4901430" y="948301"/>
                    <a:pt x="4930454" y="918640"/>
                    <a:pt x="4966257" y="918640"/>
                  </a:cubicBezTo>
                  <a:cubicBezTo>
                    <a:pt x="5002061" y="918640"/>
                    <a:pt x="5031085" y="948301"/>
                    <a:pt x="5031085" y="984890"/>
                  </a:cubicBezTo>
                  <a:cubicBezTo>
                    <a:pt x="5031085" y="1021479"/>
                    <a:pt x="5002061" y="1051140"/>
                    <a:pt x="4966257" y="1051140"/>
                  </a:cubicBezTo>
                  <a:close/>
                  <a:moveTo>
                    <a:pt x="4782366" y="1051140"/>
                  </a:moveTo>
                  <a:cubicBezTo>
                    <a:pt x="4746563" y="1051140"/>
                    <a:pt x="4717539" y="1021479"/>
                    <a:pt x="4717539" y="984890"/>
                  </a:cubicBezTo>
                  <a:cubicBezTo>
                    <a:pt x="4717539" y="948301"/>
                    <a:pt x="4746563" y="918640"/>
                    <a:pt x="4782366" y="918640"/>
                  </a:cubicBezTo>
                  <a:cubicBezTo>
                    <a:pt x="4818169" y="918640"/>
                    <a:pt x="4847193" y="948301"/>
                    <a:pt x="4847193" y="984890"/>
                  </a:cubicBezTo>
                  <a:cubicBezTo>
                    <a:pt x="4847193" y="1021479"/>
                    <a:pt x="4818169" y="1051140"/>
                    <a:pt x="4782366" y="1051140"/>
                  </a:cubicBezTo>
                  <a:close/>
                  <a:moveTo>
                    <a:pt x="4598475" y="1051140"/>
                  </a:moveTo>
                  <a:cubicBezTo>
                    <a:pt x="4562671" y="1051140"/>
                    <a:pt x="4533648" y="1021479"/>
                    <a:pt x="4533648" y="984890"/>
                  </a:cubicBezTo>
                  <a:cubicBezTo>
                    <a:pt x="4533648" y="948301"/>
                    <a:pt x="4562671" y="918640"/>
                    <a:pt x="4598475" y="918640"/>
                  </a:cubicBezTo>
                  <a:cubicBezTo>
                    <a:pt x="4634278" y="918640"/>
                    <a:pt x="4663303" y="948301"/>
                    <a:pt x="4663303" y="984890"/>
                  </a:cubicBezTo>
                  <a:cubicBezTo>
                    <a:pt x="4663303" y="1021479"/>
                    <a:pt x="4634278" y="1051140"/>
                    <a:pt x="4598475" y="1051140"/>
                  </a:cubicBezTo>
                  <a:close/>
                  <a:moveTo>
                    <a:pt x="4414583" y="1051140"/>
                  </a:moveTo>
                  <a:cubicBezTo>
                    <a:pt x="4378779" y="1051140"/>
                    <a:pt x="4349755" y="1021479"/>
                    <a:pt x="4349755" y="984890"/>
                  </a:cubicBezTo>
                  <a:cubicBezTo>
                    <a:pt x="4349755" y="948301"/>
                    <a:pt x="4378779" y="918640"/>
                    <a:pt x="4414583" y="918640"/>
                  </a:cubicBezTo>
                  <a:cubicBezTo>
                    <a:pt x="4450386" y="918640"/>
                    <a:pt x="4479410" y="948301"/>
                    <a:pt x="4479410" y="984890"/>
                  </a:cubicBezTo>
                  <a:cubicBezTo>
                    <a:pt x="4479410" y="1021479"/>
                    <a:pt x="4450386" y="1051140"/>
                    <a:pt x="4414583" y="1051140"/>
                  </a:cubicBezTo>
                  <a:close/>
                  <a:moveTo>
                    <a:pt x="4230691" y="1051140"/>
                  </a:moveTo>
                  <a:cubicBezTo>
                    <a:pt x="4194888" y="1051140"/>
                    <a:pt x="4165863" y="1021479"/>
                    <a:pt x="4165863" y="984890"/>
                  </a:cubicBezTo>
                  <a:cubicBezTo>
                    <a:pt x="4165863" y="948301"/>
                    <a:pt x="4194888" y="918640"/>
                    <a:pt x="4230691" y="918640"/>
                  </a:cubicBezTo>
                  <a:cubicBezTo>
                    <a:pt x="4266495" y="918640"/>
                    <a:pt x="4295519" y="948301"/>
                    <a:pt x="4295519" y="984890"/>
                  </a:cubicBezTo>
                  <a:cubicBezTo>
                    <a:pt x="4295519" y="1021479"/>
                    <a:pt x="4266495" y="1051140"/>
                    <a:pt x="4230691" y="1051140"/>
                  </a:cubicBezTo>
                  <a:close/>
                  <a:moveTo>
                    <a:pt x="4032071" y="1051140"/>
                  </a:moveTo>
                  <a:cubicBezTo>
                    <a:pt x="3996268" y="1051140"/>
                    <a:pt x="3967243" y="1021479"/>
                    <a:pt x="3967243" y="984890"/>
                  </a:cubicBezTo>
                  <a:cubicBezTo>
                    <a:pt x="3967243" y="948301"/>
                    <a:pt x="3996268" y="918640"/>
                    <a:pt x="4032071" y="918640"/>
                  </a:cubicBezTo>
                  <a:cubicBezTo>
                    <a:pt x="4067874" y="918640"/>
                    <a:pt x="4096898" y="948301"/>
                    <a:pt x="4096898" y="984890"/>
                  </a:cubicBezTo>
                  <a:cubicBezTo>
                    <a:pt x="4096898" y="1021479"/>
                    <a:pt x="4067874" y="1051140"/>
                    <a:pt x="4032071" y="1051140"/>
                  </a:cubicBezTo>
                  <a:close/>
                  <a:moveTo>
                    <a:pt x="1188874" y="1054168"/>
                  </a:moveTo>
                  <a:cubicBezTo>
                    <a:pt x="1153071" y="1054168"/>
                    <a:pt x="1124047" y="1024507"/>
                    <a:pt x="1124047" y="987918"/>
                  </a:cubicBezTo>
                  <a:cubicBezTo>
                    <a:pt x="1124047" y="951329"/>
                    <a:pt x="1153071" y="921668"/>
                    <a:pt x="1188874" y="921668"/>
                  </a:cubicBezTo>
                  <a:cubicBezTo>
                    <a:pt x="1224678" y="921668"/>
                    <a:pt x="1253702" y="951329"/>
                    <a:pt x="1253702" y="987918"/>
                  </a:cubicBezTo>
                  <a:cubicBezTo>
                    <a:pt x="1253702" y="1024507"/>
                    <a:pt x="1224678" y="1054168"/>
                    <a:pt x="1188874" y="1054168"/>
                  </a:cubicBezTo>
                  <a:close/>
                  <a:moveTo>
                    <a:pt x="1004983" y="1054168"/>
                  </a:moveTo>
                  <a:cubicBezTo>
                    <a:pt x="969180" y="1054168"/>
                    <a:pt x="940155" y="1024507"/>
                    <a:pt x="940155" y="987918"/>
                  </a:cubicBezTo>
                  <a:cubicBezTo>
                    <a:pt x="940155" y="951329"/>
                    <a:pt x="969180" y="921668"/>
                    <a:pt x="1004983" y="921668"/>
                  </a:cubicBezTo>
                  <a:cubicBezTo>
                    <a:pt x="1040786" y="921668"/>
                    <a:pt x="1069811" y="951329"/>
                    <a:pt x="1069811" y="987918"/>
                  </a:cubicBezTo>
                  <a:cubicBezTo>
                    <a:pt x="1069811" y="1024507"/>
                    <a:pt x="1040786" y="1054168"/>
                    <a:pt x="1004983" y="1054168"/>
                  </a:cubicBezTo>
                  <a:close/>
                  <a:moveTo>
                    <a:pt x="821092" y="1054168"/>
                  </a:moveTo>
                  <a:cubicBezTo>
                    <a:pt x="785288" y="1054168"/>
                    <a:pt x="756264" y="1024507"/>
                    <a:pt x="756264" y="987918"/>
                  </a:cubicBezTo>
                  <a:cubicBezTo>
                    <a:pt x="756264" y="951329"/>
                    <a:pt x="785288" y="921668"/>
                    <a:pt x="821092" y="921668"/>
                  </a:cubicBezTo>
                  <a:cubicBezTo>
                    <a:pt x="856895" y="921668"/>
                    <a:pt x="885920" y="951329"/>
                    <a:pt x="885920" y="987918"/>
                  </a:cubicBezTo>
                  <a:cubicBezTo>
                    <a:pt x="885920" y="1024507"/>
                    <a:pt x="856895" y="1054168"/>
                    <a:pt x="821092" y="1054168"/>
                  </a:cubicBezTo>
                  <a:close/>
                  <a:moveTo>
                    <a:pt x="637202" y="1054168"/>
                  </a:moveTo>
                  <a:cubicBezTo>
                    <a:pt x="601397" y="1054168"/>
                    <a:pt x="572374" y="1024507"/>
                    <a:pt x="572374" y="987918"/>
                  </a:cubicBezTo>
                  <a:cubicBezTo>
                    <a:pt x="572374" y="951329"/>
                    <a:pt x="601397" y="921668"/>
                    <a:pt x="637202" y="921668"/>
                  </a:cubicBezTo>
                  <a:cubicBezTo>
                    <a:pt x="673004" y="921668"/>
                    <a:pt x="702030" y="951329"/>
                    <a:pt x="702030" y="987918"/>
                  </a:cubicBezTo>
                  <a:cubicBezTo>
                    <a:pt x="702030" y="1024507"/>
                    <a:pt x="673004" y="1054168"/>
                    <a:pt x="637202" y="1054168"/>
                  </a:cubicBezTo>
                  <a:close/>
                  <a:moveTo>
                    <a:pt x="453308" y="1054168"/>
                  </a:moveTo>
                  <a:cubicBezTo>
                    <a:pt x="417506" y="1054168"/>
                    <a:pt x="388481" y="1024507"/>
                    <a:pt x="388481" y="987918"/>
                  </a:cubicBezTo>
                  <a:cubicBezTo>
                    <a:pt x="388481" y="951329"/>
                    <a:pt x="417506" y="921668"/>
                    <a:pt x="453308" y="921668"/>
                  </a:cubicBezTo>
                  <a:cubicBezTo>
                    <a:pt x="489112" y="921668"/>
                    <a:pt x="518136" y="951329"/>
                    <a:pt x="518136" y="987918"/>
                  </a:cubicBezTo>
                  <a:cubicBezTo>
                    <a:pt x="518136" y="1024507"/>
                    <a:pt x="489112" y="1054168"/>
                    <a:pt x="453308" y="1054168"/>
                  </a:cubicBezTo>
                  <a:close/>
                  <a:moveTo>
                    <a:pt x="269417" y="1054168"/>
                  </a:moveTo>
                  <a:cubicBezTo>
                    <a:pt x="233614" y="1054168"/>
                    <a:pt x="204589" y="1024507"/>
                    <a:pt x="204589" y="987918"/>
                  </a:cubicBezTo>
                  <a:cubicBezTo>
                    <a:pt x="204589" y="951329"/>
                    <a:pt x="233614" y="921668"/>
                    <a:pt x="269417" y="921668"/>
                  </a:cubicBezTo>
                  <a:cubicBezTo>
                    <a:pt x="305220" y="921668"/>
                    <a:pt x="334245" y="951329"/>
                    <a:pt x="334245" y="987918"/>
                  </a:cubicBezTo>
                  <a:cubicBezTo>
                    <a:pt x="334245" y="1024507"/>
                    <a:pt x="305220" y="1054168"/>
                    <a:pt x="269417" y="1054168"/>
                  </a:cubicBezTo>
                  <a:close/>
                  <a:moveTo>
                    <a:pt x="70797" y="1054168"/>
                  </a:moveTo>
                  <a:cubicBezTo>
                    <a:pt x="34993" y="1054168"/>
                    <a:pt x="5970" y="1024507"/>
                    <a:pt x="5970" y="987918"/>
                  </a:cubicBezTo>
                  <a:cubicBezTo>
                    <a:pt x="5970" y="951329"/>
                    <a:pt x="34993" y="921668"/>
                    <a:pt x="70797" y="921668"/>
                  </a:cubicBezTo>
                  <a:cubicBezTo>
                    <a:pt x="106601" y="921668"/>
                    <a:pt x="135625" y="951329"/>
                    <a:pt x="135625" y="987918"/>
                  </a:cubicBezTo>
                  <a:cubicBezTo>
                    <a:pt x="135625" y="1024507"/>
                    <a:pt x="106601" y="1054168"/>
                    <a:pt x="70797" y="1054168"/>
                  </a:cubicBezTo>
                  <a:close/>
                  <a:moveTo>
                    <a:pt x="6454772" y="1261679"/>
                  </a:moveTo>
                  <a:cubicBezTo>
                    <a:pt x="6418968" y="1261679"/>
                    <a:pt x="6389944" y="1232018"/>
                    <a:pt x="6389944" y="1195429"/>
                  </a:cubicBezTo>
                  <a:cubicBezTo>
                    <a:pt x="6389944" y="1158840"/>
                    <a:pt x="6418968" y="1129179"/>
                    <a:pt x="6454772" y="1129179"/>
                  </a:cubicBezTo>
                  <a:cubicBezTo>
                    <a:pt x="6490575" y="1129179"/>
                    <a:pt x="6519600" y="1158840"/>
                    <a:pt x="6519600" y="1195429"/>
                  </a:cubicBezTo>
                  <a:cubicBezTo>
                    <a:pt x="6519600" y="1232018"/>
                    <a:pt x="6490575" y="1261679"/>
                    <a:pt x="6454772" y="1261679"/>
                  </a:cubicBezTo>
                  <a:close/>
                  <a:moveTo>
                    <a:pt x="6270880" y="1261679"/>
                  </a:moveTo>
                  <a:cubicBezTo>
                    <a:pt x="6235077" y="1261679"/>
                    <a:pt x="6206052" y="1232018"/>
                    <a:pt x="6206052" y="1195429"/>
                  </a:cubicBezTo>
                  <a:cubicBezTo>
                    <a:pt x="6206052" y="1158840"/>
                    <a:pt x="6235077" y="1129179"/>
                    <a:pt x="6270880" y="1129179"/>
                  </a:cubicBezTo>
                  <a:cubicBezTo>
                    <a:pt x="6306684" y="1129179"/>
                    <a:pt x="6335708" y="1158840"/>
                    <a:pt x="6335708" y="1195429"/>
                  </a:cubicBezTo>
                  <a:cubicBezTo>
                    <a:pt x="6335708" y="1232018"/>
                    <a:pt x="6306684" y="1261679"/>
                    <a:pt x="6270880" y="1261679"/>
                  </a:cubicBezTo>
                  <a:close/>
                  <a:moveTo>
                    <a:pt x="6086990" y="1261679"/>
                  </a:moveTo>
                  <a:cubicBezTo>
                    <a:pt x="6051186" y="1261679"/>
                    <a:pt x="6022162" y="1232018"/>
                    <a:pt x="6022162" y="1195429"/>
                  </a:cubicBezTo>
                  <a:cubicBezTo>
                    <a:pt x="6022162" y="1158840"/>
                    <a:pt x="6051186" y="1129179"/>
                    <a:pt x="6086990" y="1129179"/>
                  </a:cubicBezTo>
                  <a:cubicBezTo>
                    <a:pt x="6122793" y="1129179"/>
                    <a:pt x="6151817" y="1158840"/>
                    <a:pt x="6151817" y="1195429"/>
                  </a:cubicBezTo>
                  <a:cubicBezTo>
                    <a:pt x="6151817" y="1232018"/>
                    <a:pt x="6122793" y="1261679"/>
                    <a:pt x="6086990" y="1261679"/>
                  </a:cubicBezTo>
                  <a:close/>
                  <a:moveTo>
                    <a:pt x="5903098" y="1261679"/>
                  </a:moveTo>
                  <a:cubicBezTo>
                    <a:pt x="5867295" y="1261679"/>
                    <a:pt x="5838270" y="1232018"/>
                    <a:pt x="5838270" y="1195429"/>
                  </a:cubicBezTo>
                  <a:cubicBezTo>
                    <a:pt x="5838270" y="1158840"/>
                    <a:pt x="5867295" y="1129179"/>
                    <a:pt x="5903098" y="1129179"/>
                  </a:cubicBezTo>
                  <a:cubicBezTo>
                    <a:pt x="5938902" y="1129179"/>
                    <a:pt x="5967926" y="1158840"/>
                    <a:pt x="5967926" y="1195429"/>
                  </a:cubicBezTo>
                  <a:cubicBezTo>
                    <a:pt x="5967926" y="1232018"/>
                    <a:pt x="5938902" y="1261679"/>
                    <a:pt x="5903098" y="1261679"/>
                  </a:cubicBezTo>
                  <a:close/>
                  <a:moveTo>
                    <a:pt x="5719207" y="1261679"/>
                  </a:moveTo>
                  <a:cubicBezTo>
                    <a:pt x="5683403" y="1261679"/>
                    <a:pt x="5654379" y="1232018"/>
                    <a:pt x="5654379" y="1195429"/>
                  </a:cubicBezTo>
                  <a:cubicBezTo>
                    <a:pt x="5654379" y="1158840"/>
                    <a:pt x="5683403" y="1129179"/>
                    <a:pt x="5719207" y="1129179"/>
                  </a:cubicBezTo>
                  <a:cubicBezTo>
                    <a:pt x="5755009" y="1129179"/>
                    <a:pt x="5784034" y="1158840"/>
                    <a:pt x="5784034" y="1195429"/>
                  </a:cubicBezTo>
                  <a:cubicBezTo>
                    <a:pt x="5784034" y="1232018"/>
                    <a:pt x="5755009" y="1261679"/>
                    <a:pt x="5719207" y="1261679"/>
                  </a:cubicBezTo>
                  <a:close/>
                  <a:moveTo>
                    <a:pt x="5535315" y="1261679"/>
                  </a:moveTo>
                  <a:cubicBezTo>
                    <a:pt x="5499511" y="1261679"/>
                    <a:pt x="5470487" y="1232018"/>
                    <a:pt x="5470487" y="1195429"/>
                  </a:cubicBezTo>
                  <a:cubicBezTo>
                    <a:pt x="5470487" y="1158840"/>
                    <a:pt x="5499511" y="1129179"/>
                    <a:pt x="5535315" y="1129179"/>
                  </a:cubicBezTo>
                  <a:cubicBezTo>
                    <a:pt x="5571119" y="1129179"/>
                    <a:pt x="5600143" y="1158840"/>
                    <a:pt x="5600143" y="1195429"/>
                  </a:cubicBezTo>
                  <a:cubicBezTo>
                    <a:pt x="5600143" y="1232018"/>
                    <a:pt x="5571119" y="1261679"/>
                    <a:pt x="5535315" y="1261679"/>
                  </a:cubicBezTo>
                  <a:close/>
                  <a:moveTo>
                    <a:pt x="5336695" y="1261679"/>
                  </a:moveTo>
                  <a:cubicBezTo>
                    <a:pt x="5300891" y="1261679"/>
                    <a:pt x="5271867" y="1232018"/>
                    <a:pt x="5271867" y="1195429"/>
                  </a:cubicBezTo>
                  <a:cubicBezTo>
                    <a:pt x="5271867" y="1158840"/>
                    <a:pt x="5300891" y="1129179"/>
                    <a:pt x="5336695" y="1129179"/>
                  </a:cubicBezTo>
                  <a:cubicBezTo>
                    <a:pt x="5372498" y="1129179"/>
                    <a:pt x="5401522" y="1158840"/>
                    <a:pt x="5401522" y="1195429"/>
                  </a:cubicBezTo>
                  <a:cubicBezTo>
                    <a:pt x="5401522" y="1232018"/>
                    <a:pt x="5372498" y="1261679"/>
                    <a:pt x="5336695" y="1261679"/>
                  </a:cubicBezTo>
                  <a:close/>
                  <a:moveTo>
                    <a:pt x="3839600" y="1263697"/>
                  </a:moveTo>
                  <a:cubicBezTo>
                    <a:pt x="3803797" y="1263697"/>
                    <a:pt x="3774772" y="1234036"/>
                    <a:pt x="3774772" y="1197447"/>
                  </a:cubicBezTo>
                  <a:cubicBezTo>
                    <a:pt x="3774772" y="1160858"/>
                    <a:pt x="3803797" y="1131197"/>
                    <a:pt x="3839600" y="1131197"/>
                  </a:cubicBezTo>
                  <a:cubicBezTo>
                    <a:pt x="3875403" y="1131197"/>
                    <a:pt x="3904427" y="1160858"/>
                    <a:pt x="3904427" y="1197447"/>
                  </a:cubicBezTo>
                  <a:cubicBezTo>
                    <a:pt x="3904427" y="1234036"/>
                    <a:pt x="3875403" y="1263697"/>
                    <a:pt x="3839600" y="1263697"/>
                  </a:cubicBezTo>
                  <a:close/>
                  <a:moveTo>
                    <a:pt x="3655709" y="1263697"/>
                  </a:moveTo>
                  <a:cubicBezTo>
                    <a:pt x="3619905" y="1263697"/>
                    <a:pt x="3590881" y="1234036"/>
                    <a:pt x="3590881" y="1197447"/>
                  </a:cubicBezTo>
                  <a:cubicBezTo>
                    <a:pt x="3590881" y="1160858"/>
                    <a:pt x="3619905" y="1131197"/>
                    <a:pt x="3655709" y="1131197"/>
                  </a:cubicBezTo>
                  <a:cubicBezTo>
                    <a:pt x="3691512" y="1131197"/>
                    <a:pt x="3720536" y="1160858"/>
                    <a:pt x="3720536" y="1197447"/>
                  </a:cubicBezTo>
                  <a:cubicBezTo>
                    <a:pt x="3720536" y="1234036"/>
                    <a:pt x="3691512" y="1263697"/>
                    <a:pt x="3655709" y="1263697"/>
                  </a:cubicBezTo>
                  <a:close/>
                  <a:moveTo>
                    <a:pt x="3471818" y="1263697"/>
                  </a:moveTo>
                  <a:cubicBezTo>
                    <a:pt x="3436014" y="1263697"/>
                    <a:pt x="3406990" y="1234036"/>
                    <a:pt x="3406990" y="1197447"/>
                  </a:cubicBezTo>
                  <a:cubicBezTo>
                    <a:pt x="3406990" y="1160858"/>
                    <a:pt x="3436014" y="1131197"/>
                    <a:pt x="3471818" y="1131197"/>
                  </a:cubicBezTo>
                  <a:cubicBezTo>
                    <a:pt x="3507621" y="1131197"/>
                    <a:pt x="3536645" y="1160858"/>
                    <a:pt x="3536645" y="1197447"/>
                  </a:cubicBezTo>
                  <a:cubicBezTo>
                    <a:pt x="3536645" y="1234036"/>
                    <a:pt x="3507621" y="1263697"/>
                    <a:pt x="3471818" y="1263697"/>
                  </a:cubicBezTo>
                  <a:close/>
                  <a:moveTo>
                    <a:pt x="3287926" y="1263697"/>
                  </a:moveTo>
                  <a:cubicBezTo>
                    <a:pt x="3252122" y="1263697"/>
                    <a:pt x="3223098" y="1234036"/>
                    <a:pt x="3223098" y="1197447"/>
                  </a:cubicBezTo>
                  <a:cubicBezTo>
                    <a:pt x="3223098" y="1160858"/>
                    <a:pt x="3252122" y="1131197"/>
                    <a:pt x="3287926" y="1131197"/>
                  </a:cubicBezTo>
                  <a:cubicBezTo>
                    <a:pt x="3323730" y="1131197"/>
                    <a:pt x="3352754" y="1160858"/>
                    <a:pt x="3352754" y="1197447"/>
                  </a:cubicBezTo>
                  <a:cubicBezTo>
                    <a:pt x="3352754" y="1234036"/>
                    <a:pt x="3323730" y="1263697"/>
                    <a:pt x="3287926" y="1263697"/>
                  </a:cubicBezTo>
                  <a:close/>
                  <a:moveTo>
                    <a:pt x="3104034" y="1263697"/>
                  </a:moveTo>
                  <a:cubicBezTo>
                    <a:pt x="3068231" y="1263697"/>
                    <a:pt x="3039206" y="1234036"/>
                    <a:pt x="3039206" y="1197447"/>
                  </a:cubicBezTo>
                  <a:cubicBezTo>
                    <a:pt x="3039206" y="1160858"/>
                    <a:pt x="3068231" y="1131197"/>
                    <a:pt x="3104034" y="1131197"/>
                  </a:cubicBezTo>
                  <a:cubicBezTo>
                    <a:pt x="3139837" y="1131197"/>
                    <a:pt x="3168861" y="1160858"/>
                    <a:pt x="3168861" y="1197447"/>
                  </a:cubicBezTo>
                  <a:cubicBezTo>
                    <a:pt x="3168861" y="1234036"/>
                    <a:pt x="3139837" y="1263697"/>
                    <a:pt x="3104034" y="1263697"/>
                  </a:cubicBezTo>
                  <a:close/>
                  <a:moveTo>
                    <a:pt x="2920143" y="1263697"/>
                  </a:moveTo>
                  <a:cubicBezTo>
                    <a:pt x="2884339" y="1263697"/>
                    <a:pt x="2855315" y="1234036"/>
                    <a:pt x="2855315" y="1197447"/>
                  </a:cubicBezTo>
                  <a:cubicBezTo>
                    <a:pt x="2855315" y="1160858"/>
                    <a:pt x="2884339" y="1131197"/>
                    <a:pt x="2920143" y="1131197"/>
                  </a:cubicBezTo>
                  <a:cubicBezTo>
                    <a:pt x="2955946" y="1131197"/>
                    <a:pt x="2984970" y="1160858"/>
                    <a:pt x="2984970" y="1197447"/>
                  </a:cubicBezTo>
                  <a:cubicBezTo>
                    <a:pt x="2984970" y="1234036"/>
                    <a:pt x="2955946" y="1263697"/>
                    <a:pt x="2920143" y="1263697"/>
                  </a:cubicBezTo>
                  <a:close/>
                  <a:moveTo>
                    <a:pt x="2721523" y="1263697"/>
                  </a:moveTo>
                  <a:cubicBezTo>
                    <a:pt x="2685719" y="1263697"/>
                    <a:pt x="2656695" y="1234036"/>
                    <a:pt x="2656695" y="1197447"/>
                  </a:cubicBezTo>
                  <a:cubicBezTo>
                    <a:pt x="2656695" y="1160858"/>
                    <a:pt x="2685719" y="1131197"/>
                    <a:pt x="2721523" y="1131197"/>
                  </a:cubicBezTo>
                  <a:cubicBezTo>
                    <a:pt x="2757326" y="1131197"/>
                    <a:pt x="2786350" y="1160858"/>
                    <a:pt x="2786350" y="1197447"/>
                  </a:cubicBezTo>
                  <a:cubicBezTo>
                    <a:pt x="2786350" y="1234036"/>
                    <a:pt x="2757326" y="1263697"/>
                    <a:pt x="2721523" y="1263697"/>
                  </a:cubicBezTo>
                  <a:close/>
                  <a:moveTo>
                    <a:pt x="2523126" y="1264706"/>
                  </a:moveTo>
                  <a:cubicBezTo>
                    <a:pt x="2487322" y="1264706"/>
                    <a:pt x="2458298" y="1235045"/>
                    <a:pt x="2458298" y="1198456"/>
                  </a:cubicBezTo>
                  <a:cubicBezTo>
                    <a:pt x="2458298" y="1161867"/>
                    <a:pt x="2487322" y="1132206"/>
                    <a:pt x="2523126" y="1132206"/>
                  </a:cubicBezTo>
                  <a:cubicBezTo>
                    <a:pt x="2558929" y="1132206"/>
                    <a:pt x="2587953" y="1161867"/>
                    <a:pt x="2587953" y="1198456"/>
                  </a:cubicBezTo>
                  <a:cubicBezTo>
                    <a:pt x="2587953" y="1235045"/>
                    <a:pt x="2558929" y="1264706"/>
                    <a:pt x="2523126" y="1264706"/>
                  </a:cubicBezTo>
                  <a:close/>
                  <a:moveTo>
                    <a:pt x="2339234" y="1264706"/>
                  </a:moveTo>
                  <a:cubicBezTo>
                    <a:pt x="2303430" y="1264706"/>
                    <a:pt x="2274406" y="1235045"/>
                    <a:pt x="2274406" y="1198456"/>
                  </a:cubicBezTo>
                  <a:cubicBezTo>
                    <a:pt x="2274406" y="1161867"/>
                    <a:pt x="2303430" y="1132206"/>
                    <a:pt x="2339234" y="1132206"/>
                  </a:cubicBezTo>
                  <a:cubicBezTo>
                    <a:pt x="2375038" y="1132206"/>
                    <a:pt x="2404062" y="1161867"/>
                    <a:pt x="2404062" y="1198456"/>
                  </a:cubicBezTo>
                  <a:cubicBezTo>
                    <a:pt x="2404062" y="1235045"/>
                    <a:pt x="2375038" y="1264706"/>
                    <a:pt x="2339234" y="1264706"/>
                  </a:cubicBezTo>
                  <a:close/>
                  <a:moveTo>
                    <a:pt x="2155343" y="1264706"/>
                  </a:moveTo>
                  <a:cubicBezTo>
                    <a:pt x="2119540" y="1264706"/>
                    <a:pt x="2090515" y="1235045"/>
                    <a:pt x="2090515" y="1198456"/>
                  </a:cubicBezTo>
                  <a:cubicBezTo>
                    <a:pt x="2090515" y="1161867"/>
                    <a:pt x="2119540" y="1132206"/>
                    <a:pt x="2155343" y="1132206"/>
                  </a:cubicBezTo>
                  <a:cubicBezTo>
                    <a:pt x="2191146" y="1132206"/>
                    <a:pt x="2220170" y="1161867"/>
                    <a:pt x="2220170" y="1198456"/>
                  </a:cubicBezTo>
                  <a:cubicBezTo>
                    <a:pt x="2220170" y="1235045"/>
                    <a:pt x="2191146" y="1264706"/>
                    <a:pt x="2155343" y="1264706"/>
                  </a:cubicBezTo>
                  <a:close/>
                  <a:moveTo>
                    <a:pt x="1971452" y="1264706"/>
                  </a:moveTo>
                  <a:cubicBezTo>
                    <a:pt x="1935648" y="1264706"/>
                    <a:pt x="1906624" y="1235045"/>
                    <a:pt x="1906624" y="1198456"/>
                  </a:cubicBezTo>
                  <a:cubicBezTo>
                    <a:pt x="1906624" y="1161867"/>
                    <a:pt x="1935648" y="1132206"/>
                    <a:pt x="1971452" y="1132206"/>
                  </a:cubicBezTo>
                  <a:cubicBezTo>
                    <a:pt x="2007255" y="1132206"/>
                    <a:pt x="2036280" y="1161867"/>
                    <a:pt x="2036280" y="1198456"/>
                  </a:cubicBezTo>
                  <a:cubicBezTo>
                    <a:pt x="2036280" y="1235045"/>
                    <a:pt x="2007255" y="1264706"/>
                    <a:pt x="1971452" y="1264706"/>
                  </a:cubicBezTo>
                  <a:close/>
                  <a:moveTo>
                    <a:pt x="1787561" y="1264706"/>
                  </a:moveTo>
                  <a:cubicBezTo>
                    <a:pt x="1751756" y="1264706"/>
                    <a:pt x="1722733" y="1235045"/>
                    <a:pt x="1722733" y="1198456"/>
                  </a:cubicBezTo>
                  <a:cubicBezTo>
                    <a:pt x="1722733" y="1161867"/>
                    <a:pt x="1751756" y="1132206"/>
                    <a:pt x="1787561" y="1132206"/>
                  </a:cubicBezTo>
                  <a:cubicBezTo>
                    <a:pt x="1823363" y="1132206"/>
                    <a:pt x="1852388" y="1161867"/>
                    <a:pt x="1852388" y="1198456"/>
                  </a:cubicBezTo>
                  <a:cubicBezTo>
                    <a:pt x="1852388" y="1235045"/>
                    <a:pt x="1823363" y="1264706"/>
                    <a:pt x="1787561" y="1264706"/>
                  </a:cubicBezTo>
                  <a:close/>
                  <a:moveTo>
                    <a:pt x="1603668" y="1264706"/>
                  </a:moveTo>
                  <a:cubicBezTo>
                    <a:pt x="1567865" y="1264706"/>
                    <a:pt x="1538841" y="1235045"/>
                    <a:pt x="1538841" y="1198456"/>
                  </a:cubicBezTo>
                  <a:cubicBezTo>
                    <a:pt x="1538841" y="1161867"/>
                    <a:pt x="1567865" y="1132206"/>
                    <a:pt x="1603668" y="1132206"/>
                  </a:cubicBezTo>
                  <a:cubicBezTo>
                    <a:pt x="1639472" y="1132206"/>
                    <a:pt x="1668496" y="1161867"/>
                    <a:pt x="1668496" y="1198456"/>
                  </a:cubicBezTo>
                  <a:cubicBezTo>
                    <a:pt x="1668496" y="1235045"/>
                    <a:pt x="1639472" y="1264706"/>
                    <a:pt x="1603668" y="1264706"/>
                  </a:cubicBezTo>
                  <a:close/>
                  <a:moveTo>
                    <a:pt x="1405048" y="1264706"/>
                  </a:moveTo>
                  <a:cubicBezTo>
                    <a:pt x="1369246" y="1264706"/>
                    <a:pt x="1340221" y="1235045"/>
                    <a:pt x="1340221" y="1198456"/>
                  </a:cubicBezTo>
                  <a:cubicBezTo>
                    <a:pt x="1340221" y="1161867"/>
                    <a:pt x="1369246" y="1132206"/>
                    <a:pt x="1405048" y="1132206"/>
                  </a:cubicBezTo>
                  <a:cubicBezTo>
                    <a:pt x="1440851" y="1132206"/>
                    <a:pt x="1469876" y="1161867"/>
                    <a:pt x="1469876" y="1198456"/>
                  </a:cubicBezTo>
                  <a:cubicBezTo>
                    <a:pt x="1469876" y="1235045"/>
                    <a:pt x="1440851" y="1264706"/>
                    <a:pt x="1405048" y="1264706"/>
                  </a:cubicBezTo>
                  <a:close/>
                  <a:moveTo>
                    <a:pt x="7759394" y="1266725"/>
                  </a:moveTo>
                  <a:cubicBezTo>
                    <a:pt x="7723590" y="1266725"/>
                    <a:pt x="7694566" y="1237064"/>
                    <a:pt x="7694566" y="1200475"/>
                  </a:cubicBezTo>
                  <a:cubicBezTo>
                    <a:pt x="7694566" y="1163886"/>
                    <a:pt x="7723590" y="1134225"/>
                    <a:pt x="7759394" y="1134225"/>
                  </a:cubicBezTo>
                  <a:cubicBezTo>
                    <a:pt x="7795198" y="1134225"/>
                    <a:pt x="7824222" y="1163886"/>
                    <a:pt x="7824222" y="1200475"/>
                  </a:cubicBezTo>
                  <a:cubicBezTo>
                    <a:pt x="7824222" y="1237064"/>
                    <a:pt x="7795198" y="1266725"/>
                    <a:pt x="7759394" y="1266725"/>
                  </a:cubicBezTo>
                  <a:close/>
                  <a:moveTo>
                    <a:pt x="7575503" y="1266725"/>
                  </a:moveTo>
                  <a:cubicBezTo>
                    <a:pt x="7539700" y="1266725"/>
                    <a:pt x="7510676" y="1237064"/>
                    <a:pt x="7510676" y="1200475"/>
                  </a:cubicBezTo>
                  <a:cubicBezTo>
                    <a:pt x="7510676" y="1163886"/>
                    <a:pt x="7539700" y="1134225"/>
                    <a:pt x="7575503" y="1134225"/>
                  </a:cubicBezTo>
                  <a:cubicBezTo>
                    <a:pt x="7611306" y="1134225"/>
                    <a:pt x="7640330" y="1163886"/>
                    <a:pt x="7640330" y="1200475"/>
                  </a:cubicBezTo>
                  <a:cubicBezTo>
                    <a:pt x="7640330" y="1237064"/>
                    <a:pt x="7611306" y="1266725"/>
                    <a:pt x="7575503" y="1266725"/>
                  </a:cubicBezTo>
                  <a:close/>
                  <a:moveTo>
                    <a:pt x="7391612" y="1266725"/>
                  </a:moveTo>
                  <a:cubicBezTo>
                    <a:pt x="7355809" y="1266725"/>
                    <a:pt x="7326784" y="1237064"/>
                    <a:pt x="7326784" y="1200475"/>
                  </a:cubicBezTo>
                  <a:cubicBezTo>
                    <a:pt x="7326784" y="1163886"/>
                    <a:pt x="7355809" y="1134225"/>
                    <a:pt x="7391612" y="1134225"/>
                  </a:cubicBezTo>
                  <a:cubicBezTo>
                    <a:pt x="7427415" y="1134225"/>
                    <a:pt x="7456440" y="1163886"/>
                    <a:pt x="7456440" y="1200475"/>
                  </a:cubicBezTo>
                  <a:cubicBezTo>
                    <a:pt x="7456440" y="1237064"/>
                    <a:pt x="7427415" y="1266725"/>
                    <a:pt x="7391612" y="1266725"/>
                  </a:cubicBezTo>
                  <a:close/>
                  <a:moveTo>
                    <a:pt x="7207720" y="1266725"/>
                  </a:moveTo>
                  <a:cubicBezTo>
                    <a:pt x="7171917" y="1266725"/>
                    <a:pt x="7142893" y="1237064"/>
                    <a:pt x="7142893" y="1200475"/>
                  </a:cubicBezTo>
                  <a:cubicBezTo>
                    <a:pt x="7142893" y="1163886"/>
                    <a:pt x="7171917" y="1134225"/>
                    <a:pt x="7207720" y="1134225"/>
                  </a:cubicBezTo>
                  <a:cubicBezTo>
                    <a:pt x="7243524" y="1134225"/>
                    <a:pt x="7272548" y="1163886"/>
                    <a:pt x="7272548" y="1200475"/>
                  </a:cubicBezTo>
                  <a:cubicBezTo>
                    <a:pt x="7272548" y="1237064"/>
                    <a:pt x="7243524" y="1266725"/>
                    <a:pt x="7207720" y="1266725"/>
                  </a:cubicBezTo>
                  <a:close/>
                  <a:moveTo>
                    <a:pt x="7023828" y="1266725"/>
                  </a:moveTo>
                  <a:cubicBezTo>
                    <a:pt x="6988026" y="1266725"/>
                    <a:pt x="6959001" y="1237064"/>
                    <a:pt x="6959001" y="1200475"/>
                  </a:cubicBezTo>
                  <a:cubicBezTo>
                    <a:pt x="6959001" y="1163886"/>
                    <a:pt x="6988026" y="1134225"/>
                    <a:pt x="7023828" y="1134225"/>
                  </a:cubicBezTo>
                  <a:cubicBezTo>
                    <a:pt x="7059632" y="1134225"/>
                    <a:pt x="7088656" y="1163886"/>
                    <a:pt x="7088656" y="1200475"/>
                  </a:cubicBezTo>
                  <a:cubicBezTo>
                    <a:pt x="7088656" y="1237064"/>
                    <a:pt x="7059632" y="1266725"/>
                    <a:pt x="7023828" y="1266725"/>
                  </a:cubicBezTo>
                  <a:close/>
                  <a:moveTo>
                    <a:pt x="6839937" y="1266725"/>
                  </a:moveTo>
                  <a:cubicBezTo>
                    <a:pt x="6804134" y="1266725"/>
                    <a:pt x="6775110" y="1237064"/>
                    <a:pt x="6775110" y="1200475"/>
                  </a:cubicBezTo>
                  <a:cubicBezTo>
                    <a:pt x="6775110" y="1163886"/>
                    <a:pt x="6804134" y="1134225"/>
                    <a:pt x="6839937" y="1134225"/>
                  </a:cubicBezTo>
                  <a:cubicBezTo>
                    <a:pt x="6875741" y="1134225"/>
                    <a:pt x="6904765" y="1163886"/>
                    <a:pt x="6904765" y="1200475"/>
                  </a:cubicBezTo>
                  <a:cubicBezTo>
                    <a:pt x="6904765" y="1237064"/>
                    <a:pt x="6875741" y="1266725"/>
                    <a:pt x="6839937" y="1266725"/>
                  </a:cubicBezTo>
                  <a:close/>
                  <a:moveTo>
                    <a:pt x="6641318" y="1266725"/>
                  </a:moveTo>
                  <a:cubicBezTo>
                    <a:pt x="6605514" y="1266725"/>
                    <a:pt x="6576490" y="1237064"/>
                    <a:pt x="6576490" y="1200475"/>
                  </a:cubicBezTo>
                  <a:cubicBezTo>
                    <a:pt x="6576490" y="1163886"/>
                    <a:pt x="6605514" y="1134225"/>
                    <a:pt x="6641318" y="1134225"/>
                  </a:cubicBezTo>
                  <a:cubicBezTo>
                    <a:pt x="6677120" y="1134225"/>
                    <a:pt x="6706144" y="1163886"/>
                    <a:pt x="6706144" y="1200475"/>
                  </a:cubicBezTo>
                  <a:cubicBezTo>
                    <a:pt x="6706144" y="1237064"/>
                    <a:pt x="6677120" y="1266725"/>
                    <a:pt x="6641318" y="1266725"/>
                  </a:cubicBezTo>
                  <a:close/>
                  <a:moveTo>
                    <a:pt x="5150149" y="1268743"/>
                  </a:moveTo>
                  <a:cubicBezTo>
                    <a:pt x="5114345" y="1268743"/>
                    <a:pt x="5085321" y="1239082"/>
                    <a:pt x="5085321" y="1202493"/>
                  </a:cubicBezTo>
                  <a:cubicBezTo>
                    <a:pt x="5085321" y="1165904"/>
                    <a:pt x="5114345" y="1136243"/>
                    <a:pt x="5150149" y="1136243"/>
                  </a:cubicBezTo>
                  <a:cubicBezTo>
                    <a:pt x="5185953" y="1136243"/>
                    <a:pt x="5214976" y="1165904"/>
                    <a:pt x="5214976" y="1202493"/>
                  </a:cubicBezTo>
                  <a:cubicBezTo>
                    <a:pt x="5214976" y="1239082"/>
                    <a:pt x="5185953" y="1268743"/>
                    <a:pt x="5150149" y="1268743"/>
                  </a:cubicBezTo>
                  <a:close/>
                  <a:moveTo>
                    <a:pt x="4966257" y="1268743"/>
                  </a:moveTo>
                  <a:cubicBezTo>
                    <a:pt x="4930454" y="1268743"/>
                    <a:pt x="4901430" y="1239082"/>
                    <a:pt x="4901430" y="1202493"/>
                  </a:cubicBezTo>
                  <a:cubicBezTo>
                    <a:pt x="4901430" y="1165904"/>
                    <a:pt x="4930454" y="1136243"/>
                    <a:pt x="4966257" y="1136243"/>
                  </a:cubicBezTo>
                  <a:cubicBezTo>
                    <a:pt x="5002061" y="1136243"/>
                    <a:pt x="5031085" y="1165904"/>
                    <a:pt x="5031085" y="1202493"/>
                  </a:cubicBezTo>
                  <a:cubicBezTo>
                    <a:pt x="5031085" y="1239082"/>
                    <a:pt x="5002061" y="1268743"/>
                    <a:pt x="4966257" y="1268743"/>
                  </a:cubicBezTo>
                  <a:close/>
                  <a:moveTo>
                    <a:pt x="4782366" y="1268743"/>
                  </a:moveTo>
                  <a:cubicBezTo>
                    <a:pt x="4746563" y="1268743"/>
                    <a:pt x="4717539" y="1239082"/>
                    <a:pt x="4717539" y="1202493"/>
                  </a:cubicBezTo>
                  <a:cubicBezTo>
                    <a:pt x="4717539" y="1165904"/>
                    <a:pt x="4746563" y="1136243"/>
                    <a:pt x="4782366" y="1136243"/>
                  </a:cubicBezTo>
                  <a:cubicBezTo>
                    <a:pt x="4818169" y="1136243"/>
                    <a:pt x="4847193" y="1165904"/>
                    <a:pt x="4847193" y="1202493"/>
                  </a:cubicBezTo>
                  <a:cubicBezTo>
                    <a:pt x="4847193" y="1239082"/>
                    <a:pt x="4818169" y="1268743"/>
                    <a:pt x="4782366" y="1268743"/>
                  </a:cubicBezTo>
                  <a:close/>
                  <a:moveTo>
                    <a:pt x="4598475" y="1268743"/>
                  </a:moveTo>
                  <a:cubicBezTo>
                    <a:pt x="4562671" y="1268743"/>
                    <a:pt x="4533648" y="1239082"/>
                    <a:pt x="4533648" y="1202493"/>
                  </a:cubicBezTo>
                  <a:cubicBezTo>
                    <a:pt x="4533648" y="1165904"/>
                    <a:pt x="4562671" y="1136243"/>
                    <a:pt x="4598475" y="1136243"/>
                  </a:cubicBezTo>
                  <a:cubicBezTo>
                    <a:pt x="4634278" y="1136243"/>
                    <a:pt x="4663303" y="1165904"/>
                    <a:pt x="4663303" y="1202493"/>
                  </a:cubicBezTo>
                  <a:cubicBezTo>
                    <a:pt x="4663303" y="1239082"/>
                    <a:pt x="4634278" y="1268743"/>
                    <a:pt x="4598475" y="1268743"/>
                  </a:cubicBezTo>
                  <a:close/>
                  <a:moveTo>
                    <a:pt x="4414583" y="1268743"/>
                  </a:moveTo>
                  <a:cubicBezTo>
                    <a:pt x="4378779" y="1268743"/>
                    <a:pt x="4349755" y="1239082"/>
                    <a:pt x="4349755" y="1202493"/>
                  </a:cubicBezTo>
                  <a:cubicBezTo>
                    <a:pt x="4349755" y="1165904"/>
                    <a:pt x="4378779" y="1136243"/>
                    <a:pt x="4414583" y="1136243"/>
                  </a:cubicBezTo>
                  <a:cubicBezTo>
                    <a:pt x="4450386" y="1136243"/>
                    <a:pt x="4479410" y="1165904"/>
                    <a:pt x="4479410" y="1202493"/>
                  </a:cubicBezTo>
                  <a:cubicBezTo>
                    <a:pt x="4479410" y="1239082"/>
                    <a:pt x="4450386" y="1268743"/>
                    <a:pt x="4414583" y="1268743"/>
                  </a:cubicBezTo>
                  <a:close/>
                  <a:moveTo>
                    <a:pt x="4230691" y="1268743"/>
                  </a:moveTo>
                  <a:cubicBezTo>
                    <a:pt x="4194888" y="1268743"/>
                    <a:pt x="4165863" y="1239082"/>
                    <a:pt x="4165863" y="1202493"/>
                  </a:cubicBezTo>
                  <a:cubicBezTo>
                    <a:pt x="4165863" y="1165904"/>
                    <a:pt x="4194888" y="1136243"/>
                    <a:pt x="4230691" y="1136243"/>
                  </a:cubicBezTo>
                  <a:cubicBezTo>
                    <a:pt x="4266495" y="1136243"/>
                    <a:pt x="4295519" y="1165904"/>
                    <a:pt x="4295519" y="1202493"/>
                  </a:cubicBezTo>
                  <a:cubicBezTo>
                    <a:pt x="4295519" y="1239082"/>
                    <a:pt x="4266495" y="1268743"/>
                    <a:pt x="4230691" y="1268743"/>
                  </a:cubicBezTo>
                  <a:close/>
                  <a:moveTo>
                    <a:pt x="4032071" y="1268743"/>
                  </a:moveTo>
                  <a:cubicBezTo>
                    <a:pt x="3996268" y="1268743"/>
                    <a:pt x="3967243" y="1239082"/>
                    <a:pt x="3967243" y="1202493"/>
                  </a:cubicBezTo>
                  <a:cubicBezTo>
                    <a:pt x="3967243" y="1165904"/>
                    <a:pt x="3996268" y="1136243"/>
                    <a:pt x="4032071" y="1136243"/>
                  </a:cubicBezTo>
                  <a:cubicBezTo>
                    <a:pt x="4067874" y="1136243"/>
                    <a:pt x="4096898" y="1165904"/>
                    <a:pt x="4096898" y="1202493"/>
                  </a:cubicBezTo>
                  <a:cubicBezTo>
                    <a:pt x="4096898" y="1239082"/>
                    <a:pt x="4067874" y="1268743"/>
                    <a:pt x="4032071" y="1268743"/>
                  </a:cubicBezTo>
                  <a:close/>
                  <a:moveTo>
                    <a:pt x="1188874" y="1271771"/>
                  </a:moveTo>
                  <a:cubicBezTo>
                    <a:pt x="1153071" y="1271771"/>
                    <a:pt x="1124047" y="1242110"/>
                    <a:pt x="1124047" y="1205521"/>
                  </a:cubicBezTo>
                  <a:cubicBezTo>
                    <a:pt x="1124047" y="1168932"/>
                    <a:pt x="1153071" y="1139271"/>
                    <a:pt x="1188874" y="1139271"/>
                  </a:cubicBezTo>
                  <a:cubicBezTo>
                    <a:pt x="1224678" y="1139271"/>
                    <a:pt x="1253702" y="1168932"/>
                    <a:pt x="1253702" y="1205521"/>
                  </a:cubicBezTo>
                  <a:cubicBezTo>
                    <a:pt x="1253702" y="1242110"/>
                    <a:pt x="1224678" y="1271771"/>
                    <a:pt x="1188874" y="1271771"/>
                  </a:cubicBezTo>
                  <a:close/>
                  <a:moveTo>
                    <a:pt x="1004983" y="1271771"/>
                  </a:moveTo>
                  <a:cubicBezTo>
                    <a:pt x="969180" y="1271771"/>
                    <a:pt x="940155" y="1242110"/>
                    <a:pt x="940155" y="1205521"/>
                  </a:cubicBezTo>
                  <a:cubicBezTo>
                    <a:pt x="940155" y="1168932"/>
                    <a:pt x="969180" y="1139271"/>
                    <a:pt x="1004983" y="1139271"/>
                  </a:cubicBezTo>
                  <a:cubicBezTo>
                    <a:pt x="1040786" y="1139271"/>
                    <a:pt x="1069811" y="1168932"/>
                    <a:pt x="1069811" y="1205521"/>
                  </a:cubicBezTo>
                  <a:cubicBezTo>
                    <a:pt x="1069811" y="1242110"/>
                    <a:pt x="1040786" y="1271771"/>
                    <a:pt x="1004983" y="1271771"/>
                  </a:cubicBezTo>
                  <a:close/>
                  <a:moveTo>
                    <a:pt x="821092" y="1271771"/>
                  </a:moveTo>
                  <a:cubicBezTo>
                    <a:pt x="785288" y="1271771"/>
                    <a:pt x="756264" y="1242110"/>
                    <a:pt x="756264" y="1205521"/>
                  </a:cubicBezTo>
                  <a:cubicBezTo>
                    <a:pt x="756264" y="1168932"/>
                    <a:pt x="785288" y="1139271"/>
                    <a:pt x="821092" y="1139271"/>
                  </a:cubicBezTo>
                  <a:cubicBezTo>
                    <a:pt x="856895" y="1139271"/>
                    <a:pt x="885920" y="1168932"/>
                    <a:pt x="885920" y="1205521"/>
                  </a:cubicBezTo>
                  <a:cubicBezTo>
                    <a:pt x="885920" y="1242110"/>
                    <a:pt x="856895" y="1271771"/>
                    <a:pt x="821092" y="1271771"/>
                  </a:cubicBezTo>
                  <a:close/>
                  <a:moveTo>
                    <a:pt x="637202" y="1271771"/>
                  </a:moveTo>
                  <a:cubicBezTo>
                    <a:pt x="601397" y="1271771"/>
                    <a:pt x="572374" y="1242110"/>
                    <a:pt x="572374" y="1205521"/>
                  </a:cubicBezTo>
                  <a:cubicBezTo>
                    <a:pt x="572374" y="1168932"/>
                    <a:pt x="601397" y="1139271"/>
                    <a:pt x="637202" y="1139271"/>
                  </a:cubicBezTo>
                  <a:cubicBezTo>
                    <a:pt x="673004" y="1139271"/>
                    <a:pt x="702030" y="1168932"/>
                    <a:pt x="702030" y="1205521"/>
                  </a:cubicBezTo>
                  <a:cubicBezTo>
                    <a:pt x="702030" y="1242110"/>
                    <a:pt x="673004" y="1271771"/>
                    <a:pt x="637202" y="1271771"/>
                  </a:cubicBezTo>
                  <a:close/>
                  <a:moveTo>
                    <a:pt x="453308" y="1271771"/>
                  </a:moveTo>
                  <a:cubicBezTo>
                    <a:pt x="417506" y="1271771"/>
                    <a:pt x="388481" y="1242110"/>
                    <a:pt x="388481" y="1205521"/>
                  </a:cubicBezTo>
                  <a:cubicBezTo>
                    <a:pt x="388481" y="1168932"/>
                    <a:pt x="417506" y="1139271"/>
                    <a:pt x="453308" y="1139271"/>
                  </a:cubicBezTo>
                  <a:cubicBezTo>
                    <a:pt x="489112" y="1139271"/>
                    <a:pt x="518136" y="1168932"/>
                    <a:pt x="518136" y="1205521"/>
                  </a:cubicBezTo>
                  <a:cubicBezTo>
                    <a:pt x="518136" y="1242110"/>
                    <a:pt x="489112" y="1271771"/>
                    <a:pt x="453308" y="1271771"/>
                  </a:cubicBezTo>
                  <a:close/>
                  <a:moveTo>
                    <a:pt x="269417" y="1271771"/>
                  </a:moveTo>
                  <a:cubicBezTo>
                    <a:pt x="233614" y="1271771"/>
                    <a:pt x="204589" y="1242110"/>
                    <a:pt x="204589" y="1205521"/>
                  </a:cubicBezTo>
                  <a:cubicBezTo>
                    <a:pt x="204589" y="1168932"/>
                    <a:pt x="233614" y="1139271"/>
                    <a:pt x="269417" y="1139271"/>
                  </a:cubicBezTo>
                  <a:cubicBezTo>
                    <a:pt x="305220" y="1139271"/>
                    <a:pt x="334245" y="1168932"/>
                    <a:pt x="334245" y="1205521"/>
                  </a:cubicBezTo>
                  <a:cubicBezTo>
                    <a:pt x="334245" y="1242110"/>
                    <a:pt x="305220" y="1271771"/>
                    <a:pt x="269417" y="1271771"/>
                  </a:cubicBezTo>
                  <a:close/>
                  <a:moveTo>
                    <a:pt x="70797" y="1271771"/>
                  </a:moveTo>
                  <a:cubicBezTo>
                    <a:pt x="34993" y="1271771"/>
                    <a:pt x="5970" y="1242110"/>
                    <a:pt x="5970" y="1205521"/>
                  </a:cubicBezTo>
                  <a:cubicBezTo>
                    <a:pt x="5970" y="1168932"/>
                    <a:pt x="34993" y="1139271"/>
                    <a:pt x="70797" y="1139271"/>
                  </a:cubicBezTo>
                  <a:cubicBezTo>
                    <a:pt x="106601" y="1139271"/>
                    <a:pt x="135625" y="1168932"/>
                    <a:pt x="135625" y="1205521"/>
                  </a:cubicBezTo>
                  <a:cubicBezTo>
                    <a:pt x="135625" y="1242110"/>
                    <a:pt x="106601" y="1271771"/>
                    <a:pt x="70797" y="1271771"/>
                  </a:cubicBezTo>
                  <a:close/>
                  <a:moveTo>
                    <a:pt x="6454772" y="1479281"/>
                  </a:moveTo>
                  <a:cubicBezTo>
                    <a:pt x="6418968" y="1479281"/>
                    <a:pt x="6389944" y="1449620"/>
                    <a:pt x="6389944" y="1413031"/>
                  </a:cubicBezTo>
                  <a:cubicBezTo>
                    <a:pt x="6389944" y="1376442"/>
                    <a:pt x="6418968" y="1346781"/>
                    <a:pt x="6454772" y="1346781"/>
                  </a:cubicBezTo>
                  <a:cubicBezTo>
                    <a:pt x="6490575" y="1346781"/>
                    <a:pt x="6519600" y="1376442"/>
                    <a:pt x="6519600" y="1413031"/>
                  </a:cubicBezTo>
                  <a:cubicBezTo>
                    <a:pt x="6519600" y="1449620"/>
                    <a:pt x="6490575" y="1479281"/>
                    <a:pt x="6454772" y="1479281"/>
                  </a:cubicBezTo>
                  <a:close/>
                  <a:moveTo>
                    <a:pt x="6270880" y="1479281"/>
                  </a:moveTo>
                  <a:cubicBezTo>
                    <a:pt x="6235077" y="1479281"/>
                    <a:pt x="6206052" y="1449620"/>
                    <a:pt x="6206052" y="1413031"/>
                  </a:cubicBezTo>
                  <a:cubicBezTo>
                    <a:pt x="6206052" y="1376442"/>
                    <a:pt x="6235077" y="1346781"/>
                    <a:pt x="6270880" y="1346781"/>
                  </a:cubicBezTo>
                  <a:cubicBezTo>
                    <a:pt x="6306684" y="1346781"/>
                    <a:pt x="6335708" y="1376442"/>
                    <a:pt x="6335708" y="1413031"/>
                  </a:cubicBezTo>
                  <a:cubicBezTo>
                    <a:pt x="6335708" y="1449620"/>
                    <a:pt x="6306684" y="1479281"/>
                    <a:pt x="6270880" y="1479281"/>
                  </a:cubicBezTo>
                  <a:close/>
                  <a:moveTo>
                    <a:pt x="6086990" y="1479281"/>
                  </a:moveTo>
                  <a:cubicBezTo>
                    <a:pt x="6051186" y="1479281"/>
                    <a:pt x="6022162" y="1449620"/>
                    <a:pt x="6022162" y="1413031"/>
                  </a:cubicBezTo>
                  <a:cubicBezTo>
                    <a:pt x="6022162" y="1376442"/>
                    <a:pt x="6051186" y="1346781"/>
                    <a:pt x="6086990" y="1346781"/>
                  </a:cubicBezTo>
                  <a:cubicBezTo>
                    <a:pt x="6122793" y="1346781"/>
                    <a:pt x="6151817" y="1376442"/>
                    <a:pt x="6151817" y="1413031"/>
                  </a:cubicBezTo>
                  <a:cubicBezTo>
                    <a:pt x="6151817" y="1449620"/>
                    <a:pt x="6122793" y="1479281"/>
                    <a:pt x="6086990" y="1479281"/>
                  </a:cubicBezTo>
                  <a:close/>
                  <a:moveTo>
                    <a:pt x="5903098" y="1479281"/>
                  </a:moveTo>
                  <a:cubicBezTo>
                    <a:pt x="5867295" y="1479281"/>
                    <a:pt x="5838270" y="1449620"/>
                    <a:pt x="5838270" y="1413031"/>
                  </a:cubicBezTo>
                  <a:cubicBezTo>
                    <a:pt x="5838270" y="1376442"/>
                    <a:pt x="5867295" y="1346781"/>
                    <a:pt x="5903098" y="1346781"/>
                  </a:cubicBezTo>
                  <a:cubicBezTo>
                    <a:pt x="5938902" y="1346781"/>
                    <a:pt x="5967926" y="1376442"/>
                    <a:pt x="5967926" y="1413031"/>
                  </a:cubicBezTo>
                  <a:cubicBezTo>
                    <a:pt x="5967926" y="1449620"/>
                    <a:pt x="5938902" y="1479281"/>
                    <a:pt x="5903098" y="1479281"/>
                  </a:cubicBezTo>
                  <a:close/>
                  <a:moveTo>
                    <a:pt x="5719207" y="1479281"/>
                  </a:moveTo>
                  <a:cubicBezTo>
                    <a:pt x="5683403" y="1479281"/>
                    <a:pt x="5654379" y="1449620"/>
                    <a:pt x="5654379" y="1413031"/>
                  </a:cubicBezTo>
                  <a:cubicBezTo>
                    <a:pt x="5654379" y="1376442"/>
                    <a:pt x="5683403" y="1346781"/>
                    <a:pt x="5719207" y="1346781"/>
                  </a:cubicBezTo>
                  <a:cubicBezTo>
                    <a:pt x="5755009" y="1346781"/>
                    <a:pt x="5784034" y="1376442"/>
                    <a:pt x="5784034" y="1413031"/>
                  </a:cubicBezTo>
                  <a:cubicBezTo>
                    <a:pt x="5784034" y="1449620"/>
                    <a:pt x="5755009" y="1479281"/>
                    <a:pt x="5719207" y="1479281"/>
                  </a:cubicBezTo>
                  <a:close/>
                  <a:moveTo>
                    <a:pt x="5535315" y="1479281"/>
                  </a:moveTo>
                  <a:cubicBezTo>
                    <a:pt x="5499511" y="1479281"/>
                    <a:pt x="5470487" y="1449620"/>
                    <a:pt x="5470487" y="1413031"/>
                  </a:cubicBezTo>
                  <a:cubicBezTo>
                    <a:pt x="5470487" y="1376442"/>
                    <a:pt x="5499511" y="1346781"/>
                    <a:pt x="5535315" y="1346781"/>
                  </a:cubicBezTo>
                  <a:cubicBezTo>
                    <a:pt x="5571119" y="1346781"/>
                    <a:pt x="5600143" y="1376442"/>
                    <a:pt x="5600143" y="1413031"/>
                  </a:cubicBezTo>
                  <a:cubicBezTo>
                    <a:pt x="5600143" y="1449620"/>
                    <a:pt x="5571119" y="1479281"/>
                    <a:pt x="5535315" y="1479281"/>
                  </a:cubicBezTo>
                  <a:close/>
                  <a:moveTo>
                    <a:pt x="5336695" y="1479281"/>
                  </a:moveTo>
                  <a:cubicBezTo>
                    <a:pt x="5300891" y="1479281"/>
                    <a:pt x="5271867" y="1449620"/>
                    <a:pt x="5271867" y="1413031"/>
                  </a:cubicBezTo>
                  <a:cubicBezTo>
                    <a:pt x="5271867" y="1376442"/>
                    <a:pt x="5300891" y="1346781"/>
                    <a:pt x="5336695" y="1346781"/>
                  </a:cubicBezTo>
                  <a:cubicBezTo>
                    <a:pt x="5372498" y="1346781"/>
                    <a:pt x="5401522" y="1376442"/>
                    <a:pt x="5401522" y="1413031"/>
                  </a:cubicBezTo>
                  <a:cubicBezTo>
                    <a:pt x="5401522" y="1449620"/>
                    <a:pt x="5372498" y="1479281"/>
                    <a:pt x="5336695" y="1479281"/>
                  </a:cubicBezTo>
                  <a:close/>
                  <a:moveTo>
                    <a:pt x="3839600" y="1481299"/>
                  </a:moveTo>
                  <a:cubicBezTo>
                    <a:pt x="3803797" y="1481299"/>
                    <a:pt x="3774772" y="1451638"/>
                    <a:pt x="3774772" y="1415049"/>
                  </a:cubicBezTo>
                  <a:cubicBezTo>
                    <a:pt x="3774772" y="1378460"/>
                    <a:pt x="3803797" y="1348799"/>
                    <a:pt x="3839600" y="1348799"/>
                  </a:cubicBezTo>
                  <a:cubicBezTo>
                    <a:pt x="3875403" y="1348799"/>
                    <a:pt x="3904427" y="1378460"/>
                    <a:pt x="3904427" y="1415049"/>
                  </a:cubicBezTo>
                  <a:cubicBezTo>
                    <a:pt x="3904427" y="1451638"/>
                    <a:pt x="3875403" y="1481299"/>
                    <a:pt x="3839600" y="1481299"/>
                  </a:cubicBezTo>
                  <a:close/>
                  <a:moveTo>
                    <a:pt x="3655709" y="1481299"/>
                  </a:moveTo>
                  <a:cubicBezTo>
                    <a:pt x="3619905" y="1481299"/>
                    <a:pt x="3590881" y="1451638"/>
                    <a:pt x="3590881" y="1415049"/>
                  </a:cubicBezTo>
                  <a:cubicBezTo>
                    <a:pt x="3590881" y="1378460"/>
                    <a:pt x="3619905" y="1348799"/>
                    <a:pt x="3655709" y="1348799"/>
                  </a:cubicBezTo>
                  <a:cubicBezTo>
                    <a:pt x="3691512" y="1348799"/>
                    <a:pt x="3720536" y="1378460"/>
                    <a:pt x="3720536" y="1415049"/>
                  </a:cubicBezTo>
                  <a:cubicBezTo>
                    <a:pt x="3720536" y="1451638"/>
                    <a:pt x="3691512" y="1481299"/>
                    <a:pt x="3655709" y="1481299"/>
                  </a:cubicBezTo>
                  <a:close/>
                  <a:moveTo>
                    <a:pt x="3471818" y="1481299"/>
                  </a:moveTo>
                  <a:cubicBezTo>
                    <a:pt x="3436014" y="1481299"/>
                    <a:pt x="3406990" y="1451638"/>
                    <a:pt x="3406990" y="1415049"/>
                  </a:cubicBezTo>
                  <a:cubicBezTo>
                    <a:pt x="3406990" y="1378460"/>
                    <a:pt x="3436014" y="1348799"/>
                    <a:pt x="3471818" y="1348799"/>
                  </a:cubicBezTo>
                  <a:cubicBezTo>
                    <a:pt x="3507621" y="1348799"/>
                    <a:pt x="3536645" y="1378460"/>
                    <a:pt x="3536645" y="1415049"/>
                  </a:cubicBezTo>
                  <a:cubicBezTo>
                    <a:pt x="3536645" y="1451638"/>
                    <a:pt x="3507621" y="1481299"/>
                    <a:pt x="3471818" y="1481299"/>
                  </a:cubicBezTo>
                  <a:close/>
                  <a:moveTo>
                    <a:pt x="3287926" y="1481299"/>
                  </a:moveTo>
                  <a:cubicBezTo>
                    <a:pt x="3252122" y="1481299"/>
                    <a:pt x="3223098" y="1451638"/>
                    <a:pt x="3223098" y="1415049"/>
                  </a:cubicBezTo>
                  <a:cubicBezTo>
                    <a:pt x="3223098" y="1378460"/>
                    <a:pt x="3252122" y="1348799"/>
                    <a:pt x="3287926" y="1348799"/>
                  </a:cubicBezTo>
                  <a:cubicBezTo>
                    <a:pt x="3323730" y="1348799"/>
                    <a:pt x="3352754" y="1378460"/>
                    <a:pt x="3352754" y="1415049"/>
                  </a:cubicBezTo>
                  <a:cubicBezTo>
                    <a:pt x="3352754" y="1451638"/>
                    <a:pt x="3323730" y="1481299"/>
                    <a:pt x="3287926" y="1481299"/>
                  </a:cubicBezTo>
                  <a:close/>
                  <a:moveTo>
                    <a:pt x="3104034" y="1481299"/>
                  </a:moveTo>
                  <a:cubicBezTo>
                    <a:pt x="3068231" y="1481299"/>
                    <a:pt x="3039206" y="1451638"/>
                    <a:pt x="3039206" y="1415049"/>
                  </a:cubicBezTo>
                  <a:cubicBezTo>
                    <a:pt x="3039206" y="1378460"/>
                    <a:pt x="3068231" y="1348799"/>
                    <a:pt x="3104034" y="1348799"/>
                  </a:cubicBezTo>
                  <a:cubicBezTo>
                    <a:pt x="3139837" y="1348799"/>
                    <a:pt x="3168861" y="1378460"/>
                    <a:pt x="3168861" y="1415049"/>
                  </a:cubicBezTo>
                  <a:cubicBezTo>
                    <a:pt x="3168861" y="1451638"/>
                    <a:pt x="3139837" y="1481299"/>
                    <a:pt x="3104034" y="1481299"/>
                  </a:cubicBezTo>
                  <a:close/>
                  <a:moveTo>
                    <a:pt x="2920143" y="1481299"/>
                  </a:moveTo>
                  <a:cubicBezTo>
                    <a:pt x="2884339" y="1481299"/>
                    <a:pt x="2855315" y="1451638"/>
                    <a:pt x="2855315" y="1415049"/>
                  </a:cubicBezTo>
                  <a:cubicBezTo>
                    <a:pt x="2855315" y="1378460"/>
                    <a:pt x="2884339" y="1348799"/>
                    <a:pt x="2920143" y="1348799"/>
                  </a:cubicBezTo>
                  <a:cubicBezTo>
                    <a:pt x="2955946" y="1348799"/>
                    <a:pt x="2984970" y="1378460"/>
                    <a:pt x="2984970" y="1415049"/>
                  </a:cubicBezTo>
                  <a:cubicBezTo>
                    <a:pt x="2984970" y="1451638"/>
                    <a:pt x="2955946" y="1481299"/>
                    <a:pt x="2920143" y="1481299"/>
                  </a:cubicBezTo>
                  <a:close/>
                  <a:moveTo>
                    <a:pt x="2721523" y="1481299"/>
                  </a:moveTo>
                  <a:cubicBezTo>
                    <a:pt x="2685719" y="1481299"/>
                    <a:pt x="2656695" y="1451638"/>
                    <a:pt x="2656695" y="1415049"/>
                  </a:cubicBezTo>
                  <a:cubicBezTo>
                    <a:pt x="2656695" y="1378460"/>
                    <a:pt x="2685719" y="1348799"/>
                    <a:pt x="2721523" y="1348799"/>
                  </a:cubicBezTo>
                  <a:cubicBezTo>
                    <a:pt x="2757326" y="1348799"/>
                    <a:pt x="2786350" y="1378460"/>
                    <a:pt x="2786350" y="1415049"/>
                  </a:cubicBezTo>
                  <a:cubicBezTo>
                    <a:pt x="2786350" y="1451638"/>
                    <a:pt x="2757326" y="1481299"/>
                    <a:pt x="2721523" y="1481299"/>
                  </a:cubicBezTo>
                  <a:close/>
                  <a:moveTo>
                    <a:pt x="2523126" y="1482308"/>
                  </a:moveTo>
                  <a:cubicBezTo>
                    <a:pt x="2487322" y="1482308"/>
                    <a:pt x="2458298" y="1452647"/>
                    <a:pt x="2458298" y="1416058"/>
                  </a:cubicBezTo>
                  <a:cubicBezTo>
                    <a:pt x="2458298" y="1379469"/>
                    <a:pt x="2487322" y="1349808"/>
                    <a:pt x="2523126" y="1349808"/>
                  </a:cubicBezTo>
                  <a:cubicBezTo>
                    <a:pt x="2558929" y="1349808"/>
                    <a:pt x="2587953" y="1379469"/>
                    <a:pt x="2587953" y="1416058"/>
                  </a:cubicBezTo>
                  <a:cubicBezTo>
                    <a:pt x="2587953" y="1452647"/>
                    <a:pt x="2558929" y="1482308"/>
                    <a:pt x="2523126" y="1482308"/>
                  </a:cubicBezTo>
                  <a:close/>
                  <a:moveTo>
                    <a:pt x="2339234" y="1482308"/>
                  </a:moveTo>
                  <a:cubicBezTo>
                    <a:pt x="2303430" y="1482308"/>
                    <a:pt x="2274406" y="1452647"/>
                    <a:pt x="2274406" y="1416058"/>
                  </a:cubicBezTo>
                  <a:cubicBezTo>
                    <a:pt x="2274406" y="1379469"/>
                    <a:pt x="2303430" y="1349808"/>
                    <a:pt x="2339234" y="1349808"/>
                  </a:cubicBezTo>
                  <a:cubicBezTo>
                    <a:pt x="2375038" y="1349808"/>
                    <a:pt x="2404062" y="1379469"/>
                    <a:pt x="2404062" y="1416058"/>
                  </a:cubicBezTo>
                  <a:cubicBezTo>
                    <a:pt x="2404062" y="1452647"/>
                    <a:pt x="2375038" y="1482308"/>
                    <a:pt x="2339234" y="1482308"/>
                  </a:cubicBezTo>
                  <a:close/>
                  <a:moveTo>
                    <a:pt x="2155343" y="1482308"/>
                  </a:moveTo>
                  <a:cubicBezTo>
                    <a:pt x="2119540" y="1482308"/>
                    <a:pt x="2090515" y="1452647"/>
                    <a:pt x="2090515" y="1416058"/>
                  </a:cubicBezTo>
                  <a:cubicBezTo>
                    <a:pt x="2090515" y="1379469"/>
                    <a:pt x="2119540" y="1349808"/>
                    <a:pt x="2155343" y="1349808"/>
                  </a:cubicBezTo>
                  <a:cubicBezTo>
                    <a:pt x="2191146" y="1349808"/>
                    <a:pt x="2220170" y="1379469"/>
                    <a:pt x="2220170" y="1416058"/>
                  </a:cubicBezTo>
                  <a:cubicBezTo>
                    <a:pt x="2220170" y="1452647"/>
                    <a:pt x="2191146" y="1482308"/>
                    <a:pt x="2155343" y="1482308"/>
                  </a:cubicBezTo>
                  <a:close/>
                  <a:moveTo>
                    <a:pt x="1971452" y="1482308"/>
                  </a:moveTo>
                  <a:cubicBezTo>
                    <a:pt x="1935648" y="1482308"/>
                    <a:pt x="1906624" y="1452647"/>
                    <a:pt x="1906624" y="1416058"/>
                  </a:cubicBezTo>
                  <a:cubicBezTo>
                    <a:pt x="1906624" y="1379469"/>
                    <a:pt x="1935648" y="1349808"/>
                    <a:pt x="1971452" y="1349808"/>
                  </a:cubicBezTo>
                  <a:cubicBezTo>
                    <a:pt x="2007255" y="1349808"/>
                    <a:pt x="2036280" y="1379469"/>
                    <a:pt x="2036280" y="1416058"/>
                  </a:cubicBezTo>
                  <a:cubicBezTo>
                    <a:pt x="2036280" y="1452647"/>
                    <a:pt x="2007255" y="1482308"/>
                    <a:pt x="1971452" y="1482308"/>
                  </a:cubicBezTo>
                  <a:close/>
                  <a:moveTo>
                    <a:pt x="1787561" y="1482308"/>
                  </a:moveTo>
                  <a:cubicBezTo>
                    <a:pt x="1751756" y="1482308"/>
                    <a:pt x="1722733" y="1452647"/>
                    <a:pt x="1722733" y="1416058"/>
                  </a:cubicBezTo>
                  <a:cubicBezTo>
                    <a:pt x="1722733" y="1379469"/>
                    <a:pt x="1751756" y="1349808"/>
                    <a:pt x="1787561" y="1349808"/>
                  </a:cubicBezTo>
                  <a:cubicBezTo>
                    <a:pt x="1823363" y="1349808"/>
                    <a:pt x="1852388" y="1379469"/>
                    <a:pt x="1852388" y="1416058"/>
                  </a:cubicBezTo>
                  <a:cubicBezTo>
                    <a:pt x="1852388" y="1452647"/>
                    <a:pt x="1823363" y="1482308"/>
                    <a:pt x="1787561" y="1482308"/>
                  </a:cubicBezTo>
                  <a:close/>
                  <a:moveTo>
                    <a:pt x="1603668" y="1482308"/>
                  </a:moveTo>
                  <a:cubicBezTo>
                    <a:pt x="1567865" y="1482308"/>
                    <a:pt x="1538841" y="1452647"/>
                    <a:pt x="1538841" y="1416058"/>
                  </a:cubicBezTo>
                  <a:cubicBezTo>
                    <a:pt x="1538841" y="1379469"/>
                    <a:pt x="1567865" y="1349808"/>
                    <a:pt x="1603668" y="1349808"/>
                  </a:cubicBezTo>
                  <a:cubicBezTo>
                    <a:pt x="1639472" y="1349808"/>
                    <a:pt x="1668496" y="1379469"/>
                    <a:pt x="1668496" y="1416058"/>
                  </a:cubicBezTo>
                  <a:cubicBezTo>
                    <a:pt x="1668496" y="1452647"/>
                    <a:pt x="1639472" y="1482308"/>
                    <a:pt x="1603668" y="1482308"/>
                  </a:cubicBezTo>
                  <a:close/>
                  <a:moveTo>
                    <a:pt x="1405048" y="1482308"/>
                  </a:moveTo>
                  <a:cubicBezTo>
                    <a:pt x="1369246" y="1482308"/>
                    <a:pt x="1340221" y="1452647"/>
                    <a:pt x="1340221" y="1416058"/>
                  </a:cubicBezTo>
                  <a:cubicBezTo>
                    <a:pt x="1340221" y="1379469"/>
                    <a:pt x="1369246" y="1349808"/>
                    <a:pt x="1405048" y="1349808"/>
                  </a:cubicBezTo>
                  <a:cubicBezTo>
                    <a:pt x="1440851" y="1349808"/>
                    <a:pt x="1469876" y="1379469"/>
                    <a:pt x="1469876" y="1416058"/>
                  </a:cubicBezTo>
                  <a:cubicBezTo>
                    <a:pt x="1469876" y="1452647"/>
                    <a:pt x="1440851" y="1482308"/>
                    <a:pt x="1405048" y="1482308"/>
                  </a:cubicBezTo>
                  <a:close/>
                  <a:moveTo>
                    <a:pt x="7759394" y="1484327"/>
                  </a:moveTo>
                  <a:cubicBezTo>
                    <a:pt x="7723590" y="1484327"/>
                    <a:pt x="7694566" y="1454666"/>
                    <a:pt x="7694566" y="1418077"/>
                  </a:cubicBezTo>
                  <a:cubicBezTo>
                    <a:pt x="7694566" y="1381488"/>
                    <a:pt x="7723590" y="1351827"/>
                    <a:pt x="7759394" y="1351827"/>
                  </a:cubicBezTo>
                  <a:cubicBezTo>
                    <a:pt x="7795198" y="1351827"/>
                    <a:pt x="7824222" y="1381488"/>
                    <a:pt x="7824222" y="1418077"/>
                  </a:cubicBezTo>
                  <a:cubicBezTo>
                    <a:pt x="7824222" y="1454666"/>
                    <a:pt x="7795198" y="1484327"/>
                    <a:pt x="7759394" y="1484327"/>
                  </a:cubicBezTo>
                  <a:close/>
                  <a:moveTo>
                    <a:pt x="7575503" y="1484327"/>
                  </a:moveTo>
                  <a:cubicBezTo>
                    <a:pt x="7539700" y="1484327"/>
                    <a:pt x="7510676" y="1454666"/>
                    <a:pt x="7510676" y="1418077"/>
                  </a:cubicBezTo>
                  <a:cubicBezTo>
                    <a:pt x="7510676" y="1381488"/>
                    <a:pt x="7539700" y="1351827"/>
                    <a:pt x="7575503" y="1351827"/>
                  </a:cubicBezTo>
                  <a:cubicBezTo>
                    <a:pt x="7611306" y="1351827"/>
                    <a:pt x="7640330" y="1381488"/>
                    <a:pt x="7640330" y="1418077"/>
                  </a:cubicBezTo>
                  <a:cubicBezTo>
                    <a:pt x="7640330" y="1454666"/>
                    <a:pt x="7611306" y="1484327"/>
                    <a:pt x="7575503" y="1484327"/>
                  </a:cubicBezTo>
                  <a:close/>
                  <a:moveTo>
                    <a:pt x="7391612" y="1484327"/>
                  </a:moveTo>
                  <a:cubicBezTo>
                    <a:pt x="7355809" y="1484327"/>
                    <a:pt x="7326784" y="1454666"/>
                    <a:pt x="7326784" y="1418077"/>
                  </a:cubicBezTo>
                  <a:cubicBezTo>
                    <a:pt x="7326784" y="1381488"/>
                    <a:pt x="7355809" y="1351827"/>
                    <a:pt x="7391612" y="1351827"/>
                  </a:cubicBezTo>
                  <a:cubicBezTo>
                    <a:pt x="7427415" y="1351827"/>
                    <a:pt x="7456440" y="1381488"/>
                    <a:pt x="7456440" y="1418077"/>
                  </a:cubicBezTo>
                  <a:cubicBezTo>
                    <a:pt x="7456440" y="1454666"/>
                    <a:pt x="7427415" y="1484327"/>
                    <a:pt x="7391612" y="1484327"/>
                  </a:cubicBezTo>
                  <a:close/>
                  <a:moveTo>
                    <a:pt x="7207720" y="1484327"/>
                  </a:moveTo>
                  <a:cubicBezTo>
                    <a:pt x="7171917" y="1484327"/>
                    <a:pt x="7142893" y="1454666"/>
                    <a:pt x="7142893" y="1418077"/>
                  </a:cubicBezTo>
                  <a:cubicBezTo>
                    <a:pt x="7142893" y="1381488"/>
                    <a:pt x="7171917" y="1351827"/>
                    <a:pt x="7207720" y="1351827"/>
                  </a:cubicBezTo>
                  <a:cubicBezTo>
                    <a:pt x="7243524" y="1351827"/>
                    <a:pt x="7272548" y="1381488"/>
                    <a:pt x="7272548" y="1418077"/>
                  </a:cubicBezTo>
                  <a:cubicBezTo>
                    <a:pt x="7272548" y="1454666"/>
                    <a:pt x="7243524" y="1484327"/>
                    <a:pt x="7207720" y="1484327"/>
                  </a:cubicBezTo>
                  <a:close/>
                  <a:moveTo>
                    <a:pt x="7023828" y="1484327"/>
                  </a:moveTo>
                  <a:cubicBezTo>
                    <a:pt x="6988026" y="1484327"/>
                    <a:pt x="6959001" y="1454666"/>
                    <a:pt x="6959001" y="1418077"/>
                  </a:cubicBezTo>
                  <a:cubicBezTo>
                    <a:pt x="6959001" y="1381488"/>
                    <a:pt x="6988026" y="1351827"/>
                    <a:pt x="7023828" y="1351827"/>
                  </a:cubicBezTo>
                  <a:cubicBezTo>
                    <a:pt x="7059632" y="1351827"/>
                    <a:pt x="7088656" y="1381488"/>
                    <a:pt x="7088656" y="1418077"/>
                  </a:cubicBezTo>
                  <a:cubicBezTo>
                    <a:pt x="7088656" y="1454666"/>
                    <a:pt x="7059632" y="1484327"/>
                    <a:pt x="7023828" y="1484327"/>
                  </a:cubicBezTo>
                  <a:close/>
                  <a:moveTo>
                    <a:pt x="6839937" y="1484327"/>
                  </a:moveTo>
                  <a:cubicBezTo>
                    <a:pt x="6804134" y="1484327"/>
                    <a:pt x="6775110" y="1454666"/>
                    <a:pt x="6775110" y="1418077"/>
                  </a:cubicBezTo>
                  <a:cubicBezTo>
                    <a:pt x="6775110" y="1381488"/>
                    <a:pt x="6804134" y="1351827"/>
                    <a:pt x="6839937" y="1351827"/>
                  </a:cubicBezTo>
                  <a:cubicBezTo>
                    <a:pt x="6875741" y="1351827"/>
                    <a:pt x="6904765" y="1381488"/>
                    <a:pt x="6904765" y="1418077"/>
                  </a:cubicBezTo>
                  <a:cubicBezTo>
                    <a:pt x="6904765" y="1454666"/>
                    <a:pt x="6875741" y="1484327"/>
                    <a:pt x="6839937" y="1484327"/>
                  </a:cubicBezTo>
                  <a:close/>
                  <a:moveTo>
                    <a:pt x="6641318" y="1484327"/>
                  </a:moveTo>
                  <a:cubicBezTo>
                    <a:pt x="6605514" y="1484327"/>
                    <a:pt x="6576490" y="1454666"/>
                    <a:pt x="6576490" y="1418077"/>
                  </a:cubicBezTo>
                  <a:cubicBezTo>
                    <a:pt x="6576490" y="1381488"/>
                    <a:pt x="6605514" y="1351827"/>
                    <a:pt x="6641318" y="1351827"/>
                  </a:cubicBezTo>
                  <a:cubicBezTo>
                    <a:pt x="6677120" y="1351827"/>
                    <a:pt x="6706144" y="1381488"/>
                    <a:pt x="6706144" y="1418077"/>
                  </a:cubicBezTo>
                  <a:cubicBezTo>
                    <a:pt x="6706144" y="1454666"/>
                    <a:pt x="6677120" y="1484327"/>
                    <a:pt x="6641318" y="1484327"/>
                  </a:cubicBezTo>
                  <a:close/>
                  <a:moveTo>
                    <a:pt x="5150149" y="1486345"/>
                  </a:moveTo>
                  <a:cubicBezTo>
                    <a:pt x="5114345" y="1486345"/>
                    <a:pt x="5085321" y="1456684"/>
                    <a:pt x="5085321" y="1420095"/>
                  </a:cubicBezTo>
                  <a:cubicBezTo>
                    <a:pt x="5085321" y="1383506"/>
                    <a:pt x="5114345" y="1353845"/>
                    <a:pt x="5150149" y="1353845"/>
                  </a:cubicBezTo>
                  <a:cubicBezTo>
                    <a:pt x="5185953" y="1353845"/>
                    <a:pt x="5214976" y="1383506"/>
                    <a:pt x="5214976" y="1420095"/>
                  </a:cubicBezTo>
                  <a:cubicBezTo>
                    <a:pt x="5214976" y="1456684"/>
                    <a:pt x="5185953" y="1486345"/>
                    <a:pt x="5150149" y="1486345"/>
                  </a:cubicBezTo>
                  <a:close/>
                  <a:moveTo>
                    <a:pt x="4966257" y="1486345"/>
                  </a:moveTo>
                  <a:cubicBezTo>
                    <a:pt x="4930454" y="1486345"/>
                    <a:pt x="4901430" y="1456684"/>
                    <a:pt x="4901430" y="1420095"/>
                  </a:cubicBezTo>
                  <a:cubicBezTo>
                    <a:pt x="4901430" y="1383506"/>
                    <a:pt x="4930454" y="1353845"/>
                    <a:pt x="4966257" y="1353845"/>
                  </a:cubicBezTo>
                  <a:cubicBezTo>
                    <a:pt x="5002061" y="1353845"/>
                    <a:pt x="5031085" y="1383506"/>
                    <a:pt x="5031085" y="1420095"/>
                  </a:cubicBezTo>
                  <a:cubicBezTo>
                    <a:pt x="5031085" y="1456684"/>
                    <a:pt x="5002061" y="1486345"/>
                    <a:pt x="4966257" y="1486345"/>
                  </a:cubicBezTo>
                  <a:close/>
                  <a:moveTo>
                    <a:pt x="4782366" y="1486345"/>
                  </a:moveTo>
                  <a:cubicBezTo>
                    <a:pt x="4746563" y="1486345"/>
                    <a:pt x="4717539" y="1456684"/>
                    <a:pt x="4717539" y="1420095"/>
                  </a:cubicBezTo>
                  <a:cubicBezTo>
                    <a:pt x="4717539" y="1383506"/>
                    <a:pt x="4746563" y="1353845"/>
                    <a:pt x="4782366" y="1353845"/>
                  </a:cubicBezTo>
                  <a:cubicBezTo>
                    <a:pt x="4818169" y="1353845"/>
                    <a:pt x="4847193" y="1383506"/>
                    <a:pt x="4847193" y="1420095"/>
                  </a:cubicBezTo>
                  <a:cubicBezTo>
                    <a:pt x="4847193" y="1456684"/>
                    <a:pt x="4818169" y="1486345"/>
                    <a:pt x="4782366" y="1486345"/>
                  </a:cubicBezTo>
                  <a:close/>
                  <a:moveTo>
                    <a:pt x="4598475" y="1486345"/>
                  </a:moveTo>
                  <a:cubicBezTo>
                    <a:pt x="4562671" y="1486345"/>
                    <a:pt x="4533648" y="1456684"/>
                    <a:pt x="4533648" y="1420095"/>
                  </a:cubicBezTo>
                  <a:cubicBezTo>
                    <a:pt x="4533648" y="1383506"/>
                    <a:pt x="4562671" y="1353845"/>
                    <a:pt x="4598475" y="1353845"/>
                  </a:cubicBezTo>
                  <a:cubicBezTo>
                    <a:pt x="4634278" y="1353845"/>
                    <a:pt x="4663303" y="1383506"/>
                    <a:pt x="4663303" y="1420095"/>
                  </a:cubicBezTo>
                  <a:cubicBezTo>
                    <a:pt x="4663303" y="1456684"/>
                    <a:pt x="4634278" y="1486345"/>
                    <a:pt x="4598475" y="1486345"/>
                  </a:cubicBezTo>
                  <a:close/>
                  <a:moveTo>
                    <a:pt x="4414583" y="1486345"/>
                  </a:moveTo>
                  <a:cubicBezTo>
                    <a:pt x="4378779" y="1486345"/>
                    <a:pt x="4349755" y="1456684"/>
                    <a:pt x="4349755" y="1420095"/>
                  </a:cubicBezTo>
                  <a:cubicBezTo>
                    <a:pt x="4349755" y="1383506"/>
                    <a:pt x="4378779" y="1353845"/>
                    <a:pt x="4414583" y="1353845"/>
                  </a:cubicBezTo>
                  <a:cubicBezTo>
                    <a:pt x="4450386" y="1353845"/>
                    <a:pt x="4479410" y="1383506"/>
                    <a:pt x="4479410" y="1420095"/>
                  </a:cubicBezTo>
                  <a:cubicBezTo>
                    <a:pt x="4479410" y="1456684"/>
                    <a:pt x="4450386" y="1486345"/>
                    <a:pt x="4414583" y="1486345"/>
                  </a:cubicBezTo>
                  <a:close/>
                  <a:moveTo>
                    <a:pt x="4230691" y="1486345"/>
                  </a:moveTo>
                  <a:cubicBezTo>
                    <a:pt x="4194888" y="1486345"/>
                    <a:pt x="4165863" y="1456684"/>
                    <a:pt x="4165863" y="1420095"/>
                  </a:cubicBezTo>
                  <a:cubicBezTo>
                    <a:pt x="4165863" y="1383506"/>
                    <a:pt x="4194888" y="1353845"/>
                    <a:pt x="4230691" y="1353845"/>
                  </a:cubicBezTo>
                  <a:cubicBezTo>
                    <a:pt x="4266495" y="1353845"/>
                    <a:pt x="4295519" y="1383506"/>
                    <a:pt x="4295519" y="1420095"/>
                  </a:cubicBezTo>
                  <a:cubicBezTo>
                    <a:pt x="4295519" y="1456684"/>
                    <a:pt x="4266495" y="1486345"/>
                    <a:pt x="4230691" y="1486345"/>
                  </a:cubicBezTo>
                  <a:close/>
                  <a:moveTo>
                    <a:pt x="4032071" y="1486345"/>
                  </a:moveTo>
                  <a:cubicBezTo>
                    <a:pt x="3996268" y="1486345"/>
                    <a:pt x="3967243" y="1456684"/>
                    <a:pt x="3967243" y="1420095"/>
                  </a:cubicBezTo>
                  <a:cubicBezTo>
                    <a:pt x="3967243" y="1383506"/>
                    <a:pt x="3996268" y="1353845"/>
                    <a:pt x="4032071" y="1353845"/>
                  </a:cubicBezTo>
                  <a:cubicBezTo>
                    <a:pt x="4067874" y="1353845"/>
                    <a:pt x="4096898" y="1383506"/>
                    <a:pt x="4096898" y="1420095"/>
                  </a:cubicBezTo>
                  <a:cubicBezTo>
                    <a:pt x="4096898" y="1456684"/>
                    <a:pt x="4067874" y="1486345"/>
                    <a:pt x="4032071" y="1486345"/>
                  </a:cubicBezTo>
                  <a:close/>
                  <a:moveTo>
                    <a:pt x="1188874" y="1489373"/>
                  </a:moveTo>
                  <a:cubicBezTo>
                    <a:pt x="1153071" y="1489373"/>
                    <a:pt x="1124047" y="1459712"/>
                    <a:pt x="1124047" y="1423123"/>
                  </a:cubicBezTo>
                  <a:cubicBezTo>
                    <a:pt x="1124047" y="1386534"/>
                    <a:pt x="1153071" y="1356873"/>
                    <a:pt x="1188874" y="1356873"/>
                  </a:cubicBezTo>
                  <a:cubicBezTo>
                    <a:pt x="1224678" y="1356873"/>
                    <a:pt x="1253702" y="1386534"/>
                    <a:pt x="1253702" y="1423123"/>
                  </a:cubicBezTo>
                  <a:cubicBezTo>
                    <a:pt x="1253702" y="1459712"/>
                    <a:pt x="1224678" y="1489373"/>
                    <a:pt x="1188874" y="1489373"/>
                  </a:cubicBezTo>
                  <a:close/>
                  <a:moveTo>
                    <a:pt x="1004983" y="1489373"/>
                  </a:moveTo>
                  <a:cubicBezTo>
                    <a:pt x="969180" y="1489373"/>
                    <a:pt x="940155" y="1459712"/>
                    <a:pt x="940155" y="1423123"/>
                  </a:cubicBezTo>
                  <a:cubicBezTo>
                    <a:pt x="940155" y="1386534"/>
                    <a:pt x="969180" y="1356873"/>
                    <a:pt x="1004983" y="1356873"/>
                  </a:cubicBezTo>
                  <a:cubicBezTo>
                    <a:pt x="1040786" y="1356873"/>
                    <a:pt x="1069811" y="1386534"/>
                    <a:pt x="1069811" y="1423123"/>
                  </a:cubicBezTo>
                  <a:cubicBezTo>
                    <a:pt x="1069811" y="1459712"/>
                    <a:pt x="1040786" y="1489373"/>
                    <a:pt x="1004983" y="1489373"/>
                  </a:cubicBezTo>
                  <a:close/>
                  <a:moveTo>
                    <a:pt x="821092" y="1489373"/>
                  </a:moveTo>
                  <a:cubicBezTo>
                    <a:pt x="785288" y="1489373"/>
                    <a:pt x="756264" y="1459712"/>
                    <a:pt x="756264" y="1423123"/>
                  </a:cubicBezTo>
                  <a:cubicBezTo>
                    <a:pt x="756264" y="1386534"/>
                    <a:pt x="785288" y="1356873"/>
                    <a:pt x="821092" y="1356873"/>
                  </a:cubicBezTo>
                  <a:cubicBezTo>
                    <a:pt x="856895" y="1356873"/>
                    <a:pt x="885920" y="1386534"/>
                    <a:pt x="885920" y="1423123"/>
                  </a:cubicBezTo>
                  <a:cubicBezTo>
                    <a:pt x="885920" y="1459712"/>
                    <a:pt x="856895" y="1489373"/>
                    <a:pt x="821092" y="1489373"/>
                  </a:cubicBezTo>
                  <a:close/>
                  <a:moveTo>
                    <a:pt x="637202" y="1489373"/>
                  </a:moveTo>
                  <a:cubicBezTo>
                    <a:pt x="601397" y="1489373"/>
                    <a:pt x="572374" y="1459712"/>
                    <a:pt x="572374" y="1423123"/>
                  </a:cubicBezTo>
                  <a:cubicBezTo>
                    <a:pt x="572374" y="1386534"/>
                    <a:pt x="601397" y="1356873"/>
                    <a:pt x="637202" y="1356873"/>
                  </a:cubicBezTo>
                  <a:cubicBezTo>
                    <a:pt x="673004" y="1356873"/>
                    <a:pt x="702030" y="1386534"/>
                    <a:pt x="702030" y="1423123"/>
                  </a:cubicBezTo>
                  <a:cubicBezTo>
                    <a:pt x="702030" y="1459712"/>
                    <a:pt x="673004" y="1489373"/>
                    <a:pt x="637202" y="1489373"/>
                  </a:cubicBezTo>
                  <a:close/>
                  <a:moveTo>
                    <a:pt x="453308" y="1489373"/>
                  </a:moveTo>
                  <a:cubicBezTo>
                    <a:pt x="417506" y="1489373"/>
                    <a:pt x="388481" y="1459712"/>
                    <a:pt x="388481" y="1423123"/>
                  </a:cubicBezTo>
                  <a:cubicBezTo>
                    <a:pt x="388481" y="1386534"/>
                    <a:pt x="417506" y="1356873"/>
                    <a:pt x="453308" y="1356873"/>
                  </a:cubicBezTo>
                  <a:cubicBezTo>
                    <a:pt x="489112" y="1356873"/>
                    <a:pt x="518136" y="1386534"/>
                    <a:pt x="518136" y="1423123"/>
                  </a:cubicBezTo>
                  <a:cubicBezTo>
                    <a:pt x="518136" y="1459712"/>
                    <a:pt x="489112" y="1489373"/>
                    <a:pt x="453308" y="1489373"/>
                  </a:cubicBezTo>
                  <a:close/>
                  <a:moveTo>
                    <a:pt x="269417" y="1489373"/>
                  </a:moveTo>
                  <a:cubicBezTo>
                    <a:pt x="233614" y="1489373"/>
                    <a:pt x="204589" y="1459712"/>
                    <a:pt x="204589" y="1423123"/>
                  </a:cubicBezTo>
                  <a:cubicBezTo>
                    <a:pt x="204589" y="1386534"/>
                    <a:pt x="233614" y="1356873"/>
                    <a:pt x="269417" y="1356873"/>
                  </a:cubicBezTo>
                  <a:cubicBezTo>
                    <a:pt x="305220" y="1356873"/>
                    <a:pt x="334245" y="1386534"/>
                    <a:pt x="334245" y="1423123"/>
                  </a:cubicBezTo>
                  <a:cubicBezTo>
                    <a:pt x="334245" y="1459712"/>
                    <a:pt x="305220" y="1489373"/>
                    <a:pt x="269417" y="1489373"/>
                  </a:cubicBezTo>
                  <a:close/>
                  <a:moveTo>
                    <a:pt x="70797" y="1489373"/>
                  </a:moveTo>
                  <a:cubicBezTo>
                    <a:pt x="34993" y="1489373"/>
                    <a:pt x="5970" y="1459712"/>
                    <a:pt x="5970" y="1423123"/>
                  </a:cubicBezTo>
                  <a:cubicBezTo>
                    <a:pt x="5970" y="1386534"/>
                    <a:pt x="34993" y="1356873"/>
                    <a:pt x="70797" y="1356873"/>
                  </a:cubicBezTo>
                  <a:cubicBezTo>
                    <a:pt x="106601" y="1356873"/>
                    <a:pt x="135625" y="1386534"/>
                    <a:pt x="135625" y="1423123"/>
                  </a:cubicBezTo>
                  <a:cubicBezTo>
                    <a:pt x="135625" y="1459712"/>
                    <a:pt x="106601" y="1489373"/>
                    <a:pt x="70797" y="1489373"/>
                  </a:cubicBezTo>
                  <a:close/>
                  <a:moveTo>
                    <a:pt x="6454772" y="1696883"/>
                  </a:moveTo>
                  <a:cubicBezTo>
                    <a:pt x="6418968" y="1696883"/>
                    <a:pt x="6389944" y="1667222"/>
                    <a:pt x="6389944" y="1630633"/>
                  </a:cubicBezTo>
                  <a:cubicBezTo>
                    <a:pt x="6389944" y="1594044"/>
                    <a:pt x="6418968" y="1564383"/>
                    <a:pt x="6454772" y="1564383"/>
                  </a:cubicBezTo>
                  <a:cubicBezTo>
                    <a:pt x="6490575" y="1564383"/>
                    <a:pt x="6519600" y="1594044"/>
                    <a:pt x="6519600" y="1630633"/>
                  </a:cubicBezTo>
                  <a:cubicBezTo>
                    <a:pt x="6519600" y="1667222"/>
                    <a:pt x="6490575" y="1696883"/>
                    <a:pt x="6454772" y="1696883"/>
                  </a:cubicBezTo>
                  <a:close/>
                  <a:moveTo>
                    <a:pt x="6270880" y="1696883"/>
                  </a:moveTo>
                  <a:cubicBezTo>
                    <a:pt x="6235077" y="1696883"/>
                    <a:pt x="6206052" y="1667222"/>
                    <a:pt x="6206052" y="1630633"/>
                  </a:cubicBezTo>
                  <a:cubicBezTo>
                    <a:pt x="6206052" y="1594044"/>
                    <a:pt x="6235077" y="1564383"/>
                    <a:pt x="6270880" y="1564383"/>
                  </a:cubicBezTo>
                  <a:cubicBezTo>
                    <a:pt x="6306684" y="1564383"/>
                    <a:pt x="6335708" y="1594044"/>
                    <a:pt x="6335708" y="1630633"/>
                  </a:cubicBezTo>
                  <a:cubicBezTo>
                    <a:pt x="6335708" y="1667222"/>
                    <a:pt x="6306684" y="1696883"/>
                    <a:pt x="6270880" y="1696883"/>
                  </a:cubicBezTo>
                  <a:close/>
                  <a:moveTo>
                    <a:pt x="6086990" y="1696883"/>
                  </a:moveTo>
                  <a:cubicBezTo>
                    <a:pt x="6051186" y="1696883"/>
                    <a:pt x="6022162" y="1667222"/>
                    <a:pt x="6022162" y="1630633"/>
                  </a:cubicBezTo>
                  <a:cubicBezTo>
                    <a:pt x="6022162" y="1594044"/>
                    <a:pt x="6051186" y="1564383"/>
                    <a:pt x="6086990" y="1564383"/>
                  </a:cubicBezTo>
                  <a:cubicBezTo>
                    <a:pt x="6122793" y="1564383"/>
                    <a:pt x="6151817" y="1594044"/>
                    <a:pt x="6151817" y="1630633"/>
                  </a:cubicBezTo>
                  <a:cubicBezTo>
                    <a:pt x="6151817" y="1667222"/>
                    <a:pt x="6122793" y="1696883"/>
                    <a:pt x="6086990" y="1696883"/>
                  </a:cubicBezTo>
                  <a:close/>
                  <a:moveTo>
                    <a:pt x="5903098" y="1696883"/>
                  </a:moveTo>
                  <a:cubicBezTo>
                    <a:pt x="5867295" y="1696883"/>
                    <a:pt x="5838270" y="1667222"/>
                    <a:pt x="5838270" y="1630633"/>
                  </a:cubicBezTo>
                  <a:cubicBezTo>
                    <a:pt x="5838270" y="1594044"/>
                    <a:pt x="5867295" y="1564383"/>
                    <a:pt x="5903098" y="1564383"/>
                  </a:cubicBezTo>
                  <a:cubicBezTo>
                    <a:pt x="5938902" y="1564383"/>
                    <a:pt x="5967926" y="1594044"/>
                    <a:pt x="5967926" y="1630633"/>
                  </a:cubicBezTo>
                  <a:cubicBezTo>
                    <a:pt x="5967926" y="1667222"/>
                    <a:pt x="5938902" y="1696883"/>
                    <a:pt x="5903098" y="1696883"/>
                  </a:cubicBezTo>
                  <a:close/>
                  <a:moveTo>
                    <a:pt x="5719207" y="1696883"/>
                  </a:moveTo>
                  <a:cubicBezTo>
                    <a:pt x="5683403" y="1696883"/>
                    <a:pt x="5654379" y="1667222"/>
                    <a:pt x="5654379" y="1630633"/>
                  </a:cubicBezTo>
                  <a:cubicBezTo>
                    <a:pt x="5654379" y="1594044"/>
                    <a:pt x="5683403" y="1564383"/>
                    <a:pt x="5719207" y="1564383"/>
                  </a:cubicBezTo>
                  <a:cubicBezTo>
                    <a:pt x="5755009" y="1564383"/>
                    <a:pt x="5784034" y="1594044"/>
                    <a:pt x="5784034" y="1630633"/>
                  </a:cubicBezTo>
                  <a:cubicBezTo>
                    <a:pt x="5784034" y="1667222"/>
                    <a:pt x="5755009" y="1696883"/>
                    <a:pt x="5719207" y="1696883"/>
                  </a:cubicBezTo>
                  <a:close/>
                  <a:moveTo>
                    <a:pt x="5535315" y="1696883"/>
                  </a:moveTo>
                  <a:cubicBezTo>
                    <a:pt x="5499511" y="1696883"/>
                    <a:pt x="5470487" y="1667222"/>
                    <a:pt x="5470487" y="1630633"/>
                  </a:cubicBezTo>
                  <a:cubicBezTo>
                    <a:pt x="5470487" y="1594044"/>
                    <a:pt x="5499511" y="1564383"/>
                    <a:pt x="5535315" y="1564383"/>
                  </a:cubicBezTo>
                  <a:cubicBezTo>
                    <a:pt x="5571119" y="1564383"/>
                    <a:pt x="5600143" y="1594044"/>
                    <a:pt x="5600143" y="1630633"/>
                  </a:cubicBezTo>
                  <a:cubicBezTo>
                    <a:pt x="5600143" y="1667222"/>
                    <a:pt x="5571119" y="1696883"/>
                    <a:pt x="5535315" y="1696883"/>
                  </a:cubicBezTo>
                  <a:close/>
                  <a:moveTo>
                    <a:pt x="5336695" y="1696883"/>
                  </a:moveTo>
                  <a:cubicBezTo>
                    <a:pt x="5300891" y="1696883"/>
                    <a:pt x="5271867" y="1667222"/>
                    <a:pt x="5271867" y="1630633"/>
                  </a:cubicBezTo>
                  <a:cubicBezTo>
                    <a:pt x="5271867" y="1594044"/>
                    <a:pt x="5300891" y="1564383"/>
                    <a:pt x="5336695" y="1564383"/>
                  </a:cubicBezTo>
                  <a:cubicBezTo>
                    <a:pt x="5372498" y="1564383"/>
                    <a:pt x="5401522" y="1594044"/>
                    <a:pt x="5401522" y="1630633"/>
                  </a:cubicBezTo>
                  <a:cubicBezTo>
                    <a:pt x="5401522" y="1667222"/>
                    <a:pt x="5372498" y="1696883"/>
                    <a:pt x="5336695" y="1696883"/>
                  </a:cubicBezTo>
                  <a:close/>
                  <a:moveTo>
                    <a:pt x="3839600" y="1698901"/>
                  </a:moveTo>
                  <a:cubicBezTo>
                    <a:pt x="3803797" y="1698901"/>
                    <a:pt x="3774772" y="1669240"/>
                    <a:pt x="3774772" y="1632651"/>
                  </a:cubicBezTo>
                  <a:cubicBezTo>
                    <a:pt x="3774772" y="1596062"/>
                    <a:pt x="3803797" y="1566401"/>
                    <a:pt x="3839600" y="1566401"/>
                  </a:cubicBezTo>
                  <a:cubicBezTo>
                    <a:pt x="3875403" y="1566401"/>
                    <a:pt x="3904427" y="1596062"/>
                    <a:pt x="3904427" y="1632651"/>
                  </a:cubicBezTo>
                  <a:cubicBezTo>
                    <a:pt x="3904427" y="1669240"/>
                    <a:pt x="3875403" y="1698901"/>
                    <a:pt x="3839600" y="1698901"/>
                  </a:cubicBezTo>
                  <a:close/>
                  <a:moveTo>
                    <a:pt x="3655709" y="1698901"/>
                  </a:moveTo>
                  <a:cubicBezTo>
                    <a:pt x="3619905" y="1698901"/>
                    <a:pt x="3590881" y="1669240"/>
                    <a:pt x="3590881" y="1632651"/>
                  </a:cubicBezTo>
                  <a:cubicBezTo>
                    <a:pt x="3590881" y="1596062"/>
                    <a:pt x="3619905" y="1566401"/>
                    <a:pt x="3655709" y="1566401"/>
                  </a:cubicBezTo>
                  <a:cubicBezTo>
                    <a:pt x="3691512" y="1566401"/>
                    <a:pt x="3720536" y="1596062"/>
                    <a:pt x="3720536" y="1632651"/>
                  </a:cubicBezTo>
                  <a:cubicBezTo>
                    <a:pt x="3720536" y="1669240"/>
                    <a:pt x="3691512" y="1698901"/>
                    <a:pt x="3655709" y="1698901"/>
                  </a:cubicBezTo>
                  <a:close/>
                  <a:moveTo>
                    <a:pt x="3471818" y="1698901"/>
                  </a:moveTo>
                  <a:cubicBezTo>
                    <a:pt x="3436014" y="1698901"/>
                    <a:pt x="3406990" y="1669240"/>
                    <a:pt x="3406990" y="1632651"/>
                  </a:cubicBezTo>
                  <a:cubicBezTo>
                    <a:pt x="3406990" y="1596062"/>
                    <a:pt x="3436014" y="1566401"/>
                    <a:pt x="3471818" y="1566401"/>
                  </a:cubicBezTo>
                  <a:cubicBezTo>
                    <a:pt x="3507621" y="1566401"/>
                    <a:pt x="3536645" y="1596062"/>
                    <a:pt x="3536645" y="1632651"/>
                  </a:cubicBezTo>
                  <a:cubicBezTo>
                    <a:pt x="3536645" y="1669240"/>
                    <a:pt x="3507621" y="1698901"/>
                    <a:pt x="3471818" y="1698901"/>
                  </a:cubicBezTo>
                  <a:close/>
                  <a:moveTo>
                    <a:pt x="3287926" y="1698901"/>
                  </a:moveTo>
                  <a:cubicBezTo>
                    <a:pt x="3252122" y="1698901"/>
                    <a:pt x="3223098" y="1669240"/>
                    <a:pt x="3223098" y="1632651"/>
                  </a:cubicBezTo>
                  <a:cubicBezTo>
                    <a:pt x="3223098" y="1596062"/>
                    <a:pt x="3252122" y="1566401"/>
                    <a:pt x="3287926" y="1566401"/>
                  </a:cubicBezTo>
                  <a:cubicBezTo>
                    <a:pt x="3323730" y="1566401"/>
                    <a:pt x="3352754" y="1596062"/>
                    <a:pt x="3352754" y="1632651"/>
                  </a:cubicBezTo>
                  <a:cubicBezTo>
                    <a:pt x="3352754" y="1669240"/>
                    <a:pt x="3323730" y="1698901"/>
                    <a:pt x="3287926" y="1698901"/>
                  </a:cubicBezTo>
                  <a:close/>
                  <a:moveTo>
                    <a:pt x="3104034" y="1698901"/>
                  </a:moveTo>
                  <a:cubicBezTo>
                    <a:pt x="3068231" y="1698901"/>
                    <a:pt x="3039206" y="1669240"/>
                    <a:pt x="3039206" y="1632651"/>
                  </a:cubicBezTo>
                  <a:cubicBezTo>
                    <a:pt x="3039206" y="1596062"/>
                    <a:pt x="3068231" y="1566401"/>
                    <a:pt x="3104034" y="1566401"/>
                  </a:cubicBezTo>
                  <a:cubicBezTo>
                    <a:pt x="3139837" y="1566401"/>
                    <a:pt x="3168861" y="1596062"/>
                    <a:pt x="3168861" y="1632651"/>
                  </a:cubicBezTo>
                  <a:cubicBezTo>
                    <a:pt x="3168861" y="1669240"/>
                    <a:pt x="3139837" y="1698901"/>
                    <a:pt x="3104034" y="1698901"/>
                  </a:cubicBezTo>
                  <a:close/>
                  <a:moveTo>
                    <a:pt x="2920143" y="1698901"/>
                  </a:moveTo>
                  <a:cubicBezTo>
                    <a:pt x="2884339" y="1698901"/>
                    <a:pt x="2855315" y="1669240"/>
                    <a:pt x="2855315" y="1632651"/>
                  </a:cubicBezTo>
                  <a:cubicBezTo>
                    <a:pt x="2855315" y="1596062"/>
                    <a:pt x="2884339" y="1566401"/>
                    <a:pt x="2920143" y="1566401"/>
                  </a:cubicBezTo>
                  <a:cubicBezTo>
                    <a:pt x="2955946" y="1566401"/>
                    <a:pt x="2984970" y="1596062"/>
                    <a:pt x="2984970" y="1632651"/>
                  </a:cubicBezTo>
                  <a:cubicBezTo>
                    <a:pt x="2984970" y="1669240"/>
                    <a:pt x="2955946" y="1698901"/>
                    <a:pt x="2920143" y="1698901"/>
                  </a:cubicBezTo>
                  <a:close/>
                  <a:moveTo>
                    <a:pt x="2721523" y="1698901"/>
                  </a:moveTo>
                  <a:cubicBezTo>
                    <a:pt x="2685719" y="1698901"/>
                    <a:pt x="2656695" y="1669240"/>
                    <a:pt x="2656695" y="1632651"/>
                  </a:cubicBezTo>
                  <a:cubicBezTo>
                    <a:pt x="2656695" y="1596062"/>
                    <a:pt x="2685719" y="1566401"/>
                    <a:pt x="2721523" y="1566401"/>
                  </a:cubicBezTo>
                  <a:cubicBezTo>
                    <a:pt x="2757326" y="1566401"/>
                    <a:pt x="2786350" y="1596062"/>
                    <a:pt x="2786350" y="1632651"/>
                  </a:cubicBezTo>
                  <a:cubicBezTo>
                    <a:pt x="2786350" y="1669240"/>
                    <a:pt x="2757326" y="1698901"/>
                    <a:pt x="2721523" y="1698901"/>
                  </a:cubicBezTo>
                  <a:close/>
                  <a:moveTo>
                    <a:pt x="2523126" y="1699910"/>
                  </a:moveTo>
                  <a:cubicBezTo>
                    <a:pt x="2487322" y="1699910"/>
                    <a:pt x="2458298" y="1670249"/>
                    <a:pt x="2458298" y="1633660"/>
                  </a:cubicBezTo>
                  <a:cubicBezTo>
                    <a:pt x="2458298" y="1597071"/>
                    <a:pt x="2487322" y="1567410"/>
                    <a:pt x="2523126" y="1567410"/>
                  </a:cubicBezTo>
                  <a:cubicBezTo>
                    <a:pt x="2558929" y="1567410"/>
                    <a:pt x="2587953" y="1597071"/>
                    <a:pt x="2587953" y="1633660"/>
                  </a:cubicBezTo>
                  <a:cubicBezTo>
                    <a:pt x="2587953" y="1670249"/>
                    <a:pt x="2558929" y="1699910"/>
                    <a:pt x="2523126" y="1699910"/>
                  </a:cubicBezTo>
                  <a:close/>
                  <a:moveTo>
                    <a:pt x="2339234" y="1699910"/>
                  </a:moveTo>
                  <a:cubicBezTo>
                    <a:pt x="2303430" y="1699910"/>
                    <a:pt x="2274406" y="1670249"/>
                    <a:pt x="2274406" y="1633660"/>
                  </a:cubicBezTo>
                  <a:cubicBezTo>
                    <a:pt x="2274406" y="1597071"/>
                    <a:pt x="2303430" y="1567410"/>
                    <a:pt x="2339234" y="1567410"/>
                  </a:cubicBezTo>
                  <a:cubicBezTo>
                    <a:pt x="2375038" y="1567410"/>
                    <a:pt x="2404062" y="1597071"/>
                    <a:pt x="2404062" y="1633660"/>
                  </a:cubicBezTo>
                  <a:cubicBezTo>
                    <a:pt x="2404062" y="1670249"/>
                    <a:pt x="2375038" y="1699910"/>
                    <a:pt x="2339234" y="1699910"/>
                  </a:cubicBezTo>
                  <a:close/>
                  <a:moveTo>
                    <a:pt x="2155343" y="1699910"/>
                  </a:moveTo>
                  <a:cubicBezTo>
                    <a:pt x="2119540" y="1699910"/>
                    <a:pt x="2090515" y="1670249"/>
                    <a:pt x="2090515" y="1633660"/>
                  </a:cubicBezTo>
                  <a:cubicBezTo>
                    <a:pt x="2090515" y="1597071"/>
                    <a:pt x="2119540" y="1567410"/>
                    <a:pt x="2155343" y="1567410"/>
                  </a:cubicBezTo>
                  <a:cubicBezTo>
                    <a:pt x="2191146" y="1567410"/>
                    <a:pt x="2220170" y="1597071"/>
                    <a:pt x="2220170" y="1633660"/>
                  </a:cubicBezTo>
                  <a:cubicBezTo>
                    <a:pt x="2220170" y="1670249"/>
                    <a:pt x="2191146" y="1699910"/>
                    <a:pt x="2155343" y="1699910"/>
                  </a:cubicBezTo>
                  <a:close/>
                  <a:moveTo>
                    <a:pt x="1971452" y="1699910"/>
                  </a:moveTo>
                  <a:cubicBezTo>
                    <a:pt x="1935648" y="1699910"/>
                    <a:pt x="1906624" y="1670249"/>
                    <a:pt x="1906624" y="1633660"/>
                  </a:cubicBezTo>
                  <a:cubicBezTo>
                    <a:pt x="1906624" y="1597071"/>
                    <a:pt x="1935648" y="1567410"/>
                    <a:pt x="1971452" y="1567410"/>
                  </a:cubicBezTo>
                  <a:cubicBezTo>
                    <a:pt x="2007255" y="1567410"/>
                    <a:pt x="2036280" y="1597071"/>
                    <a:pt x="2036280" y="1633660"/>
                  </a:cubicBezTo>
                  <a:cubicBezTo>
                    <a:pt x="2036280" y="1670249"/>
                    <a:pt x="2007255" y="1699910"/>
                    <a:pt x="1971452" y="1699910"/>
                  </a:cubicBezTo>
                  <a:close/>
                  <a:moveTo>
                    <a:pt x="1787561" y="1699910"/>
                  </a:moveTo>
                  <a:cubicBezTo>
                    <a:pt x="1751756" y="1699910"/>
                    <a:pt x="1722733" y="1670249"/>
                    <a:pt x="1722733" y="1633660"/>
                  </a:cubicBezTo>
                  <a:cubicBezTo>
                    <a:pt x="1722733" y="1597071"/>
                    <a:pt x="1751756" y="1567410"/>
                    <a:pt x="1787561" y="1567410"/>
                  </a:cubicBezTo>
                  <a:cubicBezTo>
                    <a:pt x="1823363" y="1567410"/>
                    <a:pt x="1852388" y="1597071"/>
                    <a:pt x="1852388" y="1633660"/>
                  </a:cubicBezTo>
                  <a:cubicBezTo>
                    <a:pt x="1852388" y="1670249"/>
                    <a:pt x="1823363" y="1699910"/>
                    <a:pt x="1787561" y="1699910"/>
                  </a:cubicBezTo>
                  <a:close/>
                  <a:moveTo>
                    <a:pt x="1603668" y="1699910"/>
                  </a:moveTo>
                  <a:cubicBezTo>
                    <a:pt x="1567865" y="1699910"/>
                    <a:pt x="1538841" y="1670249"/>
                    <a:pt x="1538841" y="1633660"/>
                  </a:cubicBezTo>
                  <a:cubicBezTo>
                    <a:pt x="1538841" y="1597071"/>
                    <a:pt x="1567865" y="1567410"/>
                    <a:pt x="1603668" y="1567410"/>
                  </a:cubicBezTo>
                  <a:cubicBezTo>
                    <a:pt x="1639472" y="1567410"/>
                    <a:pt x="1668496" y="1597071"/>
                    <a:pt x="1668496" y="1633660"/>
                  </a:cubicBezTo>
                  <a:cubicBezTo>
                    <a:pt x="1668496" y="1670249"/>
                    <a:pt x="1639472" y="1699910"/>
                    <a:pt x="1603668" y="1699910"/>
                  </a:cubicBezTo>
                  <a:close/>
                  <a:moveTo>
                    <a:pt x="1405048" y="1699910"/>
                  </a:moveTo>
                  <a:cubicBezTo>
                    <a:pt x="1369246" y="1699910"/>
                    <a:pt x="1340221" y="1670249"/>
                    <a:pt x="1340221" y="1633660"/>
                  </a:cubicBezTo>
                  <a:cubicBezTo>
                    <a:pt x="1340221" y="1597071"/>
                    <a:pt x="1369246" y="1567410"/>
                    <a:pt x="1405048" y="1567410"/>
                  </a:cubicBezTo>
                  <a:cubicBezTo>
                    <a:pt x="1440851" y="1567410"/>
                    <a:pt x="1469876" y="1597071"/>
                    <a:pt x="1469876" y="1633660"/>
                  </a:cubicBezTo>
                  <a:cubicBezTo>
                    <a:pt x="1469876" y="1670249"/>
                    <a:pt x="1440851" y="1699910"/>
                    <a:pt x="1405048" y="1699910"/>
                  </a:cubicBezTo>
                  <a:close/>
                  <a:moveTo>
                    <a:pt x="7759394" y="1701929"/>
                  </a:moveTo>
                  <a:cubicBezTo>
                    <a:pt x="7723590" y="1701929"/>
                    <a:pt x="7694566" y="1672268"/>
                    <a:pt x="7694566" y="1635679"/>
                  </a:cubicBezTo>
                  <a:cubicBezTo>
                    <a:pt x="7694566" y="1599090"/>
                    <a:pt x="7723590" y="1569429"/>
                    <a:pt x="7759394" y="1569429"/>
                  </a:cubicBezTo>
                  <a:cubicBezTo>
                    <a:pt x="7795198" y="1569429"/>
                    <a:pt x="7824222" y="1599090"/>
                    <a:pt x="7824222" y="1635679"/>
                  </a:cubicBezTo>
                  <a:cubicBezTo>
                    <a:pt x="7824222" y="1672268"/>
                    <a:pt x="7795198" y="1701929"/>
                    <a:pt x="7759394" y="1701929"/>
                  </a:cubicBezTo>
                  <a:close/>
                  <a:moveTo>
                    <a:pt x="7575503" y="1701929"/>
                  </a:moveTo>
                  <a:cubicBezTo>
                    <a:pt x="7539700" y="1701929"/>
                    <a:pt x="7510676" y="1672268"/>
                    <a:pt x="7510676" y="1635679"/>
                  </a:cubicBezTo>
                  <a:cubicBezTo>
                    <a:pt x="7510676" y="1599090"/>
                    <a:pt x="7539700" y="1569429"/>
                    <a:pt x="7575503" y="1569429"/>
                  </a:cubicBezTo>
                  <a:cubicBezTo>
                    <a:pt x="7611306" y="1569429"/>
                    <a:pt x="7640330" y="1599090"/>
                    <a:pt x="7640330" y="1635679"/>
                  </a:cubicBezTo>
                  <a:cubicBezTo>
                    <a:pt x="7640330" y="1672268"/>
                    <a:pt x="7611306" y="1701929"/>
                    <a:pt x="7575503" y="1701929"/>
                  </a:cubicBezTo>
                  <a:close/>
                  <a:moveTo>
                    <a:pt x="7391612" y="1701929"/>
                  </a:moveTo>
                  <a:cubicBezTo>
                    <a:pt x="7355809" y="1701929"/>
                    <a:pt x="7326784" y="1672268"/>
                    <a:pt x="7326784" y="1635679"/>
                  </a:cubicBezTo>
                  <a:cubicBezTo>
                    <a:pt x="7326784" y="1599090"/>
                    <a:pt x="7355809" y="1569429"/>
                    <a:pt x="7391612" y="1569429"/>
                  </a:cubicBezTo>
                  <a:cubicBezTo>
                    <a:pt x="7427415" y="1569429"/>
                    <a:pt x="7456440" y="1599090"/>
                    <a:pt x="7456440" y="1635679"/>
                  </a:cubicBezTo>
                  <a:cubicBezTo>
                    <a:pt x="7456440" y="1672268"/>
                    <a:pt x="7427415" y="1701929"/>
                    <a:pt x="7391612" y="1701929"/>
                  </a:cubicBezTo>
                  <a:close/>
                  <a:moveTo>
                    <a:pt x="7207720" y="1701929"/>
                  </a:moveTo>
                  <a:cubicBezTo>
                    <a:pt x="7171917" y="1701929"/>
                    <a:pt x="7142893" y="1672268"/>
                    <a:pt x="7142893" y="1635679"/>
                  </a:cubicBezTo>
                  <a:cubicBezTo>
                    <a:pt x="7142893" y="1599090"/>
                    <a:pt x="7171917" y="1569429"/>
                    <a:pt x="7207720" y="1569429"/>
                  </a:cubicBezTo>
                  <a:cubicBezTo>
                    <a:pt x="7243524" y="1569429"/>
                    <a:pt x="7272548" y="1599090"/>
                    <a:pt x="7272548" y="1635679"/>
                  </a:cubicBezTo>
                  <a:cubicBezTo>
                    <a:pt x="7272548" y="1672268"/>
                    <a:pt x="7243524" y="1701929"/>
                    <a:pt x="7207720" y="1701929"/>
                  </a:cubicBezTo>
                  <a:close/>
                  <a:moveTo>
                    <a:pt x="7023828" y="1701929"/>
                  </a:moveTo>
                  <a:cubicBezTo>
                    <a:pt x="6988026" y="1701929"/>
                    <a:pt x="6959001" y="1672268"/>
                    <a:pt x="6959001" y="1635679"/>
                  </a:cubicBezTo>
                  <a:cubicBezTo>
                    <a:pt x="6959001" y="1599090"/>
                    <a:pt x="6988026" y="1569429"/>
                    <a:pt x="7023828" y="1569429"/>
                  </a:cubicBezTo>
                  <a:cubicBezTo>
                    <a:pt x="7059632" y="1569429"/>
                    <a:pt x="7088656" y="1599090"/>
                    <a:pt x="7088656" y="1635679"/>
                  </a:cubicBezTo>
                  <a:cubicBezTo>
                    <a:pt x="7088656" y="1672268"/>
                    <a:pt x="7059632" y="1701929"/>
                    <a:pt x="7023828" y="1701929"/>
                  </a:cubicBezTo>
                  <a:close/>
                  <a:moveTo>
                    <a:pt x="6839937" y="1701929"/>
                  </a:moveTo>
                  <a:cubicBezTo>
                    <a:pt x="6804134" y="1701929"/>
                    <a:pt x="6775110" y="1672268"/>
                    <a:pt x="6775110" y="1635679"/>
                  </a:cubicBezTo>
                  <a:cubicBezTo>
                    <a:pt x="6775110" y="1599090"/>
                    <a:pt x="6804134" y="1569429"/>
                    <a:pt x="6839937" y="1569429"/>
                  </a:cubicBezTo>
                  <a:cubicBezTo>
                    <a:pt x="6875741" y="1569429"/>
                    <a:pt x="6904765" y="1599090"/>
                    <a:pt x="6904765" y="1635679"/>
                  </a:cubicBezTo>
                  <a:cubicBezTo>
                    <a:pt x="6904765" y="1672268"/>
                    <a:pt x="6875741" y="1701929"/>
                    <a:pt x="6839937" y="1701929"/>
                  </a:cubicBezTo>
                  <a:close/>
                  <a:moveTo>
                    <a:pt x="6641318" y="1701929"/>
                  </a:moveTo>
                  <a:cubicBezTo>
                    <a:pt x="6605514" y="1701929"/>
                    <a:pt x="6576490" y="1672268"/>
                    <a:pt x="6576490" y="1635679"/>
                  </a:cubicBezTo>
                  <a:cubicBezTo>
                    <a:pt x="6576490" y="1599090"/>
                    <a:pt x="6605514" y="1569429"/>
                    <a:pt x="6641318" y="1569429"/>
                  </a:cubicBezTo>
                  <a:cubicBezTo>
                    <a:pt x="6677120" y="1569429"/>
                    <a:pt x="6706144" y="1599090"/>
                    <a:pt x="6706144" y="1635679"/>
                  </a:cubicBezTo>
                  <a:cubicBezTo>
                    <a:pt x="6706144" y="1672268"/>
                    <a:pt x="6677120" y="1701929"/>
                    <a:pt x="6641318" y="1701929"/>
                  </a:cubicBezTo>
                  <a:close/>
                  <a:moveTo>
                    <a:pt x="5150149" y="1703947"/>
                  </a:moveTo>
                  <a:cubicBezTo>
                    <a:pt x="5114345" y="1703947"/>
                    <a:pt x="5085321" y="1674286"/>
                    <a:pt x="5085321" y="1637697"/>
                  </a:cubicBezTo>
                  <a:cubicBezTo>
                    <a:pt x="5085321" y="1601108"/>
                    <a:pt x="5114345" y="1571447"/>
                    <a:pt x="5150149" y="1571447"/>
                  </a:cubicBezTo>
                  <a:cubicBezTo>
                    <a:pt x="5185953" y="1571447"/>
                    <a:pt x="5214976" y="1601108"/>
                    <a:pt x="5214976" y="1637697"/>
                  </a:cubicBezTo>
                  <a:cubicBezTo>
                    <a:pt x="5214976" y="1674286"/>
                    <a:pt x="5185953" y="1703947"/>
                    <a:pt x="5150149" y="1703947"/>
                  </a:cubicBezTo>
                  <a:close/>
                  <a:moveTo>
                    <a:pt x="4966257" y="1703947"/>
                  </a:moveTo>
                  <a:cubicBezTo>
                    <a:pt x="4930454" y="1703947"/>
                    <a:pt x="4901430" y="1674286"/>
                    <a:pt x="4901430" y="1637697"/>
                  </a:cubicBezTo>
                  <a:cubicBezTo>
                    <a:pt x="4901430" y="1601108"/>
                    <a:pt x="4930454" y="1571447"/>
                    <a:pt x="4966257" y="1571447"/>
                  </a:cubicBezTo>
                  <a:cubicBezTo>
                    <a:pt x="5002061" y="1571447"/>
                    <a:pt x="5031085" y="1601108"/>
                    <a:pt x="5031085" y="1637697"/>
                  </a:cubicBezTo>
                  <a:cubicBezTo>
                    <a:pt x="5031085" y="1674286"/>
                    <a:pt x="5002061" y="1703947"/>
                    <a:pt x="4966257" y="1703947"/>
                  </a:cubicBezTo>
                  <a:close/>
                  <a:moveTo>
                    <a:pt x="4782366" y="1703947"/>
                  </a:moveTo>
                  <a:cubicBezTo>
                    <a:pt x="4746563" y="1703947"/>
                    <a:pt x="4717539" y="1674286"/>
                    <a:pt x="4717539" y="1637697"/>
                  </a:cubicBezTo>
                  <a:cubicBezTo>
                    <a:pt x="4717539" y="1601108"/>
                    <a:pt x="4746563" y="1571447"/>
                    <a:pt x="4782366" y="1571447"/>
                  </a:cubicBezTo>
                  <a:cubicBezTo>
                    <a:pt x="4818169" y="1571447"/>
                    <a:pt x="4847193" y="1601108"/>
                    <a:pt x="4847193" y="1637697"/>
                  </a:cubicBezTo>
                  <a:cubicBezTo>
                    <a:pt x="4847193" y="1674286"/>
                    <a:pt x="4818169" y="1703947"/>
                    <a:pt x="4782366" y="1703947"/>
                  </a:cubicBezTo>
                  <a:close/>
                  <a:moveTo>
                    <a:pt x="4598475" y="1703947"/>
                  </a:moveTo>
                  <a:cubicBezTo>
                    <a:pt x="4562671" y="1703947"/>
                    <a:pt x="4533648" y="1674286"/>
                    <a:pt x="4533648" y="1637697"/>
                  </a:cubicBezTo>
                  <a:cubicBezTo>
                    <a:pt x="4533648" y="1601108"/>
                    <a:pt x="4562671" y="1571447"/>
                    <a:pt x="4598475" y="1571447"/>
                  </a:cubicBezTo>
                  <a:cubicBezTo>
                    <a:pt x="4634278" y="1571447"/>
                    <a:pt x="4663303" y="1601108"/>
                    <a:pt x="4663303" y="1637697"/>
                  </a:cubicBezTo>
                  <a:cubicBezTo>
                    <a:pt x="4663303" y="1674286"/>
                    <a:pt x="4634278" y="1703947"/>
                    <a:pt x="4598475" y="1703947"/>
                  </a:cubicBezTo>
                  <a:close/>
                  <a:moveTo>
                    <a:pt x="4414583" y="1703947"/>
                  </a:moveTo>
                  <a:cubicBezTo>
                    <a:pt x="4378779" y="1703947"/>
                    <a:pt x="4349755" y="1674286"/>
                    <a:pt x="4349755" y="1637697"/>
                  </a:cubicBezTo>
                  <a:cubicBezTo>
                    <a:pt x="4349755" y="1601108"/>
                    <a:pt x="4378779" y="1571447"/>
                    <a:pt x="4414583" y="1571447"/>
                  </a:cubicBezTo>
                  <a:cubicBezTo>
                    <a:pt x="4450386" y="1571447"/>
                    <a:pt x="4479410" y="1601108"/>
                    <a:pt x="4479410" y="1637697"/>
                  </a:cubicBezTo>
                  <a:cubicBezTo>
                    <a:pt x="4479410" y="1674286"/>
                    <a:pt x="4450386" y="1703947"/>
                    <a:pt x="4414583" y="1703947"/>
                  </a:cubicBezTo>
                  <a:close/>
                  <a:moveTo>
                    <a:pt x="4230691" y="1703947"/>
                  </a:moveTo>
                  <a:cubicBezTo>
                    <a:pt x="4194888" y="1703947"/>
                    <a:pt x="4165863" y="1674286"/>
                    <a:pt x="4165863" y="1637697"/>
                  </a:cubicBezTo>
                  <a:cubicBezTo>
                    <a:pt x="4165863" y="1601108"/>
                    <a:pt x="4194888" y="1571447"/>
                    <a:pt x="4230691" y="1571447"/>
                  </a:cubicBezTo>
                  <a:cubicBezTo>
                    <a:pt x="4266495" y="1571447"/>
                    <a:pt x="4295519" y="1601108"/>
                    <a:pt x="4295519" y="1637697"/>
                  </a:cubicBezTo>
                  <a:cubicBezTo>
                    <a:pt x="4295519" y="1674286"/>
                    <a:pt x="4266495" y="1703947"/>
                    <a:pt x="4230691" y="1703947"/>
                  </a:cubicBezTo>
                  <a:close/>
                  <a:moveTo>
                    <a:pt x="4032071" y="1703947"/>
                  </a:moveTo>
                  <a:cubicBezTo>
                    <a:pt x="3996268" y="1703947"/>
                    <a:pt x="3967243" y="1674286"/>
                    <a:pt x="3967243" y="1637697"/>
                  </a:cubicBezTo>
                  <a:cubicBezTo>
                    <a:pt x="3967243" y="1601108"/>
                    <a:pt x="3996268" y="1571447"/>
                    <a:pt x="4032071" y="1571447"/>
                  </a:cubicBezTo>
                  <a:cubicBezTo>
                    <a:pt x="4067874" y="1571447"/>
                    <a:pt x="4096898" y="1601108"/>
                    <a:pt x="4096898" y="1637697"/>
                  </a:cubicBezTo>
                  <a:cubicBezTo>
                    <a:pt x="4096898" y="1674286"/>
                    <a:pt x="4067874" y="1703947"/>
                    <a:pt x="4032071" y="1703947"/>
                  </a:cubicBezTo>
                  <a:close/>
                  <a:moveTo>
                    <a:pt x="1188874" y="1706975"/>
                  </a:moveTo>
                  <a:cubicBezTo>
                    <a:pt x="1153071" y="1706975"/>
                    <a:pt x="1124047" y="1677314"/>
                    <a:pt x="1124047" y="1640725"/>
                  </a:cubicBezTo>
                  <a:cubicBezTo>
                    <a:pt x="1124047" y="1604136"/>
                    <a:pt x="1153071" y="1574475"/>
                    <a:pt x="1188874" y="1574475"/>
                  </a:cubicBezTo>
                  <a:cubicBezTo>
                    <a:pt x="1224678" y="1574475"/>
                    <a:pt x="1253702" y="1604136"/>
                    <a:pt x="1253702" y="1640725"/>
                  </a:cubicBezTo>
                  <a:cubicBezTo>
                    <a:pt x="1253702" y="1677314"/>
                    <a:pt x="1224678" y="1706975"/>
                    <a:pt x="1188874" y="1706975"/>
                  </a:cubicBezTo>
                  <a:close/>
                  <a:moveTo>
                    <a:pt x="1004983" y="1706975"/>
                  </a:moveTo>
                  <a:cubicBezTo>
                    <a:pt x="969180" y="1706975"/>
                    <a:pt x="940155" y="1677314"/>
                    <a:pt x="940155" y="1640725"/>
                  </a:cubicBezTo>
                  <a:cubicBezTo>
                    <a:pt x="940155" y="1604136"/>
                    <a:pt x="969180" y="1574475"/>
                    <a:pt x="1004983" y="1574475"/>
                  </a:cubicBezTo>
                  <a:cubicBezTo>
                    <a:pt x="1040786" y="1574475"/>
                    <a:pt x="1069811" y="1604136"/>
                    <a:pt x="1069811" y="1640725"/>
                  </a:cubicBezTo>
                  <a:cubicBezTo>
                    <a:pt x="1069811" y="1677314"/>
                    <a:pt x="1040786" y="1706975"/>
                    <a:pt x="1004983" y="1706975"/>
                  </a:cubicBezTo>
                  <a:close/>
                  <a:moveTo>
                    <a:pt x="821092" y="1706975"/>
                  </a:moveTo>
                  <a:cubicBezTo>
                    <a:pt x="785288" y="1706975"/>
                    <a:pt x="756264" y="1677314"/>
                    <a:pt x="756264" y="1640725"/>
                  </a:cubicBezTo>
                  <a:cubicBezTo>
                    <a:pt x="756264" y="1604136"/>
                    <a:pt x="785288" y="1574475"/>
                    <a:pt x="821092" y="1574475"/>
                  </a:cubicBezTo>
                  <a:cubicBezTo>
                    <a:pt x="856895" y="1574475"/>
                    <a:pt x="885920" y="1604136"/>
                    <a:pt x="885920" y="1640725"/>
                  </a:cubicBezTo>
                  <a:cubicBezTo>
                    <a:pt x="885920" y="1677314"/>
                    <a:pt x="856895" y="1706975"/>
                    <a:pt x="821092" y="1706975"/>
                  </a:cubicBezTo>
                  <a:close/>
                  <a:moveTo>
                    <a:pt x="637202" y="1706975"/>
                  </a:moveTo>
                  <a:cubicBezTo>
                    <a:pt x="601397" y="1706975"/>
                    <a:pt x="572374" y="1677314"/>
                    <a:pt x="572374" y="1640725"/>
                  </a:cubicBezTo>
                  <a:cubicBezTo>
                    <a:pt x="572374" y="1604136"/>
                    <a:pt x="601397" y="1574475"/>
                    <a:pt x="637202" y="1574475"/>
                  </a:cubicBezTo>
                  <a:cubicBezTo>
                    <a:pt x="673004" y="1574475"/>
                    <a:pt x="702030" y="1604136"/>
                    <a:pt x="702030" y="1640725"/>
                  </a:cubicBezTo>
                  <a:cubicBezTo>
                    <a:pt x="702030" y="1677314"/>
                    <a:pt x="673004" y="1706975"/>
                    <a:pt x="637202" y="1706975"/>
                  </a:cubicBezTo>
                  <a:close/>
                  <a:moveTo>
                    <a:pt x="453308" y="1706975"/>
                  </a:moveTo>
                  <a:cubicBezTo>
                    <a:pt x="417506" y="1706975"/>
                    <a:pt x="388481" y="1677314"/>
                    <a:pt x="388481" y="1640725"/>
                  </a:cubicBezTo>
                  <a:cubicBezTo>
                    <a:pt x="388481" y="1604136"/>
                    <a:pt x="417506" y="1574475"/>
                    <a:pt x="453308" y="1574475"/>
                  </a:cubicBezTo>
                  <a:cubicBezTo>
                    <a:pt x="489112" y="1574475"/>
                    <a:pt x="518136" y="1604136"/>
                    <a:pt x="518136" y="1640725"/>
                  </a:cubicBezTo>
                  <a:cubicBezTo>
                    <a:pt x="518136" y="1677314"/>
                    <a:pt x="489112" y="1706975"/>
                    <a:pt x="453308" y="1706975"/>
                  </a:cubicBezTo>
                  <a:close/>
                  <a:moveTo>
                    <a:pt x="269417" y="1706975"/>
                  </a:moveTo>
                  <a:cubicBezTo>
                    <a:pt x="233614" y="1706975"/>
                    <a:pt x="204589" y="1677314"/>
                    <a:pt x="204589" y="1640725"/>
                  </a:cubicBezTo>
                  <a:cubicBezTo>
                    <a:pt x="204589" y="1604136"/>
                    <a:pt x="233614" y="1574475"/>
                    <a:pt x="269417" y="1574475"/>
                  </a:cubicBezTo>
                  <a:cubicBezTo>
                    <a:pt x="305220" y="1574475"/>
                    <a:pt x="334245" y="1604136"/>
                    <a:pt x="334245" y="1640725"/>
                  </a:cubicBezTo>
                  <a:cubicBezTo>
                    <a:pt x="334245" y="1677314"/>
                    <a:pt x="305220" y="1706975"/>
                    <a:pt x="269417" y="1706975"/>
                  </a:cubicBezTo>
                  <a:close/>
                  <a:moveTo>
                    <a:pt x="70797" y="1706975"/>
                  </a:moveTo>
                  <a:cubicBezTo>
                    <a:pt x="34993" y="1706975"/>
                    <a:pt x="5970" y="1677314"/>
                    <a:pt x="5970" y="1640725"/>
                  </a:cubicBezTo>
                  <a:cubicBezTo>
                    <a:pt x="5970" y="1604136"/>
                    <a:pt x="34993" y="1574475"/>
                    <a:pt x="70797" y="1574475"/>
                  </a:cubicBezTo>
                  <a:cubicBezTo>
                    <a:pt x="106601" y="1574475"/>
                    <a:pt x="135625" y="1604136"/>
                    <a:pt x="135625" y="1640725"/>
                  </a:cubicBezTo>
                  <a:cubicBezTo>
                    <a:pt x="135625" y="1677314"/>
                    <a:pt x="106601" y="1706975"/>
                    <a:pt x="70797" y="1706975"/>
                  </a:cubicBezTo>
                  <a:close/>
                  <a:moveTo>
                    <a:pt x="6454772" y="1908059"/>
                  </a:moveTo>
                  <a:cubicBezTo>
                    <a:pt x="6418968" y="1908059"/>
                    <a:pt x="6389944" y="1878398"/>
                    <a:pt x="6389944" y="1841809"/>
                  </a:cubicBezTo>
                  <a:cubicBezTo>
                    <a:pt x="6389944" y="1805220"/>
                    <a:pt x="6418968" y="1775559"/>
                    <a:pt x="6454772" y="1775559"/>
                  </a:cubicBezTo>
                  <a:cubicBezTo>
                    <a:pt x="6490575" y="1775559"/>
                    <a:pt x="6519600" y="1805220"/>
                    <a:pt x="6519600" y="1841809"/>
                  </a:cubicBezTo>
                  <a:cubicBezTo>
                    <a:pt x="6519600" y="1878398"/>
                    <a:pt x="6490575" y="1908059"/>
                    <a:pt x="6454772" y="1908059"/>
                  </a:cubicBezTo>
                  <a:close/>
                  <a:moveTo>
                    <a:pt x="6270880" y="1908059"/>
                  </a:moveTo>
                  <a:cubicBezTo>
                    <a:pt x="6235077" y="1908059"/>
                    <a:pt x="6206052" y="1878398"/>
                    <a:pt x="6206052" y="1841809"/>
                  </a:cubicBezTo>
                  <a:cubicBezTo>
                    <a:pt x="6206052" y="1805220"/>
                    <a:pt x="6235077" y="1775559"/>
                    <a:pt x="6270880" y="1775559"/>
                  </a:cubicBezTo>
                  <a:cubicBezTo>
                    <a:pt x="6306684" y="1775559"/>
                    <a:pt x="6335708" y="1805220"/>
                    <a:pt x="6335708" y="1841809"/>
                  </a:cubicBezTo>
                  <a:cubicBezTo>
                    <a:pt x="6335708" y="1878398"/>
                    <a:pt x="6306684" y="1908059"/>
                    <a:pt x="6270880" y="1908059"/>
                  </a:cubicBezTo>
                  <a:close/>
                  <a:moveTo>
                    <a:pt x="6086990" y="1908059"/>
                  </a:moveTo>
                  <a:cubicBezTo>
                    <a:pt x="6051186" y="1908059"/>
                    <a:pt x="6022162" y="1878398"/>
                    <a:pt x="6022162" y="1841809"/>
                  </a:cubicBezTo>
                  <a:cubicBezTo>
                    <a:pt x="6022162" y="1805220"/>
                    <a:pt x="6051186" y="1775559"/>
                    <a:pt x="6086990" y="1775559"/>
                  </a:cubicBezTo>
                  <a:cubicBezTo>
                    <a:pt x="6122793" y="1775559"/>
                    <a:pt x="6151817" y="1805220"/>
                    <a:pt x="6151817" y="1841809"/>
                  </a:cubicBezTo>
                  <a:cubicBezTo>
                    <a:pt x="6151817" y="1878398"/>
                    <a:pt x="6122793" y="1908059"/>
                    <a:pt x="6086990" y="1908059"/>
                  </a:cubicBezTo>
                  <a:close/>
                  <a:moveTo>
                    <a:pt x="5903098" y="1908059"/>
                  </a:moveTo>
                  <a:cubicBezTo>
                    <a:pt x="5867295" y="1908059"/>
                    <a:pt x="5838270" y="1878398"/>
                    <a:pt x="5838270" y="1841809"/>
                  </a:cubicBezTo>
                  <a:cubicBezTo>
                    <a:pt x="5838270" y="1805220"/>
                    <a:pt x="5867295" y="1775559"/>
                    <a:pt x="5903098" y="1775559"/>
                  </a:cubicBezTo>
                  <a:cubicBezTo>
                    <a:pt x="5938902" y="1775559"/>
                    <a:pt x="5967926" y="1805220"/>
                    <a:pt x="5967926" y="1841809"/>
                  </a:cubicBezTo>
                  <a:cubicBezTo>
                    <a:pt x="5967926" y="1878398"/>
                    <a:pt x="5938902" y="1908059"/>
                    <a:pt x="5903098" y="1908059"/>
                  </a:cubicBezTo>
                  <a:close/>
                  <a:moveTo>
                    <a:pt x="5719207" y="1908059"/>
                  </a:moveTo>
                  <a:cubicBezTo>
                    <a:pt x="5683403" y="1908059"/>
                    <a:pt x="5654379" y="1878398"/>
                    <a:pt x="5654379" y="1841809"/>
                  </a:cubicBezTo>
                  <a:cubicBezTo>
                    <a:pt x="5654379" y="1805220"/>
                    <a:pt x="5683403" y="1775559"/>
                    <a:pt x="5719207" y="1775559"/>
                  </a:cubicBezTo>
                  <a:cubicBezTo>
                    <a:pt x="5755009" y="1775559"/>
                    <a:pt x="5784034" y="1805220"/>
                    <a:pt x="5784034" y="1841809"/>
                  </a:cubicBezTo>
                  <a:cubicBezTo>
                    <a:pt x="5784034" y="1878398"/>
                    <a:pt x="5755009" y="1908059"/>
                    <a:pt x="5719207" y="1908059"/>
                  </a:cubicBezTo>
                  <a:close/>
                  <a:moveTo>
                    <a:pt x="5535315" y="1908059"/>
                  </a:moveTo>
                  <a:cubicBezTo>
                    <a:pt x="5499511" y="1908059"/>
                    <a:pt x="5470487" y="1878398"/>
                    <a:pt x="5470487" y="1841809"/>
                  </a:cubicBezTo>
                  <a:cubicBezTo>
                    <a:pt x="5470487" y="1805220"/>
                    <a:pt x="5499511" y="1775559"/>
                    <a:pt x="5535315" y="1775559"/>
                  </a:cubicBezTo>
                  <a:cubicBezTo>
                    <a:pt x="5571119" y="1775559"/>
                    <a:pt x="5600143" y="1805220"/>
                    <a:pt x="5600143" y="1841809"/>
                  </a:cubicBezTo>
                  <a:cubicBezTo>
                    <a:pt x="5600143" y="1878398"/>
                    <a:pt x="5571119" y="1908059"/>
                    <a:pt x="5535315" y="1908059"/>
                  </a:cubicBezTo>
                  <a:close/>
                  <a:moveTo>
                    <a:pt x="5336695" y="1908059"/>
                  </a:moveTo>
                  <a:cubicBezTo>
                    <a:pt x="5300891" y="1908059"/>
                    <a:pt x="5271867" y="1878398"/>
                    <a:pt x="5271867" y="1841809"/>
                  </a:cubicBezTo>
                  <a:cubicBezTo>
                    <a:pt x="5271867" y="1805220"/>
                    <a:pt x="5300891" y="1775559"/>
                    <a:pt x="5336695" y="1775559"/>
                  </a:cubicBezTo>
                  <a:cubicBezTo>
                    <a:pt x="5372498" y="1775559"/>
                    <a:pt x="5401522" y="1805220"/>
                    <a:pt x="5401522" y="1841809"/>
                  </a:cubicBezTo>
                  <a:cubicBezTo>
                    <a:pt x="5401522" y="1878398"/>
                    <a:pt x="5372498" y="1908059"/>
                    <a:pt x="5336695" y="1908059"/>
                  </a:cubicBezTo>
                  <a:close/>
                  <a:moveTo>
                    <a:pt x="3839600" y="1910077"/>
                  </a:moveTo>
                  <a:cubicBezTo>
                    <a:pt x="3803797" y="1910077"/>
                    <a:pt x="3774772" y="1880416"/>
                    <a:pt x="3774772" y="1843827"/>
                  </a:cubicBezTo>
                  <a:cubicBezTo>
                    <a:pt x="3774772" y="1807238"/>
                    <a:pt x="3803797" y="1777577"/>
                    <a:pt x="3839600" y="1777577"/>
                  </a:cubicBezTo>
                  <a:cubicBezTo>
                    <a:pt x="3875403" y="1777577"/>
                    <a:pt x="3904427" y="1807238"/>
                    <a:pt x="3904427" y="1843827"/>
                  </a:cubicBezTo>
                  <a:cubicBezTo>
                    <a:pt x="3904427" y="1880416"/>
                    <a:pt x="3875403" y="1910077"/>
                    <a:pt x="3839600" y="1910077"/>
                  </a:cubicBezTo>
                  <a:close/>
                  <a:moveTo>
                    <a:pt x="3655709" y="1910077"/>
                  </a:moveTo>
                  <a:cubicBezTo>
                    <a:pt x="3619905" y="1910077"/>
                    <a:pt x="3590881" y="1880416"/>
                    <a:pt x="3590881" y="1843827"/>
                  </a:cubicBezTo>
                  <a:cubicBezTo>
                    <a:pt x="3590881" y="1807238"/>
                    <a:pt x="3619905" y="1777577"/>
                    <a:pt x="3655709" y="1777577"/>
                  </a:cubicBezTo>
                  <a:cubicBezTo>
                    <a:pt x="3691512" y="1777577"/>
                    <a:pt x="3720536" y="1807238"/>
                    <a:pt x="3720536" y="1843827"/>
                  </a:cubicBezTo>
                  <a:cubicBezTo>
                    <a:pt x="3720536" y="1880416"/>
                    <a:pt x="3691512" y="1910077"/>
                    <a:pt x="3655709" y="1910077"/>
                  </a:cubicBezTo>
                  <a:close/>
                  <a:moveTo>
                    <a:pt x="3471818" y="1910077"/>
                  </a:moveTo>
                  <a:cubicBezTo>
                    <a:pt x="3436014" y="1910077"/>
                    <a:pt x="3406990" y="1880416"/>
                    <a:pt x="3406990" y="1843827"/>
                  </a:cubicBezTo>
                  <a:cubicBezTo>
                    <a:pt x="3406990" y="1807238"/>
                    <a:pt x="3436014" y="1777577"/>
                    <a:pt x="3471818" y="1777577"/>
                  </a:cubicBezTo>
                  <a:cubicBezTo>
                    <a:pt x="3507621" y="1777577"/>
                    <a:pt x="3536645" y="1807238"/>
                    <a:pt x="3536645" y="1843827"/>
                  </a:cubicBezTo>
                  <a:cubicBezTo>
                    <a:pt x="3536645" y="1880416"/>
                    <a:pt x="3507621" y="1910077"/>
                    <a:pt x="3471818" y="1910077"/>
                  </a:cubicBezTo>
                  <a:close/>
                  <a:moveTo>
                    <a:pt x="3287926" y="1910077"/>
                  </a:moveTo>
                  <a:cubicBezTo>
                    <a:pt x="3252122" y="1910077"/>
                    <a:pt x="3223098" y="1880416"/>
                    <a:pt x="3223098" y="1843827"/>
                  </a:cubicBezTo>
                  <a:cubicBezTo>
                    <a:pt x="3223098" y="1807238"/>
                    <a:pt x="3252122" y="1777577"/>
                    <a:pt x="3287926" y="1777577"/>
                  </a:cubicBezTo>
                  <a:cubicBezTo>
                    <a:pt x="3323730" y="1777577"/>
                    <a:pt x="3352754" y="1807238"/>
                    <a:pt x="3352754" y="1843827"/>
                  </a:cubicBezTo>
                  <a:cubicBezTo>
                    <a:pt x="3352754" y="1880416"/>
                    <a:pt x="3323730" y="1910077"/>
                    <a:pt x="3287926" y="1910077"/>
                  </a:cubicBezTo>
                  <a:close/>
                  <a:moveTo>
                    <a:pt x="3104034" y="1910077"/>
                  </a:moveTo>
                  <a:cubicBezTo>
                    <a:pt x="3068231" y="1910077"/>
                    <a:pt x="3039206" y="1880416"/>
                    <a:pt x="3039206" y="1843827"/>
                  </a:cubicBezTo>
                  <a:cubicBezTo>
                    <a:pt x="3039206" y="1807238"/>
                    <a:pt x="3068231" y="1777577"/>
                    <a:pt x="3104034" y="1777577"/>
                  </a:cubicBezTo>
                  <a:cubicBezTo>
                    <a:pt x="3139837" y="1777577"/>
                    <a:pt x="3168861" y="1807238"/>
                    <a:pt x="3168861" y="1843827"/>
                  </a:cubicBezTo>
                  <a:cubicBezTo>
                    <a:pt x="3168861" y="1880416"/>
                    <a:pt x="3139837" y="1910077"/>
                    <a:pt x="3104034" y="1910077"/>
                  </a:cubicBezTo>
                  <a:close/>
                  <a:moveTo>
                    <a:pt x="2920143" y="1910077"/>
                  </a:moveTo>
                  <a:cubicBezTo>
                    <a:pt x="2884339" y="1910077"/>
                    <a:pt x="2855315" y="1880416"/>
                    <a:pt x="2855315" y="1843827"/>
                  </a:cubicBezTo>
                  <a:cubicBezTo>
                    <a:pt x="2855315" y="1807238"/>
                    <a:pt x="2884339" y="1777577"/>
                    <a:pt x="2920143" y="1777577"/>
                  </a:cubicBezTo>
                  <a:cubicBezTo>
                    <a:pt x="2955946" y="1777577"/>
                    <a:pt x="2984970" y="1807238"/>
                    <a:pt x="2984970" y="1843827"/>
                  </a:cubicBezTo>
                  <a:cubicBezTo>
                    <a:pt x="2984970" y="1880416"/>
                    <a:pt x="2955946" y="1910077"/>
                    <a:pt x="2920143" y="1910077"/>
                  </a:cubicBezTo>
                  <a:close/>
                  <a:moveTo>
                    <a:pt x="2721523" y="1910077"/>
                  </a:moveTo>
                  <a:cubicBezTo>
                    <a:pt x="2685719" y="1910077"/>
                    <a:pt x="2656695" y="1880416"/>
                    <a:pt x="2656695" y="1843827"/>
                  </a:cubicBezTo>
                  <a:cubicBezTo>
                    <a:pt x="2656695" y="1807238"/>
                    <a:pt x="2685719" y="1777577"/>
                    <a:pt x="2721523" y="1777577"/>
                  </a:cubicBezTo>
                  <a:cubicBezTo>
                    <a:pt x="2757326" y="1777577"/>
                    <a:pt x="2786350" y="1807238"/>
                    <a:pt x="2786350" y="1843827"/>
                  </a:cubicBezTo>
                  <a:cubicBezTo>
                    <a:pt x="2786350" y="1880416"/>
                    <a:pt x="2757326" y="1910077"/>
                    <a:pt x="2721523" y="1910077"/>
                  </a:cubicBezTo>
                  <a:close/>
                  <a:moveTo>
                    <a:pt x="2523126" y="1911086"/>
                  </a:moveTo>
                  <a:cubicBezTo>
                    <a:pt x="2487322" y="1911086"/>
                    <a:pt x="2458298" y="1881425"/>
                    <a:pt x="2458298" y="1844836"/>
                  </a:cubicBezTo>
                  <a:cubicBezTo>
                    <a:pt x="2458298" y="1808247"/>
                    <a:pt x="2487322" y="1778586"/>
                    <a:pt x="2523126" y="1778586"/>
                  </a:cubicBezTo>
                  <a:cubicBezTo>
                    <a:pt x="2558929" y="1778586"/>
                    <a:pt x="2587953" y="1808247"/>
                    <a:pt x="2587953" y="1844836"/>
                  </a:cubicBezTo>
                  <a:cubicBezTo>
                    <a:pt x="2587953" y="1881425"/>
                    <a:pt x="2558929" y="1911086"/>
                    <a:pt x="2523126" y="1911086"/>
                  </a:cubicBezTo>
                  <a:close/>
                  <a:moveTo>
                    <a:pt x="2339234" y="1911086"/>
                  </a:moveTo>
                  <a:cubicBezTo>
                    <a:pt x="2303430" y="1911086"/>
                    <a:pt x="2274406" y="1881425"/>
                    <a:pt x="2274406" y="1844836"/>
                  </a:cubicBezTo>
                  <a:cubicBezTo>
                    <a:pt x="2274406" y="1808247"/>
                    <a:pt x="2303430" y="1778586"/>
                    <a:pt x="2339234" y="1778586"/>
                  </a:cubicBezTo>
                  <a:cubicBezTo>
                    <a:pt x="2375038" y="1778586"/>
                    <a:pt x="2404062" y="1808247"/>
                    <a:pt x="2404062" y="1844836"/>
                  </a:cubicBezTo>
                  <a:cubicBezTo>
                    <a:pt x="2404062" y="1881425"/>
                    <a:pt x="2375038" y="1911086"/>
                    <a:pt x="2339234" y="1911086"/>
                  </a:cubicBezTo>
                  <a:close/>
                  <a:moveTo>
                    <a:pt x="2155343" y="1911086"/>
                  </a:moveTo>
                  <a:cubicBezTo>
                    <a:pt x="2119540" y="1911086"/>
                    <a:pt x="2090515" y="1881425"/>
                    <a:pt x="2090515" y="1844836"/>
                  </a:cubicBezTo>
                  <a:cubicBezTo>
                    <a:pt x="2090515" y="1808247"/>
                    <a:pt x="2119540" y="1778586"/>
                    <a:pt x="2155343" y="1778586"/>
                  </a:cubicBezTo>
                  <a:cubicBezTo>
                    <a:pt x="2191146" y="1778586"/>
                    <a:pt x="2220170" y="1808247"/>
                    <a:pt x="2220170" y="1844836"/>
                  </a:cubicBezTo>
                  <a:cubicBezTo>
                    <a:pt x="2220170" y="1881425"/>
                    <a:pt x="2191146" y="1911086"/>
                    <a:pt x="2155343" y="1911086"/>
                  </a:cubicBezTo>
                  <a:close/>
                  <a:moveTo>
                    <a:pt x="1971452" y="1911086"/>
                  </a:moveTo>
                  <a:cubicBezTo>
                    <a:pt x="1935648" y="1911086"/>
                    <a:pt x="1906624" y="1881425"/>
                    <a:pt x="1906624" y="1844836"/>
                  </a:cubicBezTo>
                  <a:cubicBezTo>
                    <a:pt x="1906624" y="1808247"/>
                    <a:pt x="1935648" y="1778586"/>
                    <a:pt x="1971452" y="1778586"/>
                  </a:cubicBezTo>
                  <a:cubicBezTo>
                    <a:pt x="2007255" y="1778586"/>
                    <a:pt x="2036280" y="1808247"/>
                    <a:pt x="2036280" y="1844836"/>
                  </a:cubicBezTo>
                  <a:cubicBezTo>
                    <a:pt x="2036280" y="1881425"/>
                    <a:pt x="2007255" y="1911086"/>
                    <a:pt x="1971452" y="1911086"/>
                  </a:cubicBezTo>
                  <a:close/>
                  <a:moveTo>
                    <a:pt x="1787561" y="1911086"/>
                  </a:moveTo>
                  <a:cubicBezTo>
                    <a:pt x="1751756" y="1911086"/>
                    <a:pt x="1722733" y="1881425"/>
                    <a:pt x="1722733" y="1844836"/>
                  </a:cubicBezTo>
                  <a:cubicBezTo>
                    <a:pt x="1722733" y="1808247"/>
                    <a:pt x="1751756" y="1778586"/>
                    <a:pt x="1787561" y="1778586"/>
                  </a:cubicBezTo>
                  <a:cubicBezTo>
                    <a:pt x="1823363" y="1778586"/>
                    <a:pt x="1852388" y="1808247"/>
                    <a:pt x="1852388" y="1844836"/>
                  </a:cubicBezTo>
                  <a:cubicBezTo>
                    <a:pt x="1852388" y="1881425"/>
                    <a:pt x="1823363" y="1911086"/>
                    <a:pt x="1787561" y="1911086"/>
                  </a:cubicBezTo>
                  <a:close/>
                  <a:moveTo>
                    <a:pt x="1603668" y="1911086"/>
                  </a:moveTo>
                  <a:cubicBezTo>
                    <a:pt x="1567865" y="1911086"/>
                    <a:pt x="1538841" y="1881425"/>
                    <a:pt x="1538841" y="1844836"/>
                  </a:cubicBezTo>
                  <a:cubicBezTo>
                    <a:pt x="1538841" y="1808247"/>
                    <a:pt x="1567865" y="1778586"/>
                    <a:pt x="1603668" y="1778586"/>
                  </a:cubicBezTo>
                  <a:cubicBezTo>
                    <a:pt x="1639472" y="1778586"/>
                    <a:pt x="1668496" y="1808247"/>
                    <a:pt x="1668496" y="1844836"/>
                  </a:cubicBezTo>
                  <a:cubicBezTo>
                    <a:pt x="1668496" y="1881425"/>
                    <a:pt x="1639472" y="1911086"/>
                    <a:pt x="1603668" y="1911086"/>
                  </a:cubicBezTo>
                  <a:close/>
                  <a:moveTo>
                    <a:pt x="1405048" y="1911086"/>
                  </a:moveTo>
                  <a:cubicBezTo>
                    <a:pt x="1369246" y="1911086"/>
                    <a:pt x="1340221" y="1881425"/>
                    <a:pt x="1340221" y="1844836"/>
                  </a:cubicBezTo>
                  <a:cubicBezTo>
                    <a:pt x="1340221" y="1808247"/>
                    <a:pt x="1369246" y="1778586"/>
                    <a:pt x="1405048" y="1778586"/>
                  </a:cubicBezTo>
                  <a:cubicBezTo>
                    <a:pt x="1440851" y="1778586"/>
                    <a:pt x="1469876" y="1808247"/>
                    <a:pt x="1469876" y="1844836"/>
                  </a:cubicBezTo>
                  <a:cubicBezTo>
                    <a:pt x="1469876" y="1881425"/>
                    <a:pt x="1440851" y="1911086"/>
                    <a:pt x="1405048" y="1911086"/>
                  </a:cubicBezTo>
                  <a:close/>
                  <a:moveTo>
                    <a:pt x="7759394" y="1913105"/>
                  </a:moveTo>
                  <a:cubicBezTo>
                    <a:pt x="7723590" y="1913105"/>
                    <a:pt x="7694566" y="1883444"/>
                    <a:pt x="7694566" y="1846855"/>
                  </a:cubicBezTo>
                  <a:cubicBezTo>
                    <a:pt x="7694566" y="1810266"/>
                    <a:pt x="7723590" y="1780605"/>
                    <a:pt x="7759394" y="1780605"/>
                  </a:cubicBezTo>
                  <a:cubicBezTo>
                    <a:pt x="7795198" y="1780605"/>
                    <a:pt x="7824222" y="1810266"/>
                    <a:pt x="7824222" y="1846855"/>
                  </a:cubicBezTo>
                  <a:cubicBezTo>
                    <a:pt x="7824222" y="1883444"/>
                    <a:pt x="7795198" y="1913105"/>
                    <a:pt x="7759394" y="1913105"/>
                  </a:cubicBezTo>
                  <a:close/>
                  <a:moveTo>
                    <a:pt x="7575503" y="1913105"/>
                  </a:moveTo>
                  <a:cubicBezTo>
                    <a:pt x="7539700" y="1913105"/>
                    <a:pt x="7510676" y="1883444"/>
                    <a:pt x="7510676" y="1846855"/>
                  </a:cubicBezTo>
                  <a:cubicBezTo>
                    <a:pt x="7510676" y="1810266"/>
                    <a:pt x="7539700" y="1780605"/>
                    <a:pt x="7575503" y="1780605"/>
                  </a:cubicBezTo>
                  <a:cubicBezTo>
                    <a:pt x="7611306" y="1780605"/>
                    <a:pt x="7640330" y="1810266"/>
                    <a:pt x="7640330" y="1846855"/>
                  </a:cubicBezTo>
                  <a:cubicBezTo>
                    <a:pt x="7640330" y="1883444"/>
                    <a:pt x="7611306" y="1913105"/>
                    <a:pt x="7575503" y="1913105"/>
                  </a:cubicBezTo>
                  <a:close/>
                  <a:moveTo>
                    <a:pt x="7391612" y="1913105"/>
                  </a:moveTo>
                  <a:cubicBezTo>
                    <a:pt x="7355809" y="1913105"/>
                    <a:pt x="7326784" y="1883444"/>
                    <a:pt x="7326784" y="1846855"/>
                  </a:cubicBezTo>
                  <a:cubicBezTo>
                    <a:pt x="7326784" y="1810266"/>
                    <a:pt x="7355809" y="1780605"/>
                    <a:pt x="7391612" y="1780605"/>
                  </a:cubicBezTo>
                  <a:cubicBezTo>
                    <a:pt x="7427415" y="1780605"/>
                    <a:pt x="7456440" y="1810266"/>
                    <a:pt x="7456440" y="1846855"/>
                  </a:cubicBezTo>
                  <a:cubicBezTo>
                    <a:pt x="7456440" y="1883444"/>
                    <a:pt x="7427415" y="1913105"/>
                    <a:pt x="7391612" y="1913105"/>
                  </a:cubicBezTo>
                  <a:close/>
                  <a:moveTo>
                    <a:pt x="7207720" y="1913105"/>
                  </a:moveTo>
                  <a:cubicBezTo>
                    <a:pt x="7171917" y="1913105"/>
                    <a:pt x="7142893" y="1883444"/>
                    <a:pt x="7142893" y="1846855"/>
                  </a:cubicBezTo>
                  <a:cubicBezTo>
                    <a:pt x="7142893" y="1810266"/>
                    <a:pt x="7171917" y="1780605"/>
                    <a:pt x="7207720" y="1780605"/>
                  </a:cubicBezTo>
                  <a:cubicBezTo>
                    <a:pt x="7243524" y="1780605"/>
                    <a:pt x="7272548" y="1810266"/>
                    <a:pt x="7272548" y="1846855"/>
                  </a:cubicBezTo>
                  <a:cubicBezTo>
                    <a:pt x="7272548" y="1883444"/>
                    <a:pt x="7243524" y="1913105"/>
                    <a:pt x="7207720" y="1913105"/>
                  </a:cubicBezTo>
                  <a:close/>
                  <a:moveTo>
                    <a:pt x="7023828" y="1913105"/>
                  </a:moveTo>
                  <a:cubicBezTo>
                    <a:pt x="6988026" y="1913105"/>
                    <a:pt x="6959001" y="1883444"/>
                    <a:pt x="6959001" y="1846855"/>
                  </a:cubicBezTo>
                  <a:cubicBezTo>
                    <a:pt x="6959001" y="1810266"/>
                    <a:pt x="6988026" y="1780605"/>
                    <a:pt x="7023828" y="1780605"/>
                  </a:cubicBezTo>
                  <a:cubicBezTo>
                    <a:pt x="7059632" y="1780605"/>
                    <a:pt x="7088656" y="1810266"/>
                    <a:pt x="7088656" y="1846855"/>
                  </a:cubicBezTo>
                  <a:cubicBezTo>
                    <a:pt x="7088656" y="1883444"/>
                    <a:pt x="7059632" y="1913105"/>
                    <a:pt x="7023828" y="1913105"/>
                  </a:cubicBezTo>
                  <a:close/>
                  <a:moveTo>
                    <a:pt x="6839937" y="1913105"/>
                  </a:moveTo>
                  <a:cubicBezTo>
                    <a:pt x="6804134" y="1913105"/>
                    <a:pt x="6775110" y="1883444"/>
                    <a:pt x="6775110" y="1846855"/>
                  </a:cubicBezTo>
                  <a:cubicBezTo>
                    <a:pt x="6775110" y="1810266"/>
                    <a:pt x="6804134" y="1780605"/>
                    <a:pt x="6839937" y="1780605"/>
                  </a:cubicBezTo>
                  <a:cubicBezTo>
                    <a:pt x="6875741" y="1780605"/>
                    <a:pt x="6904765" y="1810266"/>
                    <a:pt x="6904765" y="1846855"/>
                  </a:cubicBezTo>
                  <a:cubicBezTo>
                    <a:pt x="6904765" y="1883444"/>
                    <a:pt x="6875741" y="1913105"/>
                    <a:pt x="6839937" y="1913105"/>
                  </a:cubicBezTo>
                  <a:close/>
                  <a:moveTo>
                    <a:pt x="6641318" y="1913105"/>
                  </a:moveTo>
                  <a:cubicBezTo>
                    <a:pt x="6605514" y="1913105"/>
                    <a:pt x="6576490" y="1883444"/>
                    <a:pt x="6576490" y="1846855"/>
                  </a:cubicBezTo>
                  <a:cubicBezTo>
                    <a:pt x="6576490" y="1810266"/>
                    <a:pt x="6605514" y="1780605"/>
                    <a:pt x="6641318" y="1780605"/>
                  </a:cubicBezTo>
                  <a:cubicBezTo>
                    <a:pt x="6677120" y="1780605"/>
                    <a:pt x="6706144" y="1810266"/>
                    <a:pt x="6706144" y="1846855"/>
                  </a:cubicBezTo>
                  <a:cubicBezTo>
                    <a:pt x="6706144" y="1883444"/>
                    <a:pt x="6677120" y="1913105"/>
                    <a:pt x="6641318" y="1913105"/>
                  </a:cubicBezTo>
                  <a:close/>
                  <a:moveTo>
                    <a:pt x="5150149" y="1915123"/>
                  </a:moveTo>
                  <a:cubicBezTo>
                    <a:pt x="5114345" y="1915123"/>
                    <a:pt x="5085321" y="1885462"/>
                    <a:pt x="5085321" y="1848873"/>
                  </a:cubicBezTo>
                  <a:cubicBezTo>
                    <a:pt x="5085321" y="1812284"/>
                    <a:pt x="5114345" y="1782623"/>
                    <a:pt x="5150149" y="1782623"/>
                  </a:cubicBezTo>
                  <a:cubicBezTo>
                    <a:pt x="5185953" y="1782623"/>
                    <a:pt x="5214976" y="1812284"/>
                    <a:pt x="5214976" y="1848873"/>
                  </a:cubicBezTo>
                  <a:cubicBezTo>
                    <a:pt x="5214976" y="1885462"/>
                    <a:pt x="5185953" y="1915123"/>
                    <a:pt x="5150149" y="1915123"/>
                  </a:cubicBezTo>
                  <a:close/>
                  <a:moveTo>
                    <a:pt x="4966257" y="1915123"/>
                  </a:moveTo>
                  <a:cubicBezTo>
                    <a:pt x="4930454" y="1915123"/>
                    <a:pt x="4901430" y="1885462"/>
                    <a:pt x="4901430" y="1848873"/>
                  </a:cubicBezTo>
                  <a:cubicBezTo>
                    <a:pt x="4901430" y="1812284"/>
                    <a:pt x="4930454" y="1782623"/>
                    <a:pt x="4966257" y="1782623"/>
                  </a:cubicBezTo>
                  <a:cubicBezTo>
                    <a:pt x="5002061" y="1782623"/>
                    <a:pt x="5031085" y="1812284"/>
                    <a:pt x="5031085" y="1848873"/>
                  </a:cubicBezTo>
                  <a:cubicBezTo>
                    <a:pt x="5031085" y="1885462"/>
                    <a:pt x="5002061" y="1915123"/>
                    <a:pt x="4966257" y="1915123"/>
                  </a:cubicBezTo>
                  <a:close/>
                  <a:moveTo>
                    <a:pt x="4782366" y="1915123"/>
                  </a:moveTo>
                  <a:cubicBezTo>
                    <a:pt x="4746563" y="1915123"/>
                    <a:pt x="4717539" y="1885462"/>
                    <a:pt x="4717539" y="1848873"/>
                  </a:cubicBezTo>
                  <a:cubicBezTo>
                    <a:pt x="4717539" y="1812284"/>
                    <a:pt x="4746563" y="1782623"/>
                    <a:pt x="4782366" y="1782623"/>
                  </a:cubicBezTo>
                  <a:cubicBezTo>
                    <a:pt x="4818169" y="1782623"/>
                    <a:pt x="4847193" y="1812284"/>
                    <a:pt x="4847193" y="1848873"/>
                  </a:cubicBezTo>
                  <a:cubicBezTo>
                    <a:pt x="4847193" y="1885462"/>
                    <a:pt x="4818169" y="1915123"/>
                    <a:pt x="4782366" y="1915123"/>
                  </a:cubicBezTo>
                  <a:close/>
                  <a:moveTo>
                    <a:pt x="4598475" y="1915123"/>
                  </a:moveTo>
                  <a:cubicBezTo>
                    <a:pt x="4562671" y="1915123"/>
                    <a:pt x="4533648" y="1885462"/>
                    <a:pt x="4533648" y="1848873"/>
                  </a:cubicBezTo>
                  <a:cubicBezTo>
                    <a:pt x="4533648" y="1812284"/>
                    <a:pt x="4562671" y="1782623"/>
                    <a:pt x="4598475" y="1782623"/>
                  </a:cubicBezTo>
                  <a:cubicBezTo>
                    <a:pt x="4634278" y="1782623"/>
                    <a:pt x="4663303" y="1812284"/>
                    <a:pt x="4663303" y="1848873"/>
                  </a:cubicBezTo>
                  <a:cubicBezTo>
                    <a:pt x="4663303" y="1885462"/>
                    <a:pt x="4634278" y="1915123"/>
                    <a:pt x="4598475" y="1915123"/>
                  </a:cubicBezTo>
                  <a:close/>
                  <a:moveTo>
                    <a:pt x="4414583" y="1915123"/>
                  </a:moveTo>
                  <a:cubicBezTo>
                    <a:pt x="4378779" y="1915123"/>
                    <a:pt x="4349755" y="1885462"/>
                    <a:pt x="4349755" y="1848873"/>
                  </a:cubicBezTo>
                  <a:cubicBezTo>
                    <a:pt x="4349755" y="1812284"/>
                    <a:pt x="4378779" y="1782623"/>
                    <a:pt x="4414583" y="1782623"/>
                  </a:cubicBezTo>
                  <a:cubicBezTo>
                    <a:pt x="4450386" y="1782623"/>
                    <a:pt x="4479410" y="1812284"/>
                    <a:pt x="4479410" y="1848873"/>
                  </a:cubicBezTo>
                  <a:cubicBezTo>
                    <a:pt x="4479410" y="1885462"/>
                    <a:pt x="4450386" y="1915123"/>
                    <a:pt x="4414583" y="1915123"/>
                  </a:cubicBezTo>
                  <a:close/>
                  <a:moveTo>
                    <a:pt x="4230691" y="1915123"/>
                  </a:moveTo>
                  <a:cubicBezTo>
                    <a:pt x="4194888" y="1915123"/>
                    <a:pt x="4165863" y="1885462"/>
                    <a:pt x="4165863" y="1848873"/>
                  </a:cubicBezTo>
                  <a:cubicBezTo>
                    <a:pt x="4165863" y="1812284"/>
                    <a:pt x="4194888" y="1782623"/>
                    <a:pt x="4230691" y="1782623"/>
                  </a:cubicBezTo>
                  <a:cubicBezTo>
                    <a:pt x="4266495" y="1782623"/>
                    <a:pt x="4295519" y="1812284"/>
                    <a:pt x="4295519" y="1848873"/>
                  </a:cubicBezTo>
                  <a:cubicBezTo>
                    <a:pt x="4295519" y="1885462"/>
                    <a:pt x="4266495" y="1915123"/>
                    <a:pt x="4230691" y="1915123"/>
                  </a:cubicBezTo>
                  <a:close/>
                  <a:moveTo>
                    <a:pt x="4032071" y="1915123"/>
                  </a:moveTo>
                  <a:cubicBezTo>
                    <a:pt x="3996268" y="1915123"/>
                    <a:pt x="3967243" y="1885462"/>
                    <a:pt x="3967243" y="1848873"/>
                  </a:cubicBezTo>
                  <a:cubicBezTo>
                    <a:pt x="3967243" y="1812284"/>
                    <a:pt x="3996268" y="1782623"/>
                    <a:pt x="4032071" y="1782623"/>
                  </a:cubicBezTo>
                  <a:cubicBezTo>
                    <a:pt x="4067874" y="1782623"/>
                    <a:pt x="4096898" y="1812284"/>
                    <a:pt x="4096898" y="1848873"/>
                  </a:cubicBezTo>
                  <a:cubicBezTo>
                    <a:pt x="4096898" y="1885462"/>
                    <a:pt x="4067874" y="1915123"/>
                    <a:pt x="4032071" y="1915123"/>
                  </a:cubicBezTo>
                  <a:close/>
                  <a:moveTo>
                    <a:pt x="1188874" y="1918151"/>
                  </a:moveTo>
                  <a:cubicBezTo>
                    <a:pt x="1153071" y="1918151"/>
                    <a:pt x="1124047" y="1888490"/>
                    <a:pt x="1124047" y="1851901"/>
                  </a:cubicBezTo>
                  <a:cubicBezTo>
                    <a:pt x="1124047" y="1815312"/>
                    <a:pt x="1153071" y="1785651"/>
                    <a:pt x="1188874" y="1785651"/>
                  </a:cubicBezTo>
                  <a:cubicBezTo>
                    <a:pt x="1224678" y="1785651"/>
                    <a:pt x="1253702" y="1815312"/>
                    <a:pt x="1253702" y="1851901"/>
                  </a:cubicBezTo>
                  <a:cubicBezTo>
                    <a:pt x="1253702" y="1888490"/>
                    <a:pt x="1224678" y="1918151"/>
                    <a:pt x="1188874" y="1918151"/>
                  </a:cubicBezTo>
                  <a:close/>
                  <a:moveTo>
                    <a:pt x="1004983" y="1918151"/>
                  </a:moveTo>
                  <a:cubicBezTo>
                    <a:pt x="969180" y="1918151"/>
                    <a:pt x="940155" y="1888490"/>
                    <a:pt x="940155" y="1851901"/>
                  </a:cubicBezTo>
                  <a:cubicBezTo>
                    <a:pt x="940155" y="1815312"/>
                    <a:pt x="969180" y="1785651"/>
                    <a:pt x="1004983" y="1785651"/>
                  </a:cubicBezTo>
                  <a:cubicBezTo>
                    <a:pt x="1040786" y="1785651"/>
                    <a:pt x="1069811" y="1815312"/>
                    <a:pt x="1069811" y="1851901"/>
                  </a:cubicBezTo>
                  <a:cubicBezTo>
                    <a:pt x="1069811" y="1888490"/>
                    <a:pt x="1040786" y="1918151"/>
                    <a:pt x="1004983" y="1918151"/>
                  </a:cubicBezTo>
                  <a:close/>
                  <a:moveTo>
                    <a:pt x="821092" y="1918151"/>
                  </a:moveTo>
                  <a:cubicBezTo>
                    <a:pt x="785288" y="1918151"/>
                    <a:pt x="756264" y="1888490"/>
                    <a:pt x="756264" y="1851901"/>
                  </a:cubicBezTo>
                  <a:cubicBezTo>
                    <a:pt x="756264" y="1815312"/>
                    <a:pt x="785288" y="1785651"/>
                    <a:pt x="821092" y="1785651"/>
                  </a:cubicBezTo>
                  <a:cubicBezTo>
                    <a:pt x="856895" y="1785651"/>
                    <a:pt x="885920" y="1815312"/>
                    <a:pt x="885920" y="1851901"/>
                  </a:cubicBezTo>
                  <a:cubicBezTo>
                    <a:pt x="885920" y="1888490"/>
                    <a:pt x="856895" y="1918151"/>
                    <a:pt x="821092" y="1918151"/>
                  </a:cubicBezTo>
                  <a:close/>
                  <a:moveTo>
                    <a:pt x="637202" y="1918151"/>
                  </a:moveTo>
                  <a:cubicBezTo>
                    <a:pt x="601397" y="1918151"/>
                    <a:pt x="572374" y="1888490"/>
                    <a:pt x="572374" y="1851901"/>
                  </a:cubicBezTo>
                  <a:cubicBezTo>
                    <a:pt x="572374" y="1815312"/>
                    <a:pt x="601397" y="1785651"/>
                    <a:pt x="637202" y="1785651"/>
                  </a:cubicBezTo>
                  <a:cubicBezTo>
                    <a:pt x="673004" y="1785651"/>
                    <a:pt x="702030" y="1815312"/>
                    <a:pt x="702030" y="1851901"/>
                  </a:cubicBezTo>
                  <a:cubicBezTo>
                    <a:pt x="702030" y="1888490"/>
                    <a:pt x="673004" y="1918151"/>
                    <a:pt x="637202" y="1918151"/>
                  </a:cubicBezTo>
                  <a:close/>
                  <a:moveTo>
                    <a:pt x="453308" y="1918151"/>
                  </a:moveTo>
                  <a:cubicBezTo>
                    <a:pt x="417506" y="1918151"/>
                    <a:pt x="388481" y="1888490"/>
                    <a:pt x="388481" y="1851901"/>
                  </a:cubicBezTo>
                  <a:cubicBezTo>
                    <a:pt x="388481" y="1815312"/>
                    <a:pt x="417506" y="1785651"/>
                    <a:pt x="453308" y="1785651"/>
                  </a:cubicBezTo>
                  <a:cubicBezTo>
                    <a:pt x="489112" y="1785651"/>
                    <a:pt x="518136" y="1815312"/>
                    <a:pt x="518136" y="1851901"/>
                  </a:cubicBezTo>
                  <a:cubicBezTo>
                    <a:pt x="518136" y="1888490"/>
                    <a:pt x="489112" y="1918151"/>
                    <a:pt x="453308" y="1918151"/>
                  </a:cubicBezTo>
                  <a:close/>
                  <a:moveTo>
                    <a:pt x="269417" y="1918151"/>
                  </a:moveTo>
                  <a:cubicBezTo>
                    <a:pt x="233614" y="1918151"/>
                    <a:pt x="204589" y="1888490"/>
                    <a:pt x="204589" y="1851901"/>
                  </a:cubicBezTo>
                  <a:cubicBezTo>
                    <a:pt x="204589" y="1815312"/>
                    <a:pt x="233614" y="1785651"/>
                    <a:pt x="269417" y="1785651"/>
                  </a:cubicBezTo>
                  <a:cubicBezTo>
                    <a:pt x="305220" y="1785651"/>
                    <a:pt x="334245" y="1815312"/>
                    <a:pt x="334245" y="1851901"/>
                  </a:cubicBezTo>
                  <a:cubicBezTo>
                    <a:pt x="334245" y="1888490"/>
                    <a:pt x="305220" y="1918151"/>
                    <a:pt x="269417" y="1918151"/>
                  </a:cubicBezTo>
                  <a:close/>
                  <a:moveTo>
                    <a:pt x="6454772" y="2125662"/>
                  </a:moveTo>
                  <a:cubicBezTo>
                    <a:pt x="6418968" y="2125662"/>
                    <a:pt x="6389944" y="2096001"/>
                    <a:pt x="6389944" y="2059412"/>
                  </a:cubicBezTo>
                  <a:cubicBezTo>
                    <a:pt x="6389944" y="2022823"/>
                    <a:pt x="6418968" y="1993162"/>
                    <a:pt x="6454772" y="1993162"/>
                  </a:cubicBezTo>
                  <a:cubicBezTo>
                    <a:pt x="6490575" y="1993162"/>
                    <a:pt x="6519600" y="2022823"/>
                    <a:pt x="6519600" y="2059412"/>
                  </a:cubicBezTo>
                  <a:cubicBezTo>
                    <a:pt x="6519600" y="2096001"/>
                    <a:pt x="6490575" y="2125662"/>
                    <a:pt x="6454772" y="2125662"/>
                  </a:cubicBezTo>
                  <a:close/>
                  <a:moveTo>
                    <a:pt x="6270880" y="2125662"/>
                  </a:moveTo>
                  <a:cubicBezTo>
                    <a:pt x="6235077" y="2125662"/>
                    <a:pt x="6206052" y="2096001"/>
                    <a:pt x="6206052" y="2059412"/>
                  </a:cubicBezTo>
                  <a:cubicBezTo>
                    <a:pt x="6206052" y="2022823"/>
                    <a:pt x="6235077" y="1993162"/>
                    <a:pt x="6270880" y="1993162"/>
                  </a:cubicBezTo>
                  <a:cubicBezTo>
                    <a:pt x="6306684" y="1993162"/>
                    <a:pt x="6335708" y="2022823"/>
                    <a:pt x="6335708" y="2059412"/>
                  </a:cubicBezTo>
                  <a:cubicBezTo>
                    <a:pt x="6335708" y="2096001"/>
                    <a:pt x="6306684" y="2125662"/>
                    <a:pt x="6270880" y="2125662"/>
                  </a:cubicBezTo>
                  <a:close/>
                  <a:moveTo>
                    <a:pt x="6086990" y="2125662"/>
                  </a:moveTo>
                  <a:cubicBezTo>
                    <a:pt x="6051186" y="2125662"/>
                    <a:pt x="6022162" y="2096001"/>
                    <a:pt x="6022162" y="2059412"/>
                  </a:cubicBezTo>
                  <a:cubicBezTo>
                    <a:pt x="6022162" y="2022823"/>
                    <a:pt x="6051186" y="1993162"/>
                    <a:pt x="6086990" y="1993162"/>
                  </a:cubicBezTo>
                  <a:cubicBezTo>
                    <a:pt x="6122793" y="1993162"/>
                    <a:pt x="6151817" y="2022823"/>
                    <a:pt x="6151817" y="2059412"/>
                  </a:cubicBezTo>
                  <a:cubicBezTo>
                    <a:pt x="6151817" y="2096001"/>
                    <a:pt x="6122793" y="2125662"/>
                    <a:pt x="6086990" y="2125662"/>
                  </a:cubicBezTo>
                  <a:close/>
                  <a:moveTo>
                    <a:pt x="5903098" y="2125662"/>
                  </a:moveTo>
                  <a:cubicBezTo>
                    <a:pt x="5867295" y="2125662"/>
                    <a:pt x="5838270" y="2096001"/>
                    <a:pt x="5838270" y="2059412"/>
                  </a:cubicBezTo>
                  <a:cubicBezTo>
                    <a:pt x="5838270" y="2022823"/>
                    <a:pt x="5867295" y="1993162"/>
                    <a:pt x="5903098" y="1993162"/>
                  </a:cubicBezTo>
                  <a:cubicBezTo>
                    <a:pt x="5938902" y="1993162"/>
                    <a:pt x="5967926" y="2022823"/>
                    <a:pt x="5967926" y="2059412"/>
                  </a:cubicBezTo>
                  <a:cubicBezTo>
                    <a:pt x="5967926" y="2096001"/>
                    <a:pt x="5938902" y="2125662"/>
                    <a:pt x="5903098" y="2125662"/>
                  </a:cubicBezTo>
                  <a:close/>
                  <a:moveTo>
                    <a:pt x="5719207" y="2125662"/>
                  </a:moveTo>
                  <a:cubicBezTo>
                    <a:pt x="5683403" y="2125662"/>
                    <a:pt x="5654379" y="2096001"/>
                    <a:pt x="5654379" y="2059412"/>
                  </a:cubicBezTo>
                  <a:cubicBezTo>
                    <a:pt x="5654379" y="2022823"/>
                    <a:pt x="5683403" y="1993162"/>
                    <a:pt x="5719207" y="1993162"/>
                  </a:cubicBezTo>
                  <a:cubicBezTo>
                    <a:pt x="5755009" y="1993162"/>
                    <a:pt x="5784034" y="2022823"/>
                    <a:pt x="5784034" y="2059412"/>
                  </a:cubicBezTo>
                  <a:cubicBezTo>
                    <a:pt x="5784034" y="2096001"/>
                    <a:pt x="5755009" y="2125662"/>
                    <a:pt x="5719207" y="2125662"/>
                  </a:cubicBezTo>
                  <a:close/>
                  <a:moveTo>
                    <a:pt x="5535315" y="2125662"/>
                  </a:moveTo>
                  <a:cubicBezTo>
                    <a:pt x="5499511" y="2125662"/>
                    <a:pt x="5470487" y="2096001"/>
                    <a:pt x="5470487" y="2059412"/>
                  </a:cubicBezTo>
                  <a:cubicBezTo>
                    <a:pt x="5470487" y="2022823"/>
                    <a:pt x="5499511" y="1993162"/>
                    <a:pt x="5535315" y="1993162"/>
                  </a:cubicBezTo>
                  <a:cubicBezTo>
                    <a:pt x="5571119" y="1993162"/>
                    <a:pt x="5600143" y="2022823"/>
                    <a:pt x="5600143" y="2059412"/>
                  </a:cubicBezTo>
                  <a:cubicBezTo>
                    <a:pt x="5600143" y="2096001"/>
                    <a:pt x="5571119" y="2125662"/>
                    <a:pt x="5535315" y="2125662"/>
                  </a:cubicBezTo>
                  <a:close/>
                  <a:moveTo>
                    <a:pt x="5336695" y="2125662"/>
                  </a:moveTo>
                  <a:cubicBezTo>
                    <a:pt x="5300891" y="2125662"/>
                    <a:pt x="5271867" y="2096001"/>
                    <a:pt x="5271867" y="2059412"/>
                  </a:cubicBezTo>
                  <a:cubicBezTo>
                    <a:pt x="5271867" y="2022823"/>
                    <a:pt x="5300891" y="1993162"/>
                    <a:pt x="5336695" y="1993162"/>
                  </a:cubicBezTo>
                  <a:cubicBezTo>
                    <a:pt x="5372498" y="1993162"/>
                    <a:pt x="5401522" y="2022823"/>
                    <a:pt x="5401522" y="2059412"/>
                  </a:cubicBezTo>
                  <a:cubicBezTo>
                    <a:pt x="5401522" y="2096001"/>
                    <a:pt x="5372498" y="2125662"/>
                    <a:pt x="5336695" y="2125662"/>
                  </a:cubicBezTo>
                  <a:close/>
                  <a:moveTo>
                    <a:pt x="3839600" y="2127680"/>
                  </a:moveTo>
                  <a:cubicBezTo>
                    <a:pt x="3803797" y="2127680"/>
                    <a:pt x="3774772" y="2098019"/>
                    <a:pt x="3774772" y="2061430"/>
                  </a:cubicBezTo>
                  <a:cubicBezTo>
                    <a:pt x="3774772" y="2024841"/>
                    <a:pt x="3803797" y="1995180"/>
                    <a:pt x="3839600" y="1995180"/>
                  </a:cubicBezTo>
                  <a:cubicBezTo>
                    <a:pt x="3875403" y="1995180"/>
                    <a:pt x="3904427" y="2024841"/>
                    <a:pt x="3904427" y="2061430"/>
                  </a:cubicBezTo>
                  <a:cubicBezTo>
                    <a:pt x="3904427" y="2098019"/>
                    <a:pt x="3875403" y="2127680"/>
                    <a:pt x="3839600" y="2127680"/>
                  </a:cubicBezTo>
                  <a:close/>
                  <a:moveTo>
                    <a:pt x="3655709" y="2127680"/>
                  </a:moveTo>
                  <a:cubicBezTo>
                    <a:pt x="3619905" y="2127680"/>
                    <a:pt x="3590881" y="2098019"/>
                    <a:pt x="3590881" y="2061430"/>
                  </a:cubicBezTo>
                  <a:cubicBezTo>
                    <a:pt x="3590881" y="2024841"/>
                    <a:pt x="3619905" y="1995180"/>
                    <a:pt x="3655709" y="1995180"/>
                  </a:cubicBezTo>
                  <a:cubicBezTo>
                    <a:pt x="3691512" y="1995180"/>
                    <a:pt x="3720536" y="2024841"/>
                    <a:pt x="3720536" y="2061430"/>
                  </a:cubicBezTo>
                  <a:cubicBezTo>
                    <a:pt x="3720536" y="2098019"/>
                    <a:pt x="3691512" y="2127680"/>
                    <a:pt x="3655709" y="2127680"/>
                  </a:cubicBezTo>
                  <a:close/>
                  <a:moveTo>
                    <a:pt x="3471818" y="2127680"/>
                  </a:moveTo>
                  <a:cubicBezTo>
                    <a:pt x="3436014" y="2127680"/>
                    <a:pt x="3406990" y="2098019"/>
                    <a:pt x="3406990" y="2061430"/>
                  </a:cubicBezTo>
                  <a:cubicBezTo>
                    <a:pt x="3406990" y="2024841"/>
                    <a:pt x="3436014" y="1995180"/>
                    <a:pt x="3471818" y="1995180"/>
                  </a:cubicBezTo>
                  <a:cubicBezTo>
                    <a:pt x="3507621" y="1995180"/>
                    <a:pt x="3536645" y="2024841"/>
                    <a:pt x="3536645" y="2061430"/>
                  </a:cubicBezTo>
                  <a:cubicBezTo>
                    <a:pt x="3536645" y="2098019"/>
                    <a:pt x="3507621" y="2127680"/>
                    <a:pt x="3471818" y="2127680"/>
                  </a:cubicBezTo>
                  <a:close/>
                  <a:moveTo>
                    <a:pt x="3287926" y="2127680"/>
                  </a:moveTo>
                  <a:cubicBezTo>
                    <a:pt x="3252122" y="2127680"/>
                    <a:pt x="3223098" y="2098019"/>
                    <a:pt x="3223098" y="2061430"/>
                  </a:cubicBezTo>
                  <a:cubicBezTo>
                    <a:pt x="3223098" y="2024841"/>
                    <a:pt x="3252122" y="1995180"/>
                    <a:pt x="3287926" y="1995180"/>
                  </a:cubicBezTo>
                  <a:cubicBezTo>
                    <a:pt x="3323730" y="1995180"/>
                    <a:pt x="3352754" y="2024841"/>
                    <a:pt x="3352754" y="2061430"/>
                  </a:cubicBezTo>
                  <a:cubicBezTo>
                    <a:pt x="3352754" y="2098019"/>
                    <a:pt x="3323730" y="2127680"/>
                    <a:pt x="3287926" y="2127680"/>
                  </a:cubicBezTo>
                  <a:close/>
                  <a:moveTo>
                    <a:pt x="3104034" y="2127680"/>
                  </a:moveTo>
                  <a:cubicBezTo>
                    <a:pt x="3068231" y="2127680"/>
                    <a:pt x="3039206" y="2098019"/>
                    <a:pt x="3039206" y="2061430"/>
                  </a:cubicBezTo>
                  <a:cubicBezTo>
                    <a:pt x="3039206" y="2024841"/>
                    <a:pt x="3068231" y="1995180"/>
                    <a:pt x="3104034" y="1995180"/>
                  </a:cubicBezTo>
                  <a:cubicBezTo>
                    <a:pt x="3139837" y="1995180"/>
                    <a:pt x="3168861" y="2024841"/>
                    <a:pt x="3168861" y="2061430"/>
                  </a:cubicBezTo>
                  <a:cubicBezTo>
                    <a:pt x="3168861" y="2098019"/>
                    <a:pt x="3139837" y="2127680"/>
                    <a:pt x="3104034" y="2127680"/>
                  </a:cubicBezTo>
                  <a:close/>
                  <a:moveTo>
                    <a:pt x="2920143" y="2127680"/>
                  </a:moveTo>
                  <a:cubicBezTo>
                    <a:pt x="2884339" y="2127680"/>
                    <a:pt x="2855315" y="2098019"/>
                    <a:pt x="2855315" y="2061430"/>
                  </a:cubicBezTo>
                  <a:cubicBezTo>
                    <a:pt x="2855315" y="2024841"/>
                    <a:pt x="2884339" y="1995180"/>
                    <a:pt x="2920143" y="1995180"/>
                  </a:cubicBezTo>
                  <a:cubicBezTo>
                    <a:pt x="2955946" y="1995180"/>
                    <a:pt x="2984970" y="2024841"/>
                    <a:pt x="2984970" y="2061430"/>
                  </a:cubicBezTo>
                  <a:cubicBezTo>
                    <a:pt x="2984970" y="2098019"/>
                    <a:pt x="2955946" y="2127680"/>
                    <a:pt x="2920143" y="2127680"/>
                  </a:cubicBezTo>
                  <a:close/>
                  <a:moveTo>
                    <a:pt x="2721523" y="2127680"/>
                  </a:moveTo>
                  <a:cubicBezTo>
                    <a:pt x="2685719" y="2127680"/>
                    <a:pt x="2656695" y="2098019"/>
                    <a:pt x="2656695" y="2061430"/>
                  </a:cubicBezTo>
                  <a:cubicBezTo>
                    <a:pt x="2656695" y="2024841"/>
                    <a:pt x="2685719" y="1995180"/>
                    <a:pt x="2721523" y="1995180"/>
                  </a:cubicBezTo>
                  <a:cubicBezTo>
                    <a:pt x="2757326" y="1995180"/>
                    <a:pt x="2786350" y="2024841"/>
                    <a:pt x="2786350" y="2061430"/>
                  </a:cubicBezTo>
                  <a:cubicBezTo>
                    <a:pt x="2786350" y="2098019"/>
                    <a:pt x="2757326" y="2127680"/>
                    <a:pt x="2721523" y="2127680"/>
                  </a:cubicBezTo>
                  <a:close/>
                  <a:moveTo>
                    <a:pt x="2523126" y="2128689"/>
                  </a:moveTo>
                  <a:cubicBezTo>
                    <a:pt x="2487322" y="2128689"/>
                    <a:pt x="2458298" y="2099028"/>
                    <a:pt x="2458298" y="2062439"/>
                  </a:cubicBezTo>
                  <a:cubicBezTo>
                    <a:pt x="2458298" y="2025850"/>
                    <a:pt x="2487322" y="1996189"/>
                    <a:pt x="2523126" y="1996189"/>
                  </a:cubicBezTo>
                  <a:cubicBezTo>
                    <a:pt x="2558929" y="1996189"/>
                    <a:pt x="2587953" y="2025850"/>
                    <a:pt x="2587953" y="2062439"/>
                  </a:cubicBezTo>
                  <a:cubicBezTo>
                    <a:pt x="2587953" y="2099028"/>
                    <a:pt x="2558929" y="2128689"/>
                    <a:pt x="2523126" y="2128689"/>
                  </a:cubicBezTo>
                  <a:close/>
                  <a:moveTo>
                    <a:pt x="2339234" y="2128689"/>
                  </a:moveTo>
                  <a:cubicBezTo>
                    <a:pt x="2303430" y="2128689"/>
                    <a:pt x="2274406" y="2099028"/>
                    <a:pt x="2274406" y="2062439"/>
                  </a:cubicBezTo>
                  <a:cubicBezTo>
                    <a:pt x="2274406" y="2025850"/>
                    <a:pt x="2303430" y="1996189"/>
                    <a:pt x="2339234" y="1996189"/>
                  </a:cubicBezTo>
                  <a:cubicBezTo>
                    <a:pt x="2375038" y="1996189"/>
                    <a:pt x="2404062" y="2025850"/>
                    <a:pt x="2404062" y="2062439"/>
                  </a:cubicBezTo>
                  <a:cubicBezTo>
                    <a:pt x="2404062" y="2099028"/>
                    <a:pt x="2375038" y="2128689"/>
                    <a:pt x="2339234" y="2128689"/>
                  </a:cubicBezTo>
                  <a:close/>
                  <a:moveTo>
                    <a:pt x="2155343" y="2128689"/>
                  </a:moveTo>
                  <a:cubicBezTo>
                    <a:pt x="2119540" y="2128689"/>
                    <a:pt x="2090515" y="2099028"/>
                    <a:pt x="2090515" y="2062439"/>
                  </a:cubicBezTo>
                  <a:cubicBezTo>
                    <a:pt x="2090515" y="2025850"/>
                    <a:pt x="2119540" y="1996189"/>
                    <a:pt x="2155343" y="1996189"/>
                  </a:cubicBezTo>
                  <a:cubicBezTo>
                    <a:pt x="2191146" y="1996189"/>
                    <a:pt x="2220170" y="2025850"/>
                    <a:pt x="2220170" y="2062439"/>
                  </a:cubicBezTo>
                  <a:cubicBezTo>
                    <a:pt x="2220170" y="2099028"/>
                    <a:pt x="2191146" y="2128689"/>
                    <a:pt x="2155343" y="2128689"/>
                  </a:cubicBezTo>
                  <a:close/>
                  <a:moveTo>
                    <a:pt x="1971452" y="2128689"/>
                  </a:moveTo>
                  <a:cubicBezTo>
                    <a:pt x="1935648" y="2128689"/>
                    <a:pt x="1906624" y="2099028"/>
                    <a:pt x="1906624" y="2062439"/>
                  </a:cubicBezTo>
                  <a:cubicBezTo>
                    <a:pt x="1906624" y="2025850"/>
                    <a:pt x="1935648" y="1996189"/>
                    <a:pt x="1971452" y="1996189"/>
                  </a:cubicBezTo>
                  <a:cubicBezTo>
                    <a:pt x="2007255" y="1996189"/>
                    <a:pt x="2036280" y="2025850"/>
                    <a:pt x="2036280" y="2062439"/>
                  </a:cubicBezTo>
                  <a:cubicBezTo>
                    <a:pt x="2036280" y="2099028"/>
                    <a:pt x="2007255" y="2128689"/>
                    <a:pt x="1971452" y="2128689"/>
                  </a:cubicBezTo>
                  <a:close/>
                  <a:moveTo>
                    <a:pt x="1787561" y="2128689"/>
                  </a:moveTo>
                  <a:cubicBezTo>
                    <a:pt x="1751756" y="2128689"/>
                    <a:pt x="1722733" y="2099028"/>
                    <a:pt x="1722733" y="2062439"/>
                  </a:cubicBezTo>
                  <a:cubicBezTo>
                    <a:pt x="1722733" y="2025850"/>
                    <a:pt x="1751756" y="1996189"/>
                    <a:pt x="1787561" y="1996189"/>
                  </a:cubicBezTo>
                  <a:cubicBezTo>
                    <a:pt x="1823363" y="1996189"/>
                    <a:pt x="1852388" y="2025850"/>
                    <a:pt x="1852388" y="2062439"/>
                  </a:cubicBezTo>
                  <a:cubicBezTo>
                    <a:pt x="1852388" y="2099028"/>
                    <a:pt x="1823363" y="2128689"/>
                    <a:pt x="1787561" y="2128689"/>
                  </a:cubicBezTo>
                  <a:close/>
                  <a:moveTo>
                    <a:pt x="1603668" y="2128689"/>
                  </a:moveTo>
                  <a:cubicBezTo>
                    <a:pt x="1567865" y="2128689"/>
                    <a:pt x="1538841" y="2099028"/>
                    <a:pt x="1538841" y="2062439"/>
                  </a:cubicBezTo>
                  <a:cubicBezTo>
                    <a:pt x="1538841" y="2025850"/>
                    <a:pt x="1567865" y="1996189"/>
                    <a:pt x="1603668" y="1996189"/>
                  </a:cubicBezTo>
                  <a:cubicBezTo>
                    <a:pt x="1639472" y="1996189"/>
                    <a:pt x="1668496" y="2025850"/>
                    <a:pt x="1668496" y="2062439"/>
                  </a:cubicBezTo>
                  <a:cubicBezTo>
                    <a:pt x="1668496" y="2099028"/>
                    <a:pt x="1639472" y="2128689"/>
                    <a:pt x="1603668" y="2128689"/>
                  </a:cubicBezTo>
                  <a:close/>
                  <a:moveTo>
                    <a:pt x="1405048" y="2128689"/>
                  </a:moveTo>
                  <a:cubicBezTo>
                    <a:pt x="1369246" y="2128689"/>
                    <a:pt x="1340221" y="2099028"/>
                    <a:pt x="1340221" y="2062439"/>
                  </a:cubicBezTo>
                  <a:cubicBezTo>
                    <a:pt x="1340221" y="2025850"/>
                    <a:pt x="1369246" y="1996189"/>
                    <a:pt x="1405048" y="1996189"/>
                  </a:cubicBezTo>
                  <a:cubicBezTo>
                    <a:pt x="1440851" y="1996189"/>
                    <a:pt x="1469876" y="2025850"/>
                    <a:pt x="1469876" y="2062439"/>
                  </a:cubicBezTo>
                  <a:cubicBezTo>
                    <a:pt x="1469876" y="2099028"/>
                    <a:pt x="1440851" y="2128689"/>
                    <a:pt x="1405048" y="2128689"/>
                  </a:cubicBezTo>
                  <a:close/>
                  <a:moveTo>
                    <a:pt x="7575503" y="2130708"/>
                  </a:moveTo>
                  <a:cubicBezTo>
                    <a:pt x="7539700" y="2130708"/>
                    <a:pt x="7510676" y="2101047"/>
                    <a:pt x="7510676" y="2064458"/>
                  </a:cubicBezTo>
                  <a:cubicBezTo>
                    <a:pt x="7510676" y="2027869"/>
                    <a:pt x="7539700" y="1998208"/>
                    <a:pt x="7575503" y="1998208"/>
                  </a:cubicBezTo>
                  <a:cubicBezTo>
                    <a:pt x="7611306" y="1998208"/>
                    <a:pt x="7640330" y="2027869"/>
                    <a:pt x="7640330" y="2064458"/>
                  </a:cubicBezTo>
                  <a:cubicBezTo>
                    <a:pt x="7640330" y="2101047"/>
                    <a:pt x="7611306" y="2130708"/>
                    <a:pt x="7575503" y="2130708"/>
                  </a:cubicBezTo>
                  <a:close/>
                  <a:moveTo>
                    <a:pt x="7391612" y="2130708"/>
                  </a:moveTo>
                  <a:cubicBezTo>
                    <a:pt x="7355809" y="2130708"/>
                    <a:pt x="7326784" y="2101047"/>
                    <a:pt x="7326784" y="2064458"/>
                  </a:cubicBezTo>
                  <a:cubicBezTo>
                    <a:pt x="7326784" y="2027869"/>
                    <a:pt x="7355809" y="1998208"/>
                    <a:pt x="7391612" y="1998208"/>
                  </a:cubicBezTo>
                  <a:cubicBezTo>
                    <a:pt x="7427415" y="1998208"/>
                    <a:pt x="7456440" y="2027869"/>
                    <a:pt x="7456440" y="2064458"/>
                  </a:cubicBezTo>
                  <a:cubicBezTo>
                    <a:pt x="7456440" y="2101047"/>
                    <a:pt x="7427415" y="2130708"/>
                    <a:pt x="7391612" y="2130708"/>
                  </a:cubicBezTo>
                  <a:close/>
                  <a:moveTo>
                    <a:pt x="7207720" y="2130708"/>
                  </a:moveTo>
                  <a:cubicBezTo>
                    <a:pt x="7171917" y="2130708"/>
                    <a:pt x="7142893" y="2101047"/>
                    <a:pt x="7142893" y="2064458"/>
                  </a:cubicBezTo>
                  <a:cubicBezTo>
                    <a:pt x="7142893" y="2027869"/>
                    <a:pt x="7171917" y="1998208"/>
                    <a:pt x="7207720" y="1998208"/>
                  </a:cubicBezTo>
                  <a:cubicBezTo>
                    <a:pt x="7243524" y="1998208"/>
                    <a:pt x="7272548" y="2027869"/>
                    <a:pt x="7272548" y="2064458"/>
                  </a:cubicBezTo>
                  <a:cubicBezTo>
                    <a:pt x="7272548" y="2101047"/>
                    <a:pt x="7243524" y="2130708"/>
                    <a:pt x="7207720" y="2130708"/>
                  </a:cubicBezTo>
                  <a:close/>
                  <a:moveTo>
                    <a:pt x="7023828" y="2130708"/>
                  </a:moveTo>
                  <a:cubicBezTo>
                    <a:pt x="6988026" y="2130708"/>
                    <a:pt x="6959001" y="2101047"/>
                    <a:pt x="6959001" y="2064458"/>
                  </a:cubicBezTo>
                  <a:cubicBezTo>
                    <a:pt x="6959001" y="2027869"/>
                    <a:pt x="6988026" y="1998208"/>
                    <a:pt x="7023828" y="1998208"/>
                  </a:cubicBezTo>
                  <a:cubicBezTo>
                    <a:pt x="7059632" y="1998208"/>
                    <a:pt x="7088656" y="2027869"/>
                    <a:pt x="7088656" y="2064458"/>
                  </a:cubicBezTo>
                  <a:cubicBezTo>
                    <a:pt x="7088656" y="2101047"/>
                    <a:pt x="7059632" y="2130708"/>
                    <a:pt x="7023828" y="2130708"/>
                  </a:cubicBezTo>
                  <a:close/>
                  <a:moveTo>
                    <a:pt x="6839937" y="2130708"/>
                  </a:moveTo>
                  <a:cubicBezTo>
                    <a:pt x="6804134" y="2130708"/>
                    <a:pt x="6775110" y="2101047"/>
                    <a:pt x="6775110" y="2064458"/>
                  </a:cubicBezTo>
                  <a:cubicBezTo>
                    <a:pt x="6775110" y="2027869"/>
                    <a:pt x="6804134" y="1998208"/>
                    <a:pt x="6839937" y="1998208"/>
                  </a:cubicBezTo>
                  <a:cubicBezTo>
                    <a:pt x="6875741" y="1998208"/>
                    <a:pt x="6904765" y="2027869"/>
                    <a:pt x="6904765" y="2064458"/>
                  </a:cubicBezTo>
                  <a:cubicBezTo>
                    <a:pt x="6904765" y="2101047"/>
                    <a:pt x="6875741" y="2130708"/>
                    <a:pt x="6839937" y="2130708"/>
                  </a:cubicBezTo>
                  <a:close/>
                  <a:moveTo>
                    <a:pt x="6641318" y="2130708"/>
                  </a:moveTo>
                  <a:cubicBezTo>
                    <a:pt x="6605514" y="2130708"/>
                    <a:pt x="6576490" y="2101047"/>
                    <a:pt x="6576490" y="2064458"/>
                  </a:cubicBezTo>
                  <a:cubicBezTo>
                    <a:pt x="6576490" y="2027869"/>
                    <a:pt x="6605514" y="1998208"/>
                    <a:pt x="6641318" y="1998208"/>
                  </a:cubicBezTo>
                  <a:cubicBezTo>
                    <a:pt x="6677120" y="1998208"/>
                    <a:pt x="6706144" y="2027869"/>
                    <a:pt x="6706144" y="2064458"/>
                  </a:cubicBezTo>
                  <a:cubicBezTo>
                    <a:pt x="6706144" y="2101047"/>
                    <a:pt x="6677120" y="2130708"/>
                    <a:pt x="6641318" y="2130708"/>
                  </a:cubicBezTo>
                  <a:close/>
                  <a:moveTo>
                    <a:pt x="5150149" y="2132726"/>
                  </a:moveTo>
                  <a:cubicBezTo>
                    <a:pt x="5114345" y="2132726"/>
                    <a:pt x="5085321" y="2103065"/>
                    <a:pt x="5085321" y="2066476"/>
                  </a:cubicBezTo>
                  <a:cubicBezTo>
                    <a:pt x="5085321" y="2029887"/>
                    <a:pt x="5114345" y="2000226"/>
                    <a:pt x="5150149" y="2000226"/>
                  </a:cubicBezTo>
                  <a:cubicBezTo>
                    <a:pt x="5185953" y="2000226"/>
                    <a:pt x="5214976" y="2029887"/>
                    <a:pt x="5214976" y="2066476"/>
                  </a:cubicBezTo>
                  <a:cubicBezTo>
                    <a:pt x="5214976" y="2103065"/>
                    <a:pt x="5185953" y="2132726"/>
                    <a:pt x="5150149" y="2132726"/>
                  </a:cubicBezTo>
                  <a:close/>
                  <a:moveTo>
                    <a:pt x="4966257" y="2132726"/>
                  </a:moveTo>
                  <a:cubicBezTo>
                    <a:pt x="4930454" y="2132726"/>
                    <a:pt x="4901430" y="2103065"/>
                    <a:pt x="4901430" y="2066476"/>
                  </a:cubicBezTo>
                  <a:cubicBezTo>
                    <a:pt x="4901430" y="2029887"/>
                    <a:pt x="4930454" y="2000226"/>
                    <a:pt x="4966257" y="2000226"/>
                  </a:cubicBezTo>
                  <a:cubicBezTo>
                    <a:pt x="5002061" y="2000226"/>
                    <a:pt x="5031085" y="2029887"/>
                    <a:pt x="5031085" y="2066476"/>
                  </a:cubicBezTo>
                  <a:cubicBezTo>
                    <a:pt x="5031085" y="2103065"/>
                    <a:pt x="5002061" y="2132726"/>
                    <a:pt x="4966257" y="2132726"/>
                  </a:cubicBezTo>
                  <a:close/>
                  <a:moveTo>
                    <a:pt x="4782366" y="2132726"/>
                  </a:moveTo>
                  <a:cubicBezTo>
                    <a:pt x="4746563" y="2132726"/>
                    <a:pt x="4717539" y="2103065"/>
                    <a:pt x="4717539" y="2066476"/>
                  </a:cubicBezTo>
                  <a:cubicBezTo>
                    <a:pt x="4717539" y="2029887"/>
                    <a:pt x="4746563" y="2000226"/>
                    <a:pt x="4782366" y="2000226"/>
                  </a:cubicBezTo>
                  <a:cubicBezTo>
                    <a:pt x="4818169" y="2000226"/>
                    <a:pt x="4847193" y="2029887"/>
                    <a:pt x="4847193" y="2066476"/>
                  </a:cubicBezTo>
                  <a:cubicBezTo>
                    <a:pt x="4847193" y="2103065"/>
                    <a:pt x="4818169" y="2132726"/>
                    <a:pt x="4782366" y="2132726"/>
                  </a:cubicBezTo>
                  <a:close/>
                  <a:moveTo>
                    <a:pt x="4598475" y="2132726"/>
                  </a:moveTo>
                  <a:cubicBezTo>
                    <a:pt x="4562671" y="2132726"/>
                    <a:pt x="4533648" y="2103065"/>
                    <a:pt x="4533648" y="2066476"/>
                  </a:cubicBezTo>
                  <a:cubicBezTo>
                    <a:pt x="4533648" y="2029887"/>
                    <a:pt x="4562671" y="2000226"/>
                    <a:pt x="4598475" y="2000226"/>
                  </a:cubicBezTo>
                  <a:cubicBezTo>
                    <a:pt x="4634278" y="2000226"/>
                    <a:pt x="4663303" y="2029887"/>
                    <a:pt x="4663303" y="2066476"/>
                  </a:cubicBezTo>
                  <a:cubicBezTo>
                    <a:pt x="4663303" y="2103065"/>
                    <a:pt x="4634278" y="2132726"/>
                    <a:pt x="4598475" y="2132726"/>
                  </a:cubicBezTo>
                  <a:close/>
                  <a:moveTo>
                    <a:pt x="4414583" y="2132726"/>
                  </a:moveTo>
                  <a:cubicBezTo>
                    <a:pt x="4378779" y="2132726"/>
                    <a:pt x="4349755" y="2103065"/>
                    <a:pt x="4349755" y="2066476"/>
                  </a:cubicBezTo>
                  <a:cubicBezTo>
                    <a:pt x="4349755" y="2029887"/>
                    <a:pt x="4378779" y="2000226"/>
                    <a:pt x="4414583" y="2000226"/>
                  </a:cubicBezTo>
                  <a:cubicBezTo>
                    <a:pt x="4450386" y="2000226"/>
                    <a:pt x="4479410" y="2029887"/>
                    <a:pt x="4479410" y="2066476"/>
                  </a:cubicBezTo>
                  <a:cubicBezTo>
                    <a:pt x="4479410" y="2103065"/>
                    <a:pt x="4450386" y="2132726"/>
                    <a:pt x="4414583" y="2132726"/>
                  </a:cubicBezTo>
                  <a:close/>
                  <a:moveTo>
                    <a:pt x="4230691" y="2132726"/>
                  </a:moveTo>
                  <a:cubicBezTo>
                    <a:pt x="4194888" y="2132726"/>
                    <a:pt x="4165863" y="2103065"/>
                    <a:pt x="4165863" y="2066476"/>
                  </a:cubicBezTo>
                  <a:cubicBezTo>
                    <a:pt x="4165863" y="2029887"/>
                    <a:pt x="4194888" y="2000226"/>
                    <a:pt x="4230691" y="2000226"/>
                  </a:cubicBezTo>
                  <a:cubicBezTo>
                    <a:pt x="4266495" y="2000226"/>
                    <a:pt x="4295519" y="2029887"/>
                    <a:pt x="4295519" y="2066476"/>
                  </a:cubicBezTo>
                  <a:cubicBezTo>
                    <a:pt x="4295519" y="2103065"/>
                    <a:pt x="4266495" y="2132726"/>
                    <a:pt x="4230691" y="2132726"/>
                  </a:cubicBezTo>
                  <a:close/>
                  <a:moveTo>
                    <a:pt x="4032071" y="2132726"/>
                  </a:moveTo>
                  <a:cubicBezTo>
                    <a:pt x="3996268" y="2132726"/>
                    <a:pt x="3967243" y="2103065"/>
                    <a:pt x="3967243" y="2066476"/>
                  </a:cubicBezTo>
                  <a:cubicBezTo>
                    <a:pt x="3967243" y="2029887"/>
                    <a:pt x="3996268" y="2000226"/>
                    <a:pt x="4032071" y="2000226"/>
                  </a:cubicBezTo>
                  <a:cubicBezTo>
                    <a:pt x="4067874" y="2000226"/>
                    <a:pt x="4096898" y="2029887"/>
                    <a:pt x="4096898" y="2066476"/>
                  </a:cubicBezTo>
                  <a:cubicBezTo>
                    <a:pt x="4096898" y="2103065"/>
                    <a:pt x="4067874" y="2132726"/>
                    <a:pt x="4032071" y="2132726"/>
                  </a:cubicBezTo>
                  <a:close/>
                  <a:moveTo>
                    <a:pt x="1188874" y="2135754"/>
                  </a:moveTo>
                  <a:cubicBezTo>
                    <a:pt x="1153071" y="2135754"/>
                    <a:pt x="1124047" y="2106093"/>
                    <a:pt x="1124047" y="2069504"/>
                  </a:cubicBezTo>
                  <a:cubicBezTo>
                    <a:pt x="1124047" y="2032915"/>
                    <a:pt x="1153071" y="2003254"/>
                    <a:pt x="1188874" y="2003254"/>
                  </a:cubicBezTo>
                  <a:cubicBezTo>
                    <a:pt x="1224678" y="2003254"/>
                    <a:pt x="1253702" y="2032915"/>
                    <a:pt x="1253702" y="2069504"/>
                  </a:cubicBezTo>
                  <a:cubicBezTo>
                    <a:pt x="1253702" y="2106093"/>
                    <a:pt x="1224678" y="2135754"/>
                    <a:pt x="1188874" y="2135754"/>
                  </a:cubicBezTo>
                  <a:close/>
                  <a:moveTo>
                    <a:pt x="1004983" y="2135754"/>
                  </a:moveTo>
                  <a:cubicBezTo>
                    <a:pt x="969180" y="2135754"/>
                    <a:pt x="940155" y="2106093"/>
                    <a:pt x="940155" y="2069504"/>
                  </a:cubicBezTo>
                  <a:cubicBezTo>
                    <a:pt x="940155" y="2032915"/>
                    <a:pt x="969180" y="2003254"/>
                    <a:pt x="1004983" y="2003254"/>
                  </a:cubicBezTo>
                  <a:cubicBezTo>
                    <a:pt x="1040786" y="2003254"/>
                    <a:pt x="1069811" y="2032915"/>
                    <a:pt x="1069811" y="2069504"/>
                  </a:cubicBezTo>
                  <a:cubicBezTo>
                    <a:pt x="1069811" y="2106093"/>
                    <a:pt x="1040786" y="2135754"/>
                    <a:pt x="1004983" y="2135754"/>
                  </a:cubicBezTo>
                  <a:close/>
                  <a:moveTo>
                    <a:pt x="821092" y="2135754"/>
                  </a:moveTo>
                  <a:cubicBezTo>
                    <a:pt x="785288" y="2135754"/>
                    <a:pt x="756264" y="2106093"/>
                    <a:pt x="756264" y="2069504"/>
                  </a:cubicBezTo>
                  <a:cubicBezTo>
                    <a:pt x="756264" y="2032915"/>
                    <a:pt x="785288" y="2003254"/>
                    <a:pt x="821092" y="2003254"/>
                  </a:cubicBezTo>
                  <a:cubicBezTo>
                    <a:pt x="856895" y="2003254"/>
                    <a:pt x="885920" y="2032915"/>
                    <a:pt x="885920" y="2069504"/>
                  </a:cubicBezTo>
                  <a:cubicBezTo>
                    <a:pt x="885920" y="2106093"/>
                    <a:pt x="856895" y="2135754"/>
                    <a:pt x="821092" y="2135754"/>
                  </a:cubicBezTo>
                  <a:close/>
                  <a:moveTo>
                    <a:pt x="637202" y="2135754"/>
                  </a:moveTo>
                  <a:cubicBezTo>
                    <a:pt x="601397" y="2135754"/>
                    <a:pt x="572374" y="2106093"/>
                    <a:pt x="572374" y="2069504"/>
                  </a:cubicBezTo>
                  <a:cubicBezTo>
                    <a:pt x="572374" y="2032915"/>
                    <a:pt x="601397" y="2003254"/>
                    <a:pt x="637202" y="2003254"/>
                  </a:cubicBezTo>
                  <a:cubicBezTo>
                    <a:pt x="673004" y="2003254"/>
                    <a:pt x="702030" y="2032915"/>
                    <a:pt x="702030" y="2069504"/>
                  </a:cubicBezTo>
                  <a:cubicBezTo>
                    <a:pt x="702030" y="2106093"/>
                    <a:pt x="673004" y="2135754"/>
                    <a:pt x="637202" y="2135754"/>
                  </a:cubicBezTo>
                  <a:close/>
                  <a:moveTo>
                    <a:pt x="453308" y="2135754"/>
                  </a:moveTo>
                  <a:cubicBezTo>
                    <a:pt x="417506" y="2135754"/>
                    <a:pt x="388481" y="2106093"/>
                    <a:pt x="388481" y="2069504"/>
                  </a:cubicBezTo>
                  <a:cubicBezTo>
                    <a:pt x="388481" y="2032915"/>
                    <a:pt x="417506" y="2003254"/>
                    <a:pt x="453308" y="2003254"/>
                  </a:cubicBezTo>
                  <a:cubicBezTo>
                    <a:pt x="489112" y="2003254"/>
                    <a:pt x="518136" y="2032915"/>
                    <a:pt x="518136" y="2069504"/>
                  </a:cubicBezTo>
                  <a:cubicBezTo>
                    <a:pt x="518136" y="2106093"/>
                    <a:pt x="489112" y="2135754"/>
                    <a:pt x="453308" y="2135754"/>
                  </a:cubicBezTo>
                  <a:close/>
                  <a:moveTo>
                    <a:pt x="269417" y="2135754"/>
                  </a:moveTo>
                  <a:cubicBezTo>
                    <a:pt x="233614" y="2135754"/>
                    <a:pt x="204589" y="2106093"/>
                    <a:pt x="204589" y="2069504"/>
                  </a:cubicBezTo>
                  <a:cubicBezTo>
                    <a:pt x="204589" y="2032915"/>
                    <a:pt x="233614" y="2003254"/>
                    <a:pt x="269417" y="2003254"/>
                  </a:cubicBezTo>
                  <a:cubicBezTo>
                    <a:pt x="305220" y="2003254"/>
                    <a:pt x="334245" y="2032915"/>
                    <a:pt x="334245" y="2069504"/>
                  </a:cubicBezTo>
                  <a:cubicBezTo>
                    <a:pt x="334245" y="2106093"/>
                    <a:pt x="305220" y="2135754"/>
                    <a:pt x="269417" y="2135754"/>
                  </a:cubicBezTo>
                  <a:close/>
                  <a:moveTo>
                    <a:pt x="6459386" y="2304608"/>
                  </a:moveTo>
                  <a:cubicBezTo>
                    <a:pt x="6423584" y="2304608"/>
                    <a:pt x="6394560" y="2274947"/>
                    <a:pt x="6394560" y="2238358"/>
                  </a:cubicBezTo>
                  <a:cubicBezTo>
                    <a:pt x="6394560" y="2201769"/>
                    <a:pt x="6423584" y="2172108"/>
                    <a:pt x="6459386" y="2172108"/>
                  </a:cubicBezTo>
                  <a:cubicBezTo>
                    <a:pt x="6495190" y="2172108"/>
                    <a:pt x="6524213" y="2201769"/>
                    <a:pt x="6524213" y="2238358"/>
                  </a:cubicBezTo>
                  <a:cubicBezTo>
                    <a:pt x="6524213" y="2274947"/>
                    <a:pt x="6495190" y="2304608"/>
                    <a:pt x="6459386" y="2304608"/>
                  </a:cubicBezTo>
                  <a:close/>
                  <a:moveTo>
                    <a:pt x="6275496" y="2304608"/>
                  </a:moveTo>
                  <a:cubicBezTo>
                    <a:pt x="6239692" y="2304608"/>
                    <a:pt x="6210668" y="2274947"/>
                    <a:pt x="6210668" y="2238358"/>
                  </a:cubicBezTo>
                  <a:cubicBezTo>
                    <a:pt x="6210668" y="2201769"/>
                    <a:pt x="6239692" y="2172108"/>
                    <a:pt x="6275496" y="2172108"/>
                  </a:cubicBezTo>
                  <a:cubicBezTo>
                    <a:pt x="6311298" y="2172108"/>
                    <a:pt x="6340322" y="2201769"/>
                    <a:pt x="6340322" y="2238358"/>
                  </a:cubicBezTo>
                  <a:cubicBezTo>
                    <a:pt x="6340322" y="2274947"/>
                    <a:pt x="6311298" y="2304608"/>
                    <a:pt x="6275496" y="2304608"/>
                  </a:cubicBezTo>
                  <a:close/>
                  <a:moveTo>
                    <a:pt x="6091604" y="2304608"/>
                  </a:moveTo>
                  <a:cubicBezTo>
                    <a:pt x="6055801" y="2304608"/>
                    <a:pt x="6026777" y="2274947"/>
                    <a:pt x="6026777" y="2238358"/>
                  </a:cubicBezTo>
                  <a:cubicBezTo>
                    <a:pt x="6026777" y="2201769"/>
                    <a:pt x="6055801" y="2172108"/>
                    <a:pt x="6091604" y="2172108"/>
                  </a:cubicBezTo>
                  <a:cubicBezTo>
                    <a:pt x="6127408" y="2172108"/>
                    <a:pt x="6156432" y="2201769"/>
                    <a:pt x="6156432" y="2238358"/>
                  </a:cubicBezTo>
                  <a:cubicBezTo>
                    <a:pt x="6156432" y="2274947"/>
                    <a:pt x="6127408" y="2304608"/>
                    <a:pt x="6091604" y="2304608"/>
                  </a:cubicBezTo>
                  <a:close/>
                  <a:moveTo>
                    <a:pt x="5907713" y="2304608"/>
                  </a:moveTo>
                  <a:cubicBezTo>
                    <a:pt x="5871910" y="2304608"/>
                    <a:pt x="5842885" y="2274947"/>
                    <a:pt x="5842885" y="2238358"/>
                  </a:cubicBezTo>
                  <a:cubicBezTo>
                    <a:pt x="5842885" y="2201769"/>
                    <a:pt x="5871910" y="2172108"/>
                    <a:pt x="5907713" y="2172108"/>
                  </a:cubicBezTo>
                  <a:cubicBezTo>
                    <a:pt x="5943516" y="2172108"/>
                    <a:pt x="5972540" y="2201769"/>
                    <a:pt x="5972540" y="2238358"/>
                  </a:cubicBezTo>
                  <a:cubicBezTo>
                    <a:pt x="5972540" y="2274947"/>
                    <a:pt x="5943516" y="2304608"/>
                    <a:pt x="5907713" y="2304608"/>
                  </a:cubicBezTo>
                  <a:close/>
                  <a:moveTo>
                    <a:pt x="5723822" y="2304608"/>
                  </a:moveTo>
                  <a:cubicBezTo>
                    <a:pt x="5688018" y="2304608"/>
                    <a:pt x="5658995" y="2274947"/>
                    <a:pt x="5658995" y="2238358"/>
                  </a:cubicBezTo>
                  <a:cubicBezTo>
                    <a:pt x="5658995" y="2201769"/>
                    <a:pt x="5688018" y="2172108"/>
                    <a:pt x="5723822" y="2172108"/>
                  </a:cubicBezTo>
                  <a:cubicBezTo>
                    <a:pt x="5759625" y="2172108"/>
                    <a:pt x="5788649" y="2201769"/>
                    <a:pt x="5788649" y="2238358"/>
                  </a:cubicBezTo>
                  <a:cubicBezTo>
                    <a:pt x="5788649" y="2274947"/>
                    <a:pt x="5759625" y="2304608"/>
                    <a:pt x="5723822" y="2304608"/>
                  </a:cubicBezTo>
                  <a:close/>
                  <a:moveTo>
                    <a:pt x="5539931" y="2304608"/>
                  </a:moveTo>
                  <a:cubicBezTo>
                    <a:pt x="5504127" y="2304608"/>
                    <a:pt x="5475103" y="2274947"/>
                    <a:pt x="5475103" y="2238358"/>
                  </a:cubicBezTo>
                  <a:cubicBezTo>
                    <a:pt x="5475103" y="2201769"/>
                    <a:pt x="5504127" y="2172108"/>
                    <a:pt x="5539931" y="2172108"/>
                  </a:cubicBezTo>
                  <a:cubicBezTo>
                    <a:pt x="5575733" y="2172108"/>
                    <a:pt x="5604758" y="2201769"/>
                    <a:pt x="5604758" y="2238358"/>
                  </a:cubicBezTo>
                  <a:cubicBezTo>
                    <a:pt x="5604758" y="2274947"/>
                    <a:pt x="5575733" y="2304608"/>
                    <a:pt x="5539931" y="2304608"/>
                  </a:cubicBezTo>
                  <a:close/>
                  <a:moveTo>
                    <a:pt x="5341309" y="2304608"/>
                  </a:moveTo>
                  <a:cubicBezTo>
                    <a:pt x="5305506" y="2304608"/>
                    <a:pt x="5276482" y="2274947"/>
                    <a:pt x="5276482" y="2238358"/>
                  </a:cubicBezTo>
                  <a:cubicBezTo>
                    <a:pt x="5276482" y="2201769"/>
                    <a:pt x="5305506" y="2172108"/>
                    <a:pt x="5341309" y="2172108"/>
                  </a:cubicBezTo>
                  <a:cubicBezTo>
                    <a:pt x="5377113" y="2172108"/>
                    <a:pt x="5406137" y="2201769"/>
                    <a:pt x="5406137" y="2238358"/>
                  </a:cubicBezTo>
                  <a:cubicBezTo>
                    <a:pt x="5406137" y="2274947"/>
                    <a:pt x="5377113" y="2304608"/>
                    <a:pt x="5341309" y="2304608"/>
                  </a:cubicBezTo>
                  <a:close/>
                  <a:moveTo>
                    <a:pt x="3844214" y="2306626"/>
                  </a:moveTo>
                  <a:cubicBezTo>
                    <a:pt x="3808412" y="2306626"/>
                    <a:pt x="3779387" y="2276965"/>
                    <a:pt x="3779387" y="2240376"/>
                  </a:cubicBezTo>
                  <a:cubicBezTo>
                    <a:pt x="3779387" y="2203787"/>
                    <a:pt x="3808412" y="2174126"/>
                    <a:pt x="3844214" y="2174126"/>
                  </a:cubicBezTo>
                  <a:cubicBezTo>
                    <a:pt x="3880018" y="2174126"/>
                    <a:pt x="3909042" y="2203787"/>
                    <a:pt x="3909042" y="2240376"/>
                  </a:cubicBezTo>
                  <a:cubicBezTo>
                    <a:pt x="3909042" y="2276965"/>
                    <a:pt x="3880018" y="2306626"/>
                    <a:pt x="3844214" y="2306626"/>
                  </a:cubicBezTo>
                  <a:close/>
                  <a:moveTo>
                    <a:pt x="3660323" y="2306626"/>
                  </a:moveTo>
                  <a:cubicBezTo>
                    <a:pt x="3624520" y="2306626"/>
                    <a:pt x="3595496" y="2276965"/>
                    <a:pt x="3595496" y="2240376"/>
                  </a:cubicBezTo>
                  <a:cubicBezTo>
                    <a:pt x="3595496" y="2203787"/>
                    <a:pt x="3624520" y="2174126"/>
                    <a:pt x="3660323" y="2174126"/>
                  </a:cubicBezTo>
                  <a:cubicBezTo>
                    <a:pt x="3696126" y="2174126"/>
                    <a:pt x="3725150" y="2203787"/>
                    <a:pt x="3725150" y="2240376"/>
                  </a:cubicBezTo>
                  <a:cubicBezTo>
                    <a:pt x="3725150" y="2276965"/>
                    <a:pt x="3696126" y="2306626"/>
                    <a:pt x="3660323" y="2306626"/>
                  </a:cubicBezTo>
                  <a:close/>
                  <a:moveTo>
                    <a:pt x="3476432" y="2306626"/>
                  </a:moveTo>
                  <a:cubicBezTo>
                    <a:pt x="3440629" y="2306626"/>
                    <a:pt x="3411605" y="2276965"/>
                    <a:pt x="3411605" y="2240376"/>
                  </a:cubicBezTo>
                  <a:cubicBezTo>
                    <a:pt x="3411605" y="2203787"/>
                    <a:pt x="3440629" y="2174126"/>
                    <a:pt x="3476432" y="2174126"/>
                  </a:cubicBezTo>
                  <a:cubicBezTo>
                    <a:pt x="3512235" y="2174126"/>
                    <a:pt x="3541260" y="2203787"/>
                    <a:pt x="3541260" y="2240376"/>
                  </a:cubicBezTo>
                  <a:cubicBezTo>
                    <a:pt x="3541260" y="2276965"/>
                    <a:pt x="3512235" y="2306626"/>
                    <a:pt x="3476432" y="2306626"/>
                  </a:cubicBezTo>
                  <a:close/>
                  <a:moveTo>
                    <a:pt x="3292541" y="2306626"/>
                  </a:moveTo>
                  <a:cubicBezTo>
                    <a:pt x="3256737" y="2306626"/>
                    <a:pt x="3227713" y="2276965"/>
                    <a:pt x="3227713" y="2240376"/>
                  </a:cubicBezTo>
                  <a:cubicBezTo>
                    <a:pt x="3227713" y="2203787"/>
                    <a:pt x="3256737" y="2174126"/>
                    <a:pt x="3292541" y="2174126"/>
                  </a:cubicBezTo>
                  <a:cubicBezTo>
                    <a:pt x="3328344" y="2174126"/>
                    <a:pt x="3357368" y="2203787"/>
                    <a:pt x="3357368" y="2240376"/>
                  </a:cubicBezTo>
                  <a:cubicBezTo>
                    <a:pt x="3357368" y="2276965"/>
                    <a:pt x="3328344" y="2306626"/>
                    <a:pt x="3292541" y="2306626"/>
                  </a:cubicBezTo>
                  <a:close/>
                  <a:moveTo>
                    <a:pt x="3108649" y="2306626"/>
                  </a:moveTo>
                  <a:cubicBezTo>
                    <a:pt x="3072846" y="2306626"/>
                    <a:pt x="3043821" y="2276965"/>
                    <a:pt x="3043821" y="2240376"/>
                  </a:cubicBezTo>
                  <a:cubicBezTo>
                    <a:pt x="3043821" y="2203787"/>
                    <a:pt x="3072846" y="2174126"/>
                    <a:pt x="3108649" y="2174126"/>
                  </a:cubicBezTo>
                  <a:cubicBezTo>
                    <a:pt x="3144453" y="2174126"/>
                    <a:pt x="3173477" y="2203787"/>
                    <a:pt x="3173477" y="2240376"/>
                  </a:cubicBezTo>
                  <a:cubicBezTo>
                    <a:pt x="3173477" y="2276965"/>
                    <a:pt x="3144453" y="2306626"/>
                    <a:pt x="3108649" y="2306626"/>
                  </a:cubicBezTo>
                  <a:close/>
                  <a:moveTo>
                    <a:pt x="2924758" y="2306626"/>
                  </a:moveTo>
                  <a:cubicBezTo>
                    <a:pt x="2888955" y="2306626"/>
                    <a:pt x="2859931" y="2276965"/>
                    <a:pt x="2859931" y="2240376"/>
                  </a:cubicBezTo>
                  <a:cubicBezTo>
                    <a:pt x="2859931" y="2203787"/>
                    <a:pt x="2888955" y="2174126"/>
                    <a:pt x="2924758" y="2174126"/>
                  </a:cubicBezTo>
                  <a:cubicBezTo>
                    <a:pt x="2960561" y="2174126"/>
                    <a:pt x="2989585" y="2203787"/>
                    <a:pt x="2989585" y="2240376"/>
                  </a:cubicBezTo>
                  <a:cubicBezTo>
                    <a:pt x="2989585" y="2276965"/>
                    <a:pt x="2960561" y="2306626"/>
                    <a:pt x="2924758" y="2306626"/>
                  </a:cubicBezTo>
                  <a:close/>
                  <a:moveTo>
                    <a:pt x="2726137" y="2306626"/>
                  </a:moveTo>
                  <a:cubicBezTo>
                    <a:pt x="2690334" y="2306626"/>
                    <a:pt x="2661310" y="2276965"/>
                    <a:pt x="2661310" y="2240376"/>
                  </a:cubicBezTo>
                  <a:cubicBezTo>
                    <a:pt x="2661310" y="2203787"/>
                    <a:pt x="2690334" y="2174126"/>
                    <a:pt x="2726137" y="2174126"/>
                  </a:cubicBezTo>
                  <a:cubicBezTo>
                    <a:pt x="2761940" y="2174126"/>
                    <a:pt x="2790965" y="2203787"/>
                    <a:pt x="2790965" y="2240376"/>
                  </a:cubicBezTo>
                  <a:cubicBezTo>
                    <a:pt x="2790965" y="2276965"/>
                    <a:pt x="2761940" y="2306626"/>
                    <a:pt x="2726137" y="2306626"/>
                  </a:cubicBezTo>
                  <a:close/>
                  <a:moveTo>
                    <a:pt x="2527740" y="2307635"/>
                  </a:moveTo>
                  <a:cubicBezTo>
                    <a:pt x="2491936" y="2307635"/>
                    <a:pt x="2462913" y="2277974"/>
                    <a:pt x="2462913" y="2241385"/>
                  </a:cubicBezTo>
                  <a:cubicBezTo>
                    <a:pt x="2462913" y="2204796"/>
                    <a:pt x="2491936" y="2175135"/>
                    <a:pt x="2527740" y="2175135"/>
                  </a:cubicBezTo>
                  <a:cubicBezTo>
                    <a:pt x="2563544" y="2175135"/>
                    <a:pt x="2592568" y="2204796"/>
                    <a:pt x="2592568" y="2241385"/>
                  </a:cubicBezTo>
                  <a:cubicBezTo>
                    <a:pt x="2592568" y="2277974"/>
                    <a:pt x="2563544" y="2307635"/>
                    <a:pt x="2527740" y="2307635"/>
                  </a:cubicBezTo>
                  <a:close/>
                  <a:moveTo>
                    <a:pt x="2343849" y="2307635"/>
                  </a:moveTo>
                  <a:cubicBezTo>
                    <a:pt x="2308045" y="2307635"/>
                    <a:pt x="2279021" y="2277974"/>
                    <a:pt x="2279021" y="2241385"/>
                  </a:cubicBezTo>
                  <a:cubicBezTo>
                    <a:pt x="2279021" y="2204796"/>
                    <a:pt x="2308045" y="2175135"/>
                    <a:pt x="2343849" y="2175135"/>
                  </a:cubicBezTo>
                  <a:cubicBezTo>
                    <a:pt x="2379652" y="2175135"/>
                    <a:pt x="2408676" y="2204796"/>
                    <a:pt x="2408676" y="2241385"/>
                  </a:cubicBezTo>
                  <a:cubicBezTo>
                    <a:pt x="2408676" y="2277974"/>
                    <a:pt x="2379652" y="2307635"/>
                    <a:pt x="2343849" y="2307635"/>
                  </a:cubicBezTo>
                  <a:close/>
                  <a:moveTo>
                    <a:pt x="2159957" y="2307635"/>
                  </a:moveTo>
                  <a:cubicBezTo>
                    <a:pt x="2124154" y="2307635"/>
                    <a:pt x="2095129" y="2277974"/>
                    <a:pt x="2095129" y="2241385"/>
                  </a:cubicBezTo>
                  <a:cubicBezTo>
                    <a:pt x="2095129" y="2204796"/>
                    <a:pt x="2124154" y="2175135"/>
                    <a:pt x="2159957" y="2175135"/>
                  </a:cubicBezTo>
                  <a:cubicBezTo>
                    <a:pt x="2195761" y="2175135"/>
                    <a:pt x="2224785" y="2204796"/>
                    <a:pt x="2224785" y="2241385"/>
                  </a:cubicBezTo>
                  <a:cubicBezTo>
                    <a:pt x="2224785" y="2277974"/>
                    <a:pt x="2195761" y="2307635"/>
                    <a:pt x="2159957" y="2307635"/>
                  </a:cubicBezTo>
                  <a:close/>
                  <a:moveTo>
                    <a:pt x="1976067" y="2307635"/>
                  </a:moveTo>
                  <a:cubicBezTo>
                    <a:pt x="1940263" y="2307635"/>
                    <a:pt x="1911239" y="2277974"/>
                    <a:pt x="1911239" y="2241385"/>
                  </a:cubicBezTo>
                  <a:cubicBezTo>
                    <a:pt x="1911239" y="2204796"/>
                    <a:pt x="1940263" y="2175135"/>
                    <a:pt x="1976067" y="2175135"/>
                  </a:cubicBezTo>
                  <a:cubicBezTo>
                    <a:pt x="2011869" y="2175135"/>
                    <a:pt x="2040894" y="2204796"/>
                    <a:pt x="2040894" y="2241385"/>
                  </a:cubicBezTo>
                  <a:cubicBezTo>
                    <a:pt x="2040894" y="2277974"/>
                    <a:pt x="2011869" y="2307635"/>
                    <a:pt x="1976067" y="2307635"/>
                  </a:cubicBezTo>
                  <a:close/>
                  <a:moveTo>
                    <a:pt x="1792176" y="2307635"/>
                  </a:moveTo>
                  <a:cubicBezTo>
                    <a:pt x="1756371" y="2307635"/>
                    <a:pt x="1727348" y="2277974"/>
                    <a:pt x="1727348" y="2241385"/>
                  </a:cubicBezTo>
                  <a:cubicBezTo>
                    <a:pt x="1727348" y="2204796"/>
                    <a:pt x="1756371" y="2175135"/>
                    <a:pt x="1792176" y="2175135"/>
                  </a:cubicBezTo>
                  <a:cubicBezTo>
                    <a:pt x="1827979" y="2175135"/>
                    <a:pt x="1857004" y="2204796"/>
                    <a:pt x="1857004" y="2241385"/>
                  </a:cubicBezTo>
                  <a:cubicBezTo>
                    <a:pt x="1857004" y="2277974"/>
                    <a:pt x="1827979" y="2307635"/>
                    <a:pt x="1792176" y="2307635"/>
                  </a:cubicBezTo>
                  <a:close/>
                  <a:moveTo>
                    <a:pt x="1608284" y="2307635"/>
                  </a:moveTo>
                  <a:cubicBezTo>
                    <a:pt x="1572481" y="2307635"/>
                    <a:pt x="1543457" y="2277974"/>
                    <a:pt x="1543457" y="2241385"/>
                  </a:cubicBezTo>
                  <a:cubicBezTo>
                    <a:pt x="1543457" y="2204796"/>
                    <a:pt x="1572481" y="2175135"/>
                    <a:pt x="1608284" y="2175135"/>
                  </a:cubicBezTo>
                  <a:cubicBezTo>
                    <a:pt x="1644087" y="2175135"/>
                    <a:pt x="1673111" y="2204796"/>
                    <a:pt x="1673111" y="2241385"/>
                  </a:cubicBezTo>
                  <a:cubicBezTo>
                    <a:pt x="1673111" y="2277974"/>
                    <a:pt x="1644087" y="2307635"/>
                    <a:pt x="1608284" y="2307635"/>
                  </a:cubicBezTo>
                  <a:close/>
                  <a:moveTo>
                    <a:pt x="1409664" y="2307635"/>
                  </a:moveTo>
                  <a:cubicBezTo>
                    <a:pt x="1373860" y="2307635"/>
                    <a:pt x="1344837" y="2277974"/>
                    <a:pt x="1344837" y="2241385"/>
                  </a:cubicBezTo>
                  <a:cubicBezTo>
                    <a:pt x="1344837" y="2204796"/>
                    <a:pt x="1373860" y="2175135"/>
                    <a:pt x="1409664" y="2175135"/>
                  </a:cubicBezTo>
                  <a:cubicBezTo>
                    <a:pt x="1445466" y="2175135"/>
                    <a:pt x="1474491" y="2204796"/>
                    <a:pt x="1474491" y="2241385"/>
                  </a:cubicBezTo>
                  <a:cubicBezTo>
                    <a:pt x="1474491" y="2277974"/>
                    <a:pt x="1445466" y="2307635"/>
                    <a:pt x="1409664" y="2307635"/>
                  </a:cubicBezTo>
                  <a:close/>
                  <a:moveTo>
                    <a:pt x="7580117" y="2309654"/>
                  </a:moveTo>
                  <a:cubicBezTo>
                    <a:pt x="7544314" y="2309654"/>
                    <a:pt x="7515289" y="2279993"/>
                    <a:pt x="7515289" y="2243404"/>
                  </a:cubicBezTo>
                  <a:cubicBezTo>
                    <a:pt x="7515289" y="2206815"/>
                    <a:pt x="7544314" y="2177154"/>
                    <a:pt x="7580117" y="2177154"/>
                  </a:cubicBezTo>
                  <a:cubicBezTo>
                    <a:pt x="7615921" y="2177154"/>
                    <a:pt x="7644945" y="2206815"/>
                    <a:pt x="7644945" y="2243404"/>
                  </a:cubicBezTo>
                  <a:cubicBezTo>
                    <a:pt x="7644945" y="2279993"/>
                    <a:pt x="7615921" y="2309654"/>
                    <a:pt x="7580117" y="2309654"/>
                  </a:cubicBezTo>
                  <a:close/>
                  <a:moveTo>
                    <a:pt x="7396226" y="2309654"/>
                  </a:moveTo>
                  <a:cubicBezTo>
                    <a:pt x="7360422" y="2309654"/>
                    <a:pt x="7331398" y="2279993"/>
                    <a:pt x="7331398" y="2243404"/>
                  </a:cubicBezTo>
                  <a:cubicBezTo>
                    <a:pt x="7331398" y="2206815"/>
                    <a:pt x="7360422" y="2177154"/>
                    <a:pt x="7396226" y="2177154"/>
                  </a:cubicBezTo>
                  <a:cubicBezTo>
                    <a:pt x="7432029" y="2177154"/>
                    <a:pt x="7461054" y="2206815"/>
                    <a:pt x="7461054" y="2243404"/>
                  </a:cubicBezTo>
                  <a:cubicBezTo>
                    <a:pt x="7461054" y="2279993"/>
                    <a:pt x="7432029" y="2309654"/>
                    <a:pt x="7396226" y="2309654"/>
                  </a:cubicBezTo>
                  <a:close/>
                  <a:moveTo>
                    <a:pt x="7212336" y="2309654"/>
                  </a:moveTo>
                  <a:cubicBezTo>
                    <a:pt x="7176532" y="2309654"/>
                    <a:pt x="7147508" y="2279993"/>
                    <a:pt x="7147508" y="2243404"/>
                  </a:cubicBezTo>
                  <a:cubicBezTo>
                    <a:pt x="7147508" y="2206815"/>
                    <a:pt x="7176532" y="2177154"/>
                    <a:pt x="7212336" y="2177154"/>
                  </a:cubicBezTo>
                  <a:cubicBezTo>
                    <a:pt x="7248138" y="2177154"/>
                    <a:pt x="7277162" y="2206815"/>
                    <a:pt x="7277162" y="2243404"/>
                  </a:cubicBezTo>
                  <a:cubicBezTo>
                    <a:pt x="7277162" y="2279993"/>
                    <a:pt x="7248138" y="2309654"/>
                    <a:pt x="7212336" y="2309654"/>
                  </a:cubicBezTo>
                  <a:close/>
                  <a:moveTo>
                    <a:pt x="7028444" y="2309654"/>
                  </a:moveTo>
                  <a:cubicBezTo>
                    <a:pt x="6992640" y="2309654"/>
                    <a:pt x="6963616" y="2279993"/>
                    <a:pt x="6963616" y="2243404"/>
                  </a:cubicBezTo>
                  <a:cubicBezTo>
                    <a:pt x="6963616" y="2206815"/>
                    <a:pt x="6992640" y="2177154"/>
                    <a:pt x="7028444" y="2177154"/>
                  </a:cubicBezTo>
                  <a:cubicBezTo>
                    <a:pt x="7064248" y="2177154"/>
                    <a:pt x="7093272" y="2206815"/>
                    <a:pt x="7093272" y="2243404"/>
                  </a:cubicBezTo>
                  <a:cubicBezTo>
                    <a:pt x="7093272" y="2279993"/>
                    <a:pt x="7064248" y="2309654"/>
                    <a:pt x="7028444" y="2309654"/>
                  </a:cubicBezTo>
                  <a:close/>
                  <a:moveTo>
                    <a:pt x="6844552" y="2309654"/>
                  </a:moveTo>
                  <a:cubicBezTo>
                    <a:pt x="6808748" y="2309654"/>
                    <a:pt x="6779724" y="2279993"/>
                    <a:pt x="6779724" y="2243404"/>
                  </a:cubicBezTo>
                  <a:cubicBezTo>
                    <a:pt x="6779724" y="2206815"/>
                    <a:pt x="6808748" y="2177154"/>
                    <a:pt x="6844552" y="2177154"/>
                  </a:cubicBezTo>
                  <a:cubicBezTo>
                    <a:pt x="6880356" y="2177154"/>
                    <a:pt x="6909380" y="2206815"/>
                    <a:pt x="6909380" y="2243404"/>
                  </a:cubicBezTo>
                  <a:cubicBezTo>
                    <a:pt x="6909380" y="2279993"/>
                    <a:pt x="6880356" y="2309654"/>
                    <a:pt x="6844552" y="2309654"/>
                  </a:cubicBezTo>
                  <a:close/>
                  <a:moveTo>
                    <a:pt x="6645932" y="2309654"/>
                  </a:moveTo>
                  <a:cubicBezTo>
                    <a:pt x="6610128" y="2309654"/>
                    <a:pt x="6581104" y="2279993"/>
                    <a:pt x="6581104" y="2243404"/>
                  </a:cubicBezTo>
                  <a:cubicBezTo>
                    <a:pt x="6581104" y="2206815"/>
                    <a:pt x="6610128" y="2177154"/>
                    <a:pt x="6645932" y="2177154"/>
                  </a:cubicBezTo>
                  <a:cubicBezTo>
                    <a:pt x="6681734" y="2177154"/>
                    <a:pt x="6710758" y="2206815"/>
                    <a:pt x="6710758" y="2243404"/>
                  </a:cubicBezTo>
                  <a:cubicBezTo>
                    <a:pt x="6710758" y="2279993"/>
                    <a:pt x="6681734" y="2309654"/>
                    <a:pt x="6645932" y="2309654"/>
                  </a:cubicBezTo>
                  <a:close/>
                  <a:moveTo>
                    <a:pt x="5154763" y="2311672"/>
                  </a:moveTo>
                  <a:cubicBezTo>
                    <a:pt x="5118960" y="2311672"/>
                    <a:pt x="5089936" y="2282011"/>
                    <a:pt x="5089936" y="2245422"/>
                  </a:cubicBezTo>
                  <a:cubicBezTo>
                    <a:pt x="5089936" y="2208833"/>
                    <a:pt x="5118960" y="2179172"/>
                    <a:pt x="5154763" y="2179172"/>
                  </a:cubicBezTo>
                  <a:cubicBezTo>
                    <a:pt x="5190567" y="2179172"/>
                    <a:pt x="5219591" y="2208833"/>
                    <a:pt x="5219591" y="2245422"/>
                  </a:cubicBezTo>
                  <a:cubicBezTo>
                    <a:pt x="5219591" y="2282011"/>
                    <a:pt x="5190567" y="2311672"/>
                    <a:pt x="5154763" y="2311672"/>
                  </a:cubicBezTo>
                  <a:close/>
                  <a:moveTo>
                    <a:pt x="4970872" y="2311672"/>
                  </a:moveTo>
                  <a:cubicBezTo>
                    <a:pt x="4935068" y="2311672"/>
                    <a:pt x="4906044" y="2282011"/>
                    <a:pt x="4906044" y="2245422"/>
                  </a:cubicBezTo>
                  <a:cubicBezTo>
                    <a:pt x="4906044" y="2208833"/>
                    <a:pt x="4935068" y="2179172"/>
                    <a:pt x="4970872" y="2179172"/>
                  </a:cubicBezTo>
                  <a:cubicBezTo>
                    <a:pt x="5006676" y="2179172"/>
                    <a:pt x="5035700" y="2208833"/>
                    <a:pt x="5035700" y="2245422"/>
                  </a:cubicBezTo>
                  <a:cubicBezTo>
                    <a:pt x="5035700" y="2282011"/>
                    <a:pt x="5006676" y="2311672"/>
                    <a:pt x="4970872" y="2311672"/>
                  </a:cubicBezTo>
                  <a:close/>
                  <a:moveTo>
                    <a:pt x="4786980" y="2311672"/>
                  </a:moveTo>
                  <a:cubicBezTo>
                    <a:pt x="4751178" y="2311672"/>
                    <a:pt x="4722153" y="2282011"/>
                    <a:pt x="4722153" y="2245422"/>
                  </a:cubicBezTo>
                  <a:cubicBezTo>
                    <a:pt x="4722153" y="2208833"/>
                    <a:pt x="4751178" y="2179172"/>
                    <a:pt x="4786980" y="2179172"/>
                  </a:cubicBezTo>
                  <a:cubicBezTo>
                    <a:pt x="4822784" y="2179172"/>
                    <a:pt x="4851808" y="2208833"/>
                    <a:pt x="4851808" y="2245422"/>
                  </a:cubicBezTo>
                  <a:cubicBezTo>
                    <a:pt x="4851808" y="2282011"/>
                    <a:pt x="4822784" y="2311672"/>
                    <a:pt x="4786980" y="2311672"/>
                  </a:cubicBezTo>
                  <a:close/>
                  <a:moveTo>
                    <a:pt x="4603090" y="2311672"/>
                  </a:moveTo>
                  <a:cubicBezTo>
                    <a:pt x="4567286" y="2311672"/>
                    <a:pt x="4538262" y="2282011"/>
                    <a:pt x="4538262" y="2245422"/>
                  </a:cubicBezTo>
                  <a:cubicBezTo>
                    <a:pt x="4538262" y="2208833"/>
                    <a:pt x="4567286" y="2179172"/>
                    <a:pt x="4603090" y="2179172"/>
                  </a:cubicBezTo>
                  <a:cubicBezTo>
                    <a:pt x="4638893" y="2179172"/>
                    <a:pt x="4667918" y="2208833"/>
                    <a:pt x="4667918" y="2245422"/>
                  </a:cubicBezTo>
                  <a:cubicBezTo>
                    <a:pt x="4667918" y="2282011"/>
                    <a:pt x="4638893" y="2311672"/>
                    <a:pt x="4603090" y="2311672"/>
                  </a:cubicBezTo>
                  <a:close/>
                  <a:moveTo>
                    <a:pt x="4419198" y="2311672"/>
                  </a:moveTo>
                  <a:cubicBezTo>
                    <a:pt x="4383395" y="2311672"/>
                    <a:pt x="4354371" y="2282011"/>
                    <a:pt x="4354371" y="2245422"/>
                  </a:cubicBezTo>
                  <a:cubicBezTo>
                    <a:pt x="4354371" y="2208833"/>
                    <a:pt x="4383395" y="2179172"/>
                    <a:pt x="4419198" y="2179172"/>
                  </a:cubicBezTo>
                  <a:cubicBezTo>
                    <a:pt x="4455002" y="2179172"/>
                    <a:pt x="4484026" y="2208833"/>
                    <a:pt x="4484026" y="2245422"/>
                  </a:cubicBezTo>
                  <a:cubicBezTo>
                    <a:pt x="4484026" y="2282011"/>
                    <a:pt x="4455002" y="2311672"/>
                    <a:pt x="4419198" y="2311672"/>
                  </a:cubicBezTo>
                  <a:close/>
                  <a:moveTo>
                    <a:pt x="4235307" y="2311672"/>
                  </a:moveTo>
                  <a:cubicBezTo>
                    <a:pt x="4199503" y="2311672"/>
                    <a:pt x="4170479" y="2282011"/>
                    <a:pt x="4170479" y="2245422"/>
                  </a:cubicBezTo>
                  <a:cubicBezTo>
                    <a:pt x="4170479" y="2208833"/>
                    <a:pt x="4199503" y="2179172"/>
                    <a:pt x="4235307" y="2179172"/>
                  </a:cubicBezTo>
                  <a:cubicBezTo>
                    <a:pt x="4271110" y="2179172"/>
                    <a:pt x="4300134" y="2208833"/>
                    <a:pt x="4300134" y="2245422"/>
                  </a:cubicBezTo>
                  <a:cubicBezTo>
                    <a:pt x="4300134" y="2282011"/>
                    <a:pt x="4271110" y="2311672"/>
                    <a:pt x="4235307" y="2311672"/>
                  </a:cubicBezTo>
                  <a:close/>
                  <a:moveTo>
                    <a:pt x="4036685" y="2311672"/>
                  </a:moveTo>
                  <a:cubicBezTo>
                    <a:pt x="4000883" y="2311672"/>
                    <a:pt x="3971858" y="2282011"/>
                    <a:pt x="3971858" y="2245422"/>
                  </a:cubicBezTo>
                  <a:cubicBezTo>
                    <a:pt x="3971858" y="2208833"/>
                    <a:pt x="4000883" y="2179172"/>
                    <a:pt x="4036685" y="2179172"/>
                  </a:cubicBezTo>
                  <a:cubicBezTo>
                    <a:pt x="4072489" y="2179172"/>
                    <a:pt x="4101513" y="2208833"/>
                    <a:pt x="4101513" y="2245422"/>
                  </a:cubicBezTo>
                  <a:cubicBezTo>
                    <a:pt x="4101513" y="2282011"/>
                    <a:pt x="4072489" y="2311672"/>
                    <a:pt x="4036685" y="2311672"/>
                  </a:cubicBezTo>
                  <a:close/>
                  <a:moveTo>
                    <a:pt x="1193489" y="2314700"/>
                  </a:moveTo>
                  <a:cubicBezTo>
                    <a:pt x="1157685" y="2314700"/>
                    <a:pt x="1128661" y="2285039"/>
                    <a:pt x="1128661" y="2248450"/>
                  </a:cubicBezTo>
                  <a:cubicBezTo>
                    <a:pt x="1128661" y="2211861"/>
                    <a:pt x="1157685" y="2182200"/>
                    <a:pt x="1193489" y="2182200"/>
                  </a:cubicBezTo>
                  <a:cubicBezTo>
                    <a:pt x="1229293" y="2182200"/>
                    <a:pt x="1258318" y="2211861"/>
                    <a:pt x="1258318" y="2248450"/>
                  </a:cubicBezTo>
                  <a:cubicBezTo>
                    <a:pt x="1258318" y="2285039"/>
                    <a:pt x="1229293" y="2314700"/>
                    <a:pt x="1193489" y="2314700"/>
                  </a:cubicBezTo>
                  <a:close/>
                  <a:moveTo>
                    <a:pt x="1009598" y="2314700"/>
                  </a:moveTo>
                  <a:cubicBezTo>
                    <a:pt x="973794" y="2314700"/>
                    <a:pt x="944771" y="2285039"/>
                    <a:pt x="944771" y="2248450"/>
                  </a:cubicBezTo>
                  <a:cubicBezTo>
                    <a:pt x="944771" y="2211861"/>
                    <a:pt x="973794" y="2182200"/>
                    <a:pt x="1009598" y="2182200"/>
                  </a:cubicBezTo>
                  <a:cubicBezTo>
                    <a:pt x="1045401" y="2182200"/>
                    <a:pt x="1074426" y="2211861"/>
                    <a:pt x="1074426" y="2248450"/>
                  </a:cubicBezTo>
                  <a:cubicBezTo>
                    <a:pt x="1074426" y="2285039"/>
                    <a:pt x="1045401" y="2314700"/>
                    <a:pt x="1009598" y="2314700"/>
                  </a:cubicBezTo>
                  <a:close/>
                  <a:moveTo>
                    <a:pt x="825706" y="2314700"/>
                  </a:moveTo>
                  <a:cubicBezTo>
                    <a:pt x="789903" y="2314700"/>
                    <a:pt x="760879" y="2285039"/>
                    <a:pt x="760879" y="2248450"/>
                  </a:cubicBezTo>
                  <a:cubicBezTo>
                    <a:pt x="760879" y="2211861"/>
                    <a:pt x="789903" y="2182200"/>
                    <a:pt x="825706" y="2182200"/>
                  </a:cubicBezTo>
                  <a:cubicBezTo>
                    <a:pt x="861511" y="2182200"/>
                    <a:pt x="890533" y="2211861"/>
                    <a:pt x="890533" y="2248450"/>
                  </a:cubicBezTo>
                  <a:cubicBezTo>
                    <a:pt x="890533" y="2285039"/>
                    <a:pt x="861511" y="2314700"/>
                    <a:pt x="825706" y="2314700"/>
                  </a:cubicBezTo>
                  <a:close/>
                  <a:moveTo>
                    <a:pt x="641815" y="2314700"/>
                  </a:moveTo>
                  <a:cubicBezTo>
                    <a:pt x="606012" y="2314700"/>
                    <a:pt x="576988" y="2285039"/>
                    <a:pt x="576988" y="2248450"/>
                  </a:cubicBezTo>
                  <a:cubicBezTo>
                    <a:pt x="576988" y="2211861"/>
                    <a:pt x="606012" y="2182200"/>
                    <a:pt x="641815" y="2182200"/>
                  </a:cubicBezTo>
                  <a:cubicBezTo>
                    <a:pt x="677619" y="2182200"/>
                    <a:pt x="706642" y="2211861"/>
                    <a:pt x="706642" y="2248450"/>
                  </a:cubicBezTo>
                  <a:cubicBezTo>
                    <a:pt x="706642" y="2285039"/>
                    <a:pt x="677619" y="2314700"/>
                    <a:pt x="641815" y="2314700"/>
                  </a:cubicBezTo>
                  <a:close/>
                  <a:moveTo>
                    <a:pt x="457924" y="2314700"/>
                  </a:moveTo>
                  <a:cubicBezTo>
                    <a:pt x="422121" y="2314700"/>
                    <a:pt x="393096" y="2285039"/>
                    <a:pt x="393096" y="2248450"/>
                  </a:cubicBezTo>
                  <a:cubicBezTo>
                    <a:pt x="393096" y="2211861"/>
                    <a:pt x="422121" y="2182200"/>
                    <a:pt x="457924" y="2182200"/>
                  </a:cubicBezTo>
                  <a:cubicBezTo>
                    <a:pt x="493726" y="2182200"/>
                    <a:pt x="522751" y="2211861"/>
                    <a:pt x="522751" y="2248450"/>
                  </a:cubicBezTo>
                  <a:cubicBezTo>
                    <a:pt x="522751" y="2285039"/>
                    <a:pt x="493726" y="2314700"/>
                    <a:pt x="457924" y="2314700"/>
                  </a:cubicBezTo>
                  <a:close/>
                  <a:moveTo>
                    <a:pt x="274032" y="2314700"/>
                  </a:moveTo>
                  <a:cubicBezTo>
                    <a:pt x="238229" y="2314700"/>
                    <a:pt x="209205" y="2285039"/>
                    <a:pt x="209205" y="2248450"/>
                  </a:cubicBezTo>
                  <a:cubicBezTo>
                    <a:pt x="209205" y="2211861"/>
                    <a:pt x="238229" y="2182200"/>
                    <a:pt x="274032" y="2182200"/>
                  </a:cubicBezTo>
                  <a:cubicBezTo>
                    <a:pt x="309836" y="2182200"/>
                    <a:pt x="338860" y="2211861"/>
                    <a:pt x="338860" y="2248450"/>
                  </a:cubicBezTo>
                  <a:cubicBezTo>
                    <a:pt x="338860" y="2285039"/>
                    <a:pt x="309836" y="2314700"/>
                    <a:pt x="274032" y="2314700"/>
                  </a:cubicBezTo>
                  <a:close/>
                  <a:moveTo>
                    <a:pt x="6459386" y="2522210"/>
                  </a:moveTo>
                  <a:cubicBezTo>
                    <a:pt x="6423584" y="2522210"/>
                    <a:pt x="6394560" y="2492549"/>
                    <a:pt x="6394560" y="2455960"/>
                  </a:cubicBezTo>
                  <a:cubicBezTo>
                    <a:pt x="6394560" y="2419371"/>
                    <a:pt x="6423584" y="2389710"/>
                    <a:pt x="6459386" y="2389710"/>
                  </a:cubicBezTo>
                  <a:cubicBezTo>
                    <a:pt x="6495190" y="2389710"/>
                    <a:pt x="6524213" y="2419371"/>
                    <a:pt x="6524213" y="2455960"/>
                  </a:cubicBezTo>
                  <a:cubicBezTo>
                    <a:pt x="6524213" y="2492549"/>
                    <a:pt x="6495190" y="2522210"/>
                    <a:pt x="6459386" y="2522210"/>
                  </a:cubicBezTo>
                  <a:close/>
                  <a:moveTo>
                    <a:pt x="6275496" y="2522210"/>
                  </a:moveTo>
                  <a:cubicBezTo>
                    <a:pt x="6239692" y="2522210"/>
                    <a:pt x="6210668" y="2492549"/>
                    <a:pt x="6210668" y="2455960"/>
                  </a:cubicBezTo>
                  <a:cubicBezTo>
                    <a:pt x="6210668" y="2419371"/>
                    <a:pt x="6239692" y="2389710"/>
                    <a:pt x="6275496" y="2389710"/>
                  </a:cubicBezTo>
                  <a:cubicBezTo>
                    <a:pt x="6311298" y="2389710"/>
                    <a:pt x="6340322" y="2419371"/>
                    <a:pt x="6340322" y="2455960"/>
                  </a:cubicBezTo>
                  <a:cubicBezTo>
                    <a:pt x="6340322" y="2492549"/>
                    <a:pt x="6311298" y="2522210"/>
                    <a:pt x="6275496" y="2522210"/>
                  </a:cubicBezTo>
                  <a:close/>
                  <a:moveTo>
                    <a:pt x="6091604" y="2522210"/>
                  </a:moveTo>
                  <a:cubicBezTo>
                    <a:pt x="6055801" y="2522210"/>
                    <a:pt x="6026777" y="2492549"/>
                    <a:pt x="6026777" y="2455960"/>
                  </a:cubicBezTo>
                  <a:cubicBezTo>
                    <a:pt x="6026777" y="2419371"/>
                    <a:pt x="6055801" y="2389710"/>
                    <a:pt x="6091604" y="2389710"/>
                  </a:cubicBezTo>
                  <a:cubicBezTo>
                    <a:pt x="6127408" y="2389710"/>
                    <a:pt x="6156432" y="2419371"/>
                    <a:pt x="6156432" y="2455960"/>
                  </a:cubicBezTo>
                  <a:cubicBezTo>
                    <a:pt x="6156432" y="2492549"/>
                    <a:pt x="6127408" y="2522210"/>
                    <a:pt x="6091604" y="2522210"/>
                  </a:cubicBezTo>
                  <a:close/>
                  <a:moveTo>
                    <a:pt x="5907713" y="2522210"/>
                  </a:moveTo>
                  <a:cubicBezTo>
                    <a:pt x="5871910" y="2522210"/>
                    <a:pt x="5842885" y="2492549"/>
                    <a:pt x="5842885" y="2455960"/>
                  </a:cubicBezTo>
                  <a:cubicBezTo>
                    <a:pt x="5842885" y="2419371"/>
                    <a:pt x="5871910" y="2389710"/>
                    <a:pt x="5907713" y="2389710"/>
                  </a:cubicBezTo>
                  <a:cubicBezTo>
                    <a:pt x="5943516" y="2389710"/>
                    <a:pt x="5972540" y="2419371"/>
                    <a:pt x="5972540" y="2455960"/>
                  </a:cubicBezTo>
                  <a:cubicBezTo>
                    <a:pt x="5972540" y="2492549"/>
                    <a:pt x="5943516" y="2522210"/>
                    <a:pt x="5907713" y="2522210"/>
                  </a:cubicBezTo>
                  <a:close/>
                  <a:moveTo>
                    <a:pt x="5723822" y="2522210"/>
                  </a:moveTo>
                  <a:cubicBezTo>
                    <a:pt x="5688018" y="2522210"/>
                    <a:pt x="5658995" y="2492549"/>
                    <a:pt x="5658995" y="2455960"/>
                  </a:cubicBezTo>
                  <a:cubicBezTo>
                    <a:pt x="5658995" y="2419371"/>
                    <a:pt x="5688018" y="2389710"/>
                    <a:pt x="5723822" y="2389710"/>
                  </a:cubicBezTo>
                  <a:cubicBezTo>
                    <a:pt x="5759625" y="2389710"/>
                    <a:pt x="5788649" y="2419371"/>
                    <a:pt x="5788649" y="2455960"/>
                  </a:cubicBezTo>
                  <a:cubicBezTo>
                    <a:pt x="5788649" y="2492549"/>
                    <a:pt x="5759625" y="2522210"/>
                    <a:pt x="5723822" y="2522210"/>
                  </a:cubicBezTo>
                  <a:close/>
                  <a:moveTo>
                    <a:pt x="5539931" y="2522210"/>
                  </a:moveTo>
                  <a:cubicBezTo>
                    <a:pt x="5504127" y="2522210"/>
                    <a:pt x="5475103" y="2492549"/>
                    <a:pt x="5475103" y="2455960"/>
                  </a:cubicBezTo>
                  <a:cubicBezTo>
                    <a:pt x="5475103" y="2419371"/>
                    <a:pt x="5504127" y="2389710"/>
                    <a:pt x="5539931" y="2389710"/>
                  </a:cubicBezTo>
                  <a:cubicBezTo>
                    <a:pt x="5575733" y="2389710"/>
                    <a:pt x="5604758" y="2419371"/>
                    <a:pt x="5604758" y="2455960"/>
                  </a:cubicBezTo>
                  <a:cubicBezTo>
                    <a:pt x="5604758" y="2492549"/>
                    <a:pt x="5575733" y="2522210"/>
                    <a:pt x="5539931" y="2522210"/>
                  </a:cubicBezTo>
                  <a:close/>
                  <a:moveTo>
                    <a:pt x="5341309" y="2522210"/>
                  </a:moveTo>
                  <a:cubicBezTo>
                    <a:pt x="5305506" y="2522210"/>
                    <a:pt x="5276482" y="2492549"/>
                    <a:pt x="5276482" y="2455960"/>
                  </a:cubicBezTo>
                  <a:cubicBezTo>
                    <a:pt x="5276482" y="2419371"/>
                    <a:pt x="5305506" y="2389710"/>
                    <a:pt x="5341309" y="2389710"/>
                  </a:cubicBezTo>
                  <a:cubicBezTo>
                    <a:pt x="5377113" y="2389710"/>
                    <a:pt x="5406137" y="2419371"/>
                    <a:pt x="5406137" y="2455960"/>
                  </a:cubicBezTo>
                  <a:cubicBezTo>
                    <a:pt x="5406137" y="2492549"/>
                    <a:pt x="5377113" y="2522210"/>
                    <a:pt x="5341309" y="2522210"/>
                  </a:cubicBezTo>
                  <a:close/>
                  <a:moveTo>
                    <a:pt x="3844214" y="2524228"/>
                  </a:moveTo>
                  <a:cubicBezTo>
                    <a:pt x="3808412" y="2524228"/>
                    <a:pt x="3779387" y="2494567"/>
                    <a:pt x="3779387" y="2457978"/>
                  </a:cubicBezTo>
                  <a:cubicBezTo>
                    <a:pt x="3779387" y="2421389"/>
                    <a:pt x="3808412" y="2391728"/>
                    <a:pt x="3844214" y="2391728"/>
                  </a:cubicBezTo>
                  <a:cubicBezTo>
                    <a:pt x="3880018" y="2391728"/>
                    <a:pt x="3909042" y="2421389"/>
                    <a:pt x="3909042" y="2457978"/>
                  </a:cubicBezTo>
                  <a:cubicBezTo>
                    <a:pt x="3909042" y="2494567"/>
                    <a:pt x="3880018" y="2524228"/>
                    <a:pt x="3844214" y="2524228"/>
                  </a:cubicBezTo>
                  <a:close/>
                  <a:moveTo>
                    <a:pt x="3660323" y="2524228"/>
                  </a:moveTo>
                  <a:cubicBezTo>
                    <a:pt x="3624520" y="2524228"/>
                    <a:pt x="3595496" y="2494567"/>
                    <a:pt x="3595496" y="2457978"/>
                  </a:cubicBezTo>
                  <a:cubicBezTo>
                    <a:pt x="3595496" y="2421389"/>
                    <a:pt x="3624520" y="2391728"/>
                    <a:pt x="3660323" y="2391728"/>
                  </a:cubicBezTo>
                  <a:cubicBezTo>
                    <a:pt x="3696126" y="2391728"/>
                    <a:pt x="3725150" y="2421389"/>
                    <a:pt x="3725150" y="2457978"/>
                  </a:cubicBezTo>
                  <a:cubicBezTo>
                    <a:pt x="3725150" y="2494567"/>
                    <a:pt x="3696126" y="2524228"/>
                    <a:pt x="3660323" y="2524228"/>
                  </a:cubicBezTo>
                  <a:close/>
                  <a:moveTo>
                    <a:pt x="3476432" y="2524228"/>
                  </a:moveTo>
                  <a:cubicBezTo>
                    <a:pt x="3440629" y="2524228"/>
                    <a:pt x="3411605" y="2494567"/>
                    <a:pt x="3411605" y="2457978"/>
                  </a:cubicBezTo>
                  <a:cubicBezTo>
                    <a:pt x="3411605" y="2421389"/>
                    <a:pt x="3440629" y="2391728"/>
                    <a:pt x="3476432" y="2391728"/>
                  </a:cubicBezTo>
                  <a:cubicBezTo>
                    <a:pt x="3512235" y="2391728"/>
                    <a:pt x="3541260" y="2421389"/>
                    <a:pt x="3541260" y="2457978"/>
                  </a:cubicBezTo>
                  <a:cubicBezTo>
                    <a:pt x="3541260" y="2494567"/>
                    <a:pt x="3512235" y="2524228"/>
                    <a:pt x="3476432" y="2524228"/>
                  </a:cubicBezTo>
                  <a:close/>
                  <a:moveTo>
                    <a:pt x="3292541" y="2524228"/>
                  </a:moveTo>
                  <a:cubicBezTo>
                    <a:pt x="3256737" y="2524228"/>
                    <a:pt x="3227713" y="2494567"/>
                    <a:pt x="3227713" y="2457978"/>
                  </a:cubicBezTo>
                  <a:cubicBezTo>
                    <a:pt x="3227713" y="2421389"/>
                    <a:pt x="3256737" y="2391728"/>
                    <a:pt x="3292541" y="2391728"/>
                  </a:cubicBezTo>
                  <a:cubicBezTo>
                    <a:pt x="3328344" y="2391728"/>
                    <a:pt x="3357368" y="2421389"/>
                    <a:pt x="3357368" y="2457978"/>
                  </a:cubicBezTo>
                  <a:cubicBezTo>
                    <a:pt x="3357368" y="2494567"/>
                    <a:pt x="3328344" y="2524228"/>
                    <a:pt x="3292541" y="2524228"/>
                  </a:cubicBezTo>
                  <a:close/>
                  <a:moveTo>
                    <a:pt x="3108649" y="2524228"/>
                  </a:moveTo>
                  <a:cubicBezTo>
                    <a:pt x="3072846" y="2524228"/>
                    <a:pt x="3043821" y="2494567"/>
                    <a:pt x="3043821" y="2457978"/>
                  </a:cubicBezTo>
                  <a:cubicBezTo>
                    <a:pt x="3043821" y="2421389"/>
                    <a:pt x="3072846" y="2391728"/>
                    <a:pt x="3108649" y="2391728"/>
                  </a:cubicBezTo>
                  <a:cubicBezTo>
                    <a:pt x="3144453" y="2391728"/>
                    <a:pt x="3173477" y="2421389"/>
                    <a:pt x="3173477" y="2457978"/>
                  </a:cubicBezTo>
                  <a:cubicBezTo>
                    <a:pt x="3173477" y="2494567"/>
                    <a:pt x="3144453" y="2524228"/>
                    <a:pt x="3108649" y="2524228"/>
                  </a:cubicBezTo>
                  <a:close/>
                  <a:moveTo>
                    <a:pt x="2924758" y="2524228"/>
                  </a:moveTo>
                  <a:cubicBezTo>
                    <a:pt x="2888955" y="2524228"/>
                    <a:pt x="2859931" y="2494567"/>
                    <a:pt x="2859931" y="2457978"/>
                  </a:cubicBezTo>
                  <a:cubicBezTo>
                    <a:pt x="2859931" y="2421389"/>
                    <a:pt x="2888955" y="2391728"/>
                    <a:pt x="2924758" y="2391728"/>
                  </a:cubicBezTo>
                  <a:cubicBezTo>
                    <a:pt x="2960561" y="2391728"/>
                    <a:pt x="2989585" y="2421389"/>
                    <a:pt x="2989585" y="2457978"/>
                  </a:cubicBezTo>
                  <a:cubicBezTo>
                    <a:pt x="2989585" y="2494567"/>
                    <a:pt x="2960561" y="2524228"/>
                    <a:pt x="2924758" y="2524228"/>
                  </a:cubicBezTo>
                  <a:close/>
                  <a:moveTo>
                    <a:pt x="2726137" y="2524228"/>
                  </a:moveTo>
                  <a:cubicBezTo>
                    <a:pt x="2690334" y="2524228"/>
                    <a:pt x="2661310" y="2494567"/>
                    <a:pt x="2661310" y="2457978"/>
                  </a:cubicBezTo>
                  <a:cubicBezTo>
                    <a:pt x="2661310" y="2421389"/>
                    <a:pt x="2690334" y="2391728"/>
                    <a:pt x="2726137" y="2391728"/>
                  </a:cubicBezTo>
                  <a:cubicBezTo>
                    <a:pt x="2761940" y="2391728"/>
                    <a:pt x="2790965" y="2421389"/>
                    <a:pt x="2790965" y="2457978"/>
                  </a:cubicBezTo>
                  <a:cubicBezTo>
                    <a:pt x="2790965" y="2494567"/>
                    <a:pt x="2761940" y="2524228"/>
                    <a:pt x="2726137" y="2524228"/>
                  </a:cubicBezTo>
                  <a:close/>
                  <a:moveTo>
                    <a:pt x="2527740" y="2525237"/>
                  </a:moveTo>
                  <a:cubicBezTo>
                    <a:pt x="2491936" y="2525237"/>
                    <a:pt x="2462913" y="2495576"/>
                    <a:pt x="2462913" y="2458987"/>
                  </a:cubicBezTo>
                  <a:cubicBezTo>
                    <a:pt x="2462913" y="2422398"/>
                    <a:pt x="2491936" y="2392737"/>
                    <a:pt x="2527740" y="2392737"/>
                  </a:cubicBezTo>
                  <a:cubicBezTo>
                    <a:pt x="2563544" y="2392737"/>
                    <a:pt x="2592568" y="2422398"/>
                    <a:pt x="2592568" y="2458987"/>
                  </a:cubicBezTo>
                  <a:cubicBezTo>
                    <a:pt x="2592568" y="2495576"/>
                    <a:pt x="2563544" y="2525237"/>
                    <a:pt x="2527740" y="2525237"/>
                  </a:cubicBezTo>
                  <a:close/>
                  <a:moveTo>
                    <a:pt x="2343849" y="2525237"/>
                  </a:moveTo>
                  <a:cubicBezTo>
                    <a:pt x="2308045" y="2525237"/>
                    <a:pt x="2279021" y="2495576"/>
                    <a:pt x="2279021" y="2458987"/>
                  </a:cubicBezTo>
                  <a:cubicBezTo>
                    <a:pt x="2279021" y="2422398"/>
                    <a:pt x="2308045" y="2392737"/>
                    <a:pt x="2343849" y="2392737"/>
                  </a:cubicBezTo>
                  <a:cubicBezTo>
                    <a:pt x="2379652" y="2392737"/>
                    <a:pt x="2408676" y="2422398"/>
                    <a:pt x="2408676" y="2458987"/>
                  </a:cubicBezTo>
                  <a:cubicBezTo>
                    <a:pt x="2408676" y="2495576"/>
                    <a:pt x="2379652" y="2525237"/>
                    <a:pt x="2343849" y="2525237"/>
                  </a:cubicBezTo>
                  <a:close/>
                  <a:moveTo>
                    <a:pt x="2159957" y="2525237"/>
                  </a:moveTo>
                  <a:cubicBezTo>
                    <a:pt x="2124154" y="2525237"/>
                    <a:pt x="2095129" y="2495576"/>
                    <a:pt x="2095129" y="2458987"/>
                  </a:cubicBezTo>
                  <a:cubicBezTo>
                    <a:pt x="2095129" y="2422398"/>
                    <a:pt x="2124154" y="2392737"/>
                    <a:pt x="2159957" y="2392737"/>
                  </a:cubicBezTo>
                  <a:cubicBezTo>
                    <a:pt x="2195761" y="2392737"/>
                    <a:pt x="2224785" y="2422398"/>
                    <a:pt x="2224785" y="2458987"/>
                  </a:cubicBezTo>
                  <a:cubicBezTo>
                    <a:pt x="2224785" y="2495576"/>
                    <a:pt x="2195761" y="2525237"/>
                    <a:pt x="2159957" y="2525237"/>
                  </a:cubicBezTo>
                  <a:close/>
                  <a:moveTo>
                    <a:pt x="1976067" y="2525237"/>
                  </a:moveTo>
                  <a:cubicBezTo>
                    <a:pt x="1940263" y="2525237"/>
                    <a:pt x="1911239" y="2495576"/>
                    <a:pt x="1911239" y="2458987"/>
                  </a:cubicBezTo>
                  <a:cubicBezTo>
                    <a:pt x="1911239" y="2422398"/>
                    <a:pt x="1940263" y="2392737"/>
                    <a:pt x="1976067" y="2392737"/>
                  </a:cubicBezTo>
                  <a:cubicBezTo>
                    <a:pt x="2011869" y="2392737"/>
                    <a:pt x="2040894" y="2422398"/>
                    <a:pt x="2040894" y="2458987"/>
                  </a:cubicBezTo>
                  <a:cubicBezTo>
                    <a:pt x="2040894" y="2495576"/>
                    <a:pt x="2011869" y="2525237"/>
                    <a:pt x="1976067" y="2525237"/>
                  </a:cubicBezTo>
                  <a:close/>
                  <a:moveTo>
                    <a:pt x="1792176" y="2525237"/>
                  </a:moveTo>
                  <a:cubicBezTo>
                    <a:pt x="1756371" y="2525237"/>
                    <a:pt x="1727348" y="2495576"/>
                    <a:pt x="1727348" y="2458987"/>
                  </a:cubicBezTo>
                  <a:cubicBezTo>
                    <a:pt x="1727348" y="2422398"/>
                    <a:pt x="1756371" y="2392737"/>
                    <a:pt x="1792176" y="2392737"/>
                  </a:cubicBezTo>
                  <a:cubicBezTo>
                    <a:pt x="1827979" y="2392737"/>
                    <a:pt x="1857004" y="2422398"/>
                    <a:pt x="1857004" y="2458987"/>
                  </a:cubicBezTo>
                  <a:cubicBezTo>
                    <a:pt x="1857004" y="2495576"/>
                    <a:pt x="1827979" y="2525237"/>
                    <a:pt x="1792176" y="2525237"/>
                  </a:cubicBezTo>
                  <a:close/>
                  <a:moveTo>
                    <a:pt x="1608284" y="2525237"/>
                  </a:moveTo>
                  <a:cubicBezTo>
                    <a:pt x="1572481" y="2525237"/>
                    <a:pt x="1543457" y="2495576"/>
                    <a:pt x="1543457" y="2458987"/>
                  </a:cubicBezTo>
                  <a:cubicBezTo>
                    <a:pt x="1543457" y="2422398"/>
                    <a:pt x="1572481" y="2392737"/>
                    <a:pt x="1608284" y="2392737"/>
                  </a:cubicBezTo>
                  <a:cubicBezTo>
                    <a:pt x="1644087" y="2392737"/>
                    <a:pt x="1673111" y="2422398"/>
                    <a:pt x="1673111" y="2458987"/>
                  </a:cubicBezTo>
                  <a:cubicBezTo>
                    <a:pt x="1673111" y="2495576"/>
                    <a:pt x="1644087" y="2525237"/>
                    <a:pt x="1608284" y="2525237"/>
                  </a:cubicBezTo>
                  <a:close/>
                  <a:moveTo>
                    <a:pt x="1409664" y="2525237"/>
                  </a:moveTo>
                  <a:cubicBezTo>
                    <a:pt x="1373860" y="2525237"/>
                    <a:pt x="1344837" y="2495576"/>
                    <a:pt x="1344837" y="2458987"/>
                  </a:cubicBezTo>
                  <a:cubicBezTo>
                    <a:pt x="1344837" y="2422398"/>
                    <a:pt x="1373860" y="2392737"/>
                    <a:pt x="1409664" y="2392737"/>
                  </a:cubicBezTo>
                  <a:cubicBezTo>
                    <a:pt x="1445466" y="2392737"/>
                    <a:pt x="1474491" y="2422398"/>
                    <a:pt x="1474491" y="2458987"/>
                  </a:cubicBezTo>
                  <a:cubicBezTo>
                    <a:pt x="1474491" y="2495576"/>
                    <a:pt x="1445466" y="2525237"/>
                    <a:pt x="1409664" y="2525237"/>
                  </a:cubicBezTo>
                  <a:close/>
                  <a:moveTo>
                    <a:pt x="7396226" y="2527256"/>
                  </a:moveTo>
                  <a:cubicBezTo>
                    <a:pt x="7360422" y="2527256"/>
                    <a:pt x="7331398" y="2497595"/>
                    <a:pt x="7331398" y="2461006"/>
                  </a:cubicBezTo>
                  <a:cubicBezTo>
                    <a:pt x="7331398" y="2424417"/>
                    <a:pt x="7360422" y="2394756"/>
                    <a:pt x="7396226" y="2394756"/>
                  </a:cubicBezTo>
                  <a:cubicBezTo>
                    <a:pt x="7432029" y="2394756"/>
                    <a:pt x="7461054" y="2424417"/>
                    <a:pt x="7461054" y="2461006"/>
                  </a:cubicBezTo>
                  <a:cubicBezTo>
                    <a:pt x="7461054" y="2497595"/>
                    <a:pt x="7432029" y="2527256"/>
                    <a:pt x="7396226" y="2527256"/>
                  </a:cubicBezTo>
                  <a:close/>
                  <a:moveTo>
                    <a:pt x="7212336" y="2527256"/>
                  </a:moveTo>
                  <a:cubicBezTo>
                    <a:pt x="7176532" y="2527256"/>
                    <a:pt x="7147508" y="2497595"/>
                    <a:pt x="7147508" y="2461006"/>
                  </a:cubicBezTo>
                  <a:cubicBezTo>
                    <a:pt x="7147508" y="2424417"/>
                    <a:pt x="7176532" y="2394756"/>
                    <a:pt x="7212336" y="2394756"/>
                  </a:cubicBezTo>
                  <a:cubicBezTo>
                    <a:pt x="7248138" y="2394756"/>
                    <a:pt x="7277162" y="2424417"/>
                    <a:pt x="7277162" y="2461006"/>
                  </a:cubicBezTo>
                  <a:cubicBezTo>
                    <a:pt x="7277162" y="2497595"/>
                    <a:pt x="7248138" y="2527256"/>
                    <a:pt x="7212336" y="2527256"/>
                  </a:cubicBezTo>
                  <a:close/>
                  <a:moveTo>
                    <a:pt x="7028444" y="2527256"/>
                  </a:moveTo>
                  <a:cubicBezTo>
                    <a:pt x="6992640" y="2527256"/>
                    <a:pt x="6963616" y="2497595"/>
                    <a:pt x="6963616" y="2461006"/>
                  </a:cubicBezTo>
                  <a:cubicBezTo>
                    <a:pt x="6963616" y="2424417"/>
                    <a:pt x="6992640" y="2394756"/>
                    <a:pt x="7028444" y="2394756"/>
                  </a:cubicBezTo>
                  <a:cubicBezTo>
                    <a:pt x="7064248" y="2394756"/>
                    <a:pt x="7093272" y="2424417"/>
                    <a:pt x="7093272" y="2461006"/>
                  </a:cubicBezTo>
                  <a:cubicBezTo>
                    <a:pt x="7093272" y="2497595"/>
                    <a:pt x="7064248" y="2527256"/>
                    <a:pt x="7028444" y="2527256"/>
                  </a:cubicBezTo>
                  <a:close/>
                  <a:moveTo>
                    <a:pt x="6844552" y="2527256"/>
                  </a:moveTo>
                  <a:cubicBezTo>
                    <a:pt x="6808748" y="2527256"/>
                    <a:pt x="6779724" y="2497595"/>
                    <a:pt x="6779724" y="2461006"/>
                  </a:cubicBezTo>
                  <a:cubicBezTo>
                    <a:pt x="6779724" y="2424417"/>
                    <a:pt x="6808748" y="2394756"/>
                    <a:pt x="6844552" y="2394756"/>
                  </a:cubicBezTo>
                  <a:cubicBezTo>
                    <a:pt x="6880356" y="2394756"/>
                    <a:pt x="6909380" y="2424417"/>
                    <a:pt x="6909380" y="2461006"/>
                  </a:cubicBezTo>
                  <a:cubicBezTo>
                    <a:pt x="6909380" y="2497595"/>
                    <a:pt x="6880356" y="2527256"/>
                    <a:pt x="6844552" y="2527256"/>
                  </a:cubicBezTo>
                  <a:close/>
                  <a:moveTo>
                    <a:pt x="6645932" y="2527256"/>
                  </a:moveTo>
                  <a:cubicBezTo>
                    <a:pt x="6610128" y="2527256"/>
                    <a:pt x="6581104" y="2497595"/>
                    <a:pt x="6581104" y="2461006"/>
                  </a:cubicBezTo>
                  <a:cubicBezTo>
                    <a:pt x="6581104" y="2424417"/>
                    <a:pt x="6610128" y="2394756"/>
                    <a:pt x="6645932" y="2394756"/>
                  </a:cubicBezTo>
                  <a:cubicBezTo>
                    <a:pt x="6681734" y="2394756"/>
                    <a:pt x="6710758" y="2424417"/>
                    <a:pt x="6710758" y="2461006"/>
                  </a:cubicBezTo>
                  <a:cubicBezTo>
                    <a:pt x="6710758" y="2497595"/>
                    <a:pt x="6681734" y="2527256"/>
                    <a:pt x="6645932" y="2527256"/>
                  </a:cubicBezTo>
                  <a:close/>
                  <a:moveTo>
                    <a:pt x="5154763" y="2529274"/>
                  </a:moveTo>
                  <a:cubicBezTo>
                    <a:pt x="5118960" y="2529274"/>
                    <a:pt x="5089936" y="2499613"/>
                    <a:pt x="5089936" y="2463024"/>
                  </a:cubicBezTo>
                  <a:cubicBezTo>
                    <a:pt x="5089936" y="2426435"/>
                    <a:pt x="5118960" y="2396774"/>
                    <a:pt x="5154763" y="2396774"/>
                  </a:cubicBezTo>
                  <a:cubicBezTo>
                    <a:pt x="5190567" y="2396774"/>
                    <a:pt x="5219591" y="2426435"/>
                    <a:pt x="5219591" y="2463024"/>
                  </a:cubicBezTo>
                  <a:cubicBezTo>
                    <a:pt x="5219591" y="2499613"/>
                    <a:pt x="5190567" y="2529274"/>
                    <a:pt x="5154763" y="2529274"/>
                  </a:cubicBezTo>
                  <a:close/>
                  <a:moveTo>
                    <a:pt x="4970872" y="2529274"/>
                  </a:moveTo>
                  <a:cubicBezTo>
                    <a:pt x="4935068" y="2529274"/>
                    <a:pt x="4906044" y="2499613"/>
                    <a:pt x="4906044" y="2463024"/>
                  </a:cubicBezTo>
                  <a:cubicBezTo>
                    <a:pt x="4906044" y="2426435"/>
                    <a:pt x="4935068" y="2396774"/>
                    <a:pt x="4970872" y="2396774"/>
                  </a:cubicBezTo>
                  <a:cubicBezTo>
                    <a:pt x="5006676" y="2396774"/>
                    <a:pt x="5035700" y="2426435"/>
                    <a:pt x="5035700" y="2463024"/>
                  </a:cubicBezTo>
                  <a:cubicBezTo>
                    <a:pt x="5035700" y="2499613"/>
                    <a:pt x="5006676" y="2529274"/>
                    <a:pt x="4970872" y="2529274"/>
                  </a:cubicBezTo>
                  <a:close/>
                  <a:moveTo>
                    <a:pt x="4786980" y="2529274"/>
                  </a:moveTo>
                  <a:cubicBezTo>
                    <a:pt x="4751178" y="2529274"/>
                    <a:pt x="4722153" y="2499613"/>
                    <a:pt x="4722153" y="2463024"/>
                  </a:cubicBezTo>
                  <a:cubicBezTo>
                    <a:pt x="4722153" y="2426435"/>
                    <a:pt x="4751178" y="2396774"/>
                    <a:pt x="4786980" y="2396774"/>
                  </a:cubicBezTo>
                  <a:cubicBezTo>
                    <a:pt x="4822784" y="2396774"/>
                    <a:pt x="4851808" y="2426435"/>
                    <a:pt x="4851808" y="2463024"/>
                  </a:cubicBezTo>
                  <a:cubicBezTo>
                    <a:pt x="4851808" y="2499613"/>
                    <a:pt x="4822784" y="2529274"/>
                    <a:pt x="4786980" y="2529274"/>
                  </a:cubicBezTo>
                  <a:close/>
                  <a:moveTo>
                    <a:pt x="4603090" y="2529274"/>
                  </a:moveTo>
                  <a:cubicBezTo>
                    <a:pt x="4567286" y="2529274"/>
                    <a:pt x="4538262" y="2499613"/>
                    <a:pt x="4538262" y="2463024"/>
                  </a:cubicBezTo>
                  <a:cubicBezTo>
                    <a:pt x="4538262" y="2426435"/>
                    <a:pt x="4567286" y="2396774"/>
                    <a:pt x="4603090" y="2396774"/>
                  </a:cubicBezTo>
                  <a:cubicBezTo>
                    <a:pt x="4638893" y="2396774"/>
                    <a:pt x="4667918" y="2426435"/>
                    <a:pt x="4667918" y="2463024"/>
                  </a:cubicBezTo>
                  <a:cubicBezTo>
                    <a:pt x="4667918" y="2499613"/>
                    <a:pt x="4638893" y="2529274"/>
                    <a:pt x="4603090" y="2529274"/>
                  </a:cubicBezTo>
                  <a:close/>
                  <a:moveTo>
                    <a:pt x="4419198" y="2529274"/>
                  </a:moveTo>
                  <a:cubicBezTo>
                    <a:pt x="4383395" y="2529274"/>
                    <a:pt x="4354371" y="2499613"/>
                    <a:pt x="4354371" y="2463024"/>
                  </a:cubicBezTo>
                  <a:cubicBezTo>
                    <a:pt x="4354371" y="2426435"/>
                    <a:pt x="4383395" y="2396774"/>
                    <a:pt x="4419198" y="2396774"/>
                  </a:cubicBezTo>
                  <a:cubicBezTo>
                    <a:pt x="4455002" y="2396774"/>
                    <a:pt x="4484026" y="2426435"/>
                    <a:pt x="4484026" y="2463024"/>
                  </a:cubicBezTo>
                  <a:cubicBezTo>
                    <a:pt x="4484026" y="2499613"/>
                    <a:pt x="4455002" y="2529274"/>
                    <a:pt x="4419198" y="2529274"/>
                  </a:cubicBezTo>
                  <a:close/>
                  <a:moveTo>
                    <a:pt x="4235307" y="2529274"/>
                  </a:moveTo>
                  <a:cubicBezTo>
                    <a:pt x="4199503" y="2529274"/>
                    <a:pt x="4170479" y="2499613"/>
                    <a:pt x="4170479" y="2463024"/>
                  </a:cubicBezTo>
                  <a:cubicBezTo>
                    <a:pt x="4170479" y="2426435"/>
                    <a:pt x="4199503" y="2396774"/>
                    <a:pt x="4235307" y="2396774"/>
                  </a:cubicBezTo>
                  <a:cubicBezTo>
                    <a:pt x="4271110" y="2396774"/>
                    <a:pt x="4300134" y="2426435"/>
                    <a:pt x="4300134" y="2463024"/>
                  </a:cubicBezTo>
                  <a:cubicBezTo>
                    <a:pt x="4300134" y="2499613"/>
                    <a:pt x="4271110" y="2529274"/>
                    <a:pt x="4235307" y="2529274"/>
                  </a:cubicBezTo>
                  <a:close/>
                  <a:moveTo>
                    <a:pt x="4036685" y="2529274"/>
                  </a:moveTo>
                  <a:cubicBezTo>
                    <a:pt x="4000883" y="2529274"/>
                    <a:pt x="3971858" y="2499613"/>
                    <a:pt x="3971858" y="2463024"/>
                  </a:cubicBezTo>
                  <a:cubicBezTo>
                    <a:pt x="3971858" y="2426435"/>
                    <a:pt x="4000883" y="2396774"/>
                    <a:pt x="4036685" y="2396774"/>
                  </a:cubicBezTo>
                  <a:cubicBezTo>
                    <a:pt x="4072489" y="2396774"/>
                    <a:pt x="4101513" y="2426435"/>
                    <a:pt x="4101513" y="2463024"/>
                  </a:cubicBezTo>
                  <a:cubicBezTo>
                    <a:pt x="4101513" y="2499613"/>
                    <a:pt x="4072489" y="2529274"/>
                    <a:pt x="4036685" y="2529274"/>
                  </a:cubicBezTo>
                  <a:close/>
                  <a:moveTo>
                    <a:pt x="1193489" y="2532302"/>
                  </a:moveTo>
                  <a:cubicBezTo>
                    <a:pt x="1157685" y="2532302"/>
                    <a:pt x="1128661" y="2502641"/>
                    <a:pt x="1128661" y="2466052"/>
                  </a:cubicBezTo>
                  <a:cubicBezTo>
                    <a:pt x="1128661" y="2429463"/>
                    <a:pt x="1157685" y="2399802"/>
                    <a:pt x="1193489" y="2399802"/>
                  </a:cubicBezTo>
                  <a:cubicBezTo>
                    <a:pt x="1229293" y="2399802"/>
                    <a:pt x="1258318" y="2429463"/>
                    <a:pt x="1258318" y="2466052"/>
                  </a:cubicBezTo>
                  <a:cubicBezTo>
                    <a:pt x="1258318" y="2502641"/>
                    <a:pt x="1229293" y="2532302"/>
                    <a:pt x="1193489" y="2532302"/>
                  </a:cubicBezTo>
                  <a:close/>
                  <a:moveTo>
                    <a:pt x="1009598" y="2532302"/>
                  </a:moveTo>
                  <a:cubicBezTo>
                    <a:pt x="973794" y="2532302"/>
                    <a:pt x="944771" y="2502641"/>
                    <a:pt x="944771" y="2466052"/>
                  </a:cubicBezTo>
                  <a:cubicBezTo>
                    <a:pt x="944771" y="2429463"/>
                    <a:pt x="973794" y="2399802"/>
                    <a:pt x="1009598" y="2399802"/>
                  </a:cubicBezTo>
                  <a:cubicBezTo>
                    <a:pt x="1045401" y="2399802"/>
                    <a:pt x="1074426" y="2429463"/>
                    <a:pt x="1074426" y="2466052"/>
                  </a:cubicBezTo>
                  <a:cubicBezTo>
                    <a:pt x="1074426" y="2502641"/>
                    <a:pt x="1045401" y="2532302"/>
                    <a:pt x="1009598" y="2532302"/>
                  </a:cubicBezTo>
                  <a:close/>
                  <a:moveTo>
                    <a:pt x="825706" y="2532302"/>
                  </a:moveTo>
                  <a:cubicBezTo>
                    <a:pt x="789903" y="2532302"/>
                    <a:pt x="760879" y="2502641"/>
                    <a:pt x="760879" y="2466052"/>
                  </a:cubicBezTo>
                  <a:cubicBezTo>
                    <a:pt x="760879" y="2429463"/>
                    <a:pt x="789903" y="2399802"/>
                    <a:pt x="825706" y="2399802"/>
                  </a:cubicBezTo>
                  <a:cubicBezTo>
                    <a:pt x="861511" y="2399802"/>
                    <a:pt x="890533" y="2429463"/>
                    <a:pt x="890533" y="2466052"/>
                  </a:cubicBezTo>
                  <a:cubicBezTo>
                    <a:pt x="890533" y="2502641"/>
                    <a:pt x="861511" y="2532302"/>
                    <a:pt x="825706" y="2532302"/>
                  </a:cubicBezTo>
                  <a:close/>
                  <a:moveTo>
                    <a:pt x="641815" y="2532302"/>
                  </a:moveTo>
                  <a:cubicBezTo>
                    <a:pt x="606012" y="2532302"/>
                    <a:pt x="576988" y="2502641"/>
                    <a:pt x="576988" y="2466052"/>
                  </a:cubicBezTo>
                  <a:cubicBezTo>
                    <a:pt x="576988" y="2429463"/>
                    <a:pt x="606012" y="2399802"/>
                    <a:pt x="641815" y="2399802"/>
                  </a:cubicBezTo>
                  <a:cubicBezTo>
                    <a:pt x="677619" y="2399802"/>
                    <a:pt x="706642" y="2429463"/>
                    <a:pt x="706642" y="2466052"/>
                  </a:cubicBezTo>
                  <a:cubicBezTo>
                    <a:pt x="706642" y="2502641"/>
                    <a:pt x="677619" y="2532302"/>
                    <a:pt x="641815" y="2532302"/>
                  </a:cubicBezTo>
                  <a:close/>
                  <a:moveTo>
                    <a:pt x="457924" y="2532302"/>
                  </a:moveTo>
                  <a:cubicBezTo>
                    <a:pt x="422121" y="2532302"/>
                    <a:pt x="393096" y="2502641"/>
                    <a:pt x="393096" y="2466052"/>
                  </a:cubicBezTo>
                  <a:cubicBezTo>
                    <a:pt x="393096" y="2429463"/>
                    <a:pt x="422121" y="2399802"/>
                    <a:pt x="457924" y="2399802"/>
                  </a:cubicBezTo>
                  <a:cubicBezTo>
                    <a:pt x="493726" y="2399802"/>
                    <a:pt x="522751" y="2429463"/>
                    <a:pt x="522751" y="2466052"/>
                  </a:cubicBezTo>
                  <a:cubicBezTo>
                    <a:pt x="522751" y="2502641"/>
                    <a:pt x="493726" y="2532302"/>
                    <a:pt x="457924" y="2532302"/>
                  </a:cubicBezTo>
                  <a:close/>
                  <a:moveTo>
                    <a:pt x="6467704" y="2739813"/>
                  </a:moveTo>
                  <a:cubicBezTo>
                    <a:pt x="6431900" y="2739813"/>
                    <a:pt x="6402876" y="2710152"/>
                    <a:pt x="6402876" y="2673563"/>
                  </a:cubicBezTo>
                  <a:cubicBezTo>
                    <a:pt x="6402876" y="2636974"/>
                    <a:pt x="6431900" y="2607313"/>
                    <a:pt x="6467704" y="2607313"/>
                  </a:cubicBezTo>
                  <a:cubicBezTo>
                    <a:pt x="6503507" y="2607313"/>
                    <a:pt x="6532532" y="2636974"/>
                    <a:pt x="6532532" y="2673563"/>
                  </a:cubicBezTo>
                  <a:cubicBezTo>
                    <a:pt x="6532532" y="2710152"/>
                    <a:pt x="6503507" y="2739813"/>
                    <a:pt x="6467704" y="2739813"/>
                  </a:cubicBezTo>
                  <a:close/>
                  <a:moveTo>
                    <a:pt x="6283812" y="2739813"/>
                  </a:moveTo>
                  <a:cubicBezTo>
                    <a:pt x="6248009" y="2739813"/>
                    <a:pt x="6218984" y="2710152"/>
                    <a:pt x="6218984" y="2673563"/>
                  </a:cubicBezTo>
                  <a:cubicBezTo>
                    <a:pt x="6218984" y="2636974"/>
                    <a:pt x="6248009" y="2607313"/>
                    <a:pt x="6283812" y="2607313"/>
                  </a:cubicBezTo>
                  <a:cubicBezTo>
                    <a:pt x="6319616" y="2607313"/>
                    <a:pt x="6348640" y="2636974"/>
                    <a:pt x="6348640" y="2673563"/>
                  </a:cubicBezTo>
                  <a:cubicBezTo>
                    <a:pt x="6348640" y="2710152"/>
                    <a:pt x="6319616" y="2739813"/>
                    <a:pt x="6283812" y="2739813"/>
                  </a:cubicBezTo>
                  <a:close/>
                  <a:moveTo>
                    <a:pt x="6099922" y="2739813"/>
                  </a:moveTo>
                  <a:cubicBezTo>
                    <a:pt x="6064118" y="2739813"/>
                    <a:pt x="6035094" y="2710152"/>
                    <a:pt x="6035094" y="2673563"/>
                  </a:cubicBezTo>
                  <a:cubicBezTo>
                    <a:pt x="6035094" y="2636974"/>
                    <a:pt x="6064118" y="2607313"/>
                    <a:pt x="6099922" y="2607313"/>
                  </a:cubicBezTo>
                  <a:cubicBezTo>
                    <a:pt x="6135725" y="2607313"/>
                    <a:pt x="6164749" y="2636974"/>
                    <a:pt x="6164749" y="2673563"/>
                  </a:cubicBezTo>
                  <a:cubicBezTo>
                    <a:pt x="6164749" y="2710152"/>
                    <a:pt x="6135725" y="2739813"/>
                    <a:pt x="6099922" y="2739813"/>
                  </a:cubicBezTo>
                  <a:close/>
                  <a:moveTo>
                    <a:pt x="5916030" y="2739813"/>
                  </a:moveTo>
                  <a:cubicBezTo>
                    <a:pt x="5880227" y="2739813"/>
                    <a:pt x="5851202" y="2710152"/>
                    <a:pt x="5851202" y="2673563"/>
                  </a:cubicBezTo>
                  <a:cubicBezTo>
                    <a:pt x="5851202" y="2636974"/>
                    <a:pt x="5880227" y="2607313"/>
                    <a:pt x="5916030" y="2607313"/>
                  </a:cubicBezTo>
                  <a:cubicBezTo>
                    <a:pt x="5951834" y="2607313"/>
                    <a:pt x="5980858" y="2636974"/>
                    <a:pt x="5980858" y="2673563"/>
                  </a:cubicBezTo>
                  <a:cubicBezTo>
                    <a:pt x="5980858" y="2710152"/>
                    <a:pt x="5951834" y="2739813"/>
                    <a:pt x="5916030" y="2739813"/>
                  </a:cubicBezTo>
                  <a:close/>
                  <a:moveTo>
                    <a:pt x="5732139" y="2739813"/>
                  </a:moveTo>
                  <a:cubicBezTo>
                    <a:pt x="5696335" y="2739813"/>
                    <a:pt x="5667311" y="2710152"/>
                    <a:pt x="5667311" y="2673563"/>
                  </a:cubicBezTo>
                  <a:cubicBezTo>
                    <a:pt x="5667311" y="2636974"/>
                    <a:pt x="5696335" y="2607313"/>
                    <a:pt x="5732139" y="2607313"/>
                  </a:cubicBezTo>
                  <a:cubicBezTo>
                    <a:pt x="5767941" y="2607313"/>
                    <a:pt x="5796966" y="2636974"/>
                    <a:pt x="5796966" y="2673563"/>
                  </a:cubicBezTo>
                  <a:cubicBezTo>
                    <a:pt x="5796966" y="2710152"/>
                    <a:pt x="5767941" y="2739813"/>
                    <a:pt x="5732139" y="2739813"/>
                  </a:cubicBezTo>
                  <a:close/>
                  <a:moveTo>
                    <a:pt x="5548247" y="2739813"/>
                  </a:moveTo>
                  <a:cubicBezTo>
                    <a:pt x="5512443" y="2739813"/>
                    <a:pt x="5483419" y="2710152"/>
                    <a:pt x="5483419" y="2673563"/>
                  </a:cubicBezTo>
                  <a:cubicBezTo>
                    <a:pt x="5483419" y="2636974"/>
                    <a:pt x="5512443" y="2607313"/>
                    <a:pt x="5548247" y="2607313"/>
                  </a:cubicBezTo>
                  <a:cubicBezTo>
                    <a:pt x="5584051" y="2607313"/>
                    <a:pt x="5613075" y="2636974"/>
                    <a:pt x="5613075" y="2673563"/>
                  </a:cubicBezTo>
                  <a:cubicBezTo>
                    <a:pt x="5613075" y="2710152"/>
                    <a:pt x="5584051" y="2739813"/>
                    <a:pt x="5548247" y="2739813"/>
                  </a:cubicBezTo>
                  <a:close/>
                  <a:moveTo>
                    <a:pt x="5349627" y="2739813"/>
                  </a:moveTo>
                  <a:cubicBezTo>
                    <a:pt x="5313823" y="2739813"/>
                    <a:pt x="5284799" y="2710152"/>
                    <a:pt x="5284799" y="2673563"/>
                  </a:cubicBezTo>
                  <a:cubicBezTo>
                    <a:pt x="5284799" y="2636974"/>
                    <a:pt x="5313823" y="2607313"/>
                    <a:pt x="5349627" y="2607313"/>
                  </a:cubicBezTo>
                  <a:cubicBezTo>
                    <a:pt x="5385430" y="2607313"/>
                    <a:pt x="5414454" y="2636974"/>
                    <a:pt x="5414454" y="2673563"/>
                  </a:cubicBezTo>
                  <a:cubicBezTo>
                    <a:pt x="5414454" y="2710152"/>
                    <a:pt x="5385430" y="2739813"/>
                    <a:pt x="5349627" y="2739813"/>
                  </a:cubicBezTo>
                  <a:close/>
                  <a:moveTo>
                    <a:pt x="3852532" y="2741831"/>
                  </a:moveTo>
                  <a:cubicBezTo>
                    <a:pt x="3816729" y="2741831"/>
                    <a:pt x="3787704" y="2712170"/>
                    <a:pt x="3787704" y="2675581"/>
                  </a:cubicBezTo>
                  <a:cubicBezTo>
                    <a:pt x="3787704" y="2638992"/>
                    <a:pt x="3816729" y="2609331"/>
                    <a:pt x="3852532" y="2609331"/>
                  </a:cubicBezTo>
                  <a:cubicBezTo>
                    <a:pt x="3888335" y="2609331"/>
                    <a:pt x="3917359" y="2638992"/>
                    <a:pt x="3917359" y="2675581"/>
                  </a:cubicBezTo>
                  <a:cubicBezTo>
                    <a:pt x="3917359" y="2712170"/>
                    <a:pt x="3888335" y="2741831"/>
                    <a:pt x="3852532" y="2741831"/>
                  </a:cubicBezTo>
                  <a:close/>
                  <a:moveTo>
                    <a:pt x="3668641" y="2741831"/>
                  </a:moveTo>
                  <a:cubicBezTo>
                    <a:pt x="3632837" y="2741831"/>
                    <a:pt x="3603813" y="2712170"/>
                    <a:pt x="3603813" y="2675581"/>
                  </a:cubicBezTo>
                  <a:cubicBezTo>
                    <a:pt x="3603813" y="2638992"/>
                    <a:pt x="3632837" y="2609331"/>
                    <a:pt x="3668641" y="2609331"/>
                  </a:cubicBezTo>
                  <a:cubicBezTo>
                    <a:pt x="3704444" y="2609331"/>
                    <a:pt x="3733469" y="2638992"/>
                    <a:pt x="3733469" y="2675581"/>
                  </a:cubicBezTo>
                  <a:cubicBezTo>
                    <a:pt x="3733469" y="2712170"/>
                    <a:pt x="3704444" y="2741831"/>
                    <a:pt x="3668641" y="2741831"/>
                  </a:cubicBezTo>
                  <a:close/>
                  <a:moveTo>
                    <a:pt x="3484750" y="2741831"/>
                  </a:moveTo>
                  <a:cubicBezTo>
                    <a:pt x="3448946" y="2741831"/>
                    <a:pt x="3419922" y="2712170"/>
                    <a:pt x="3419922" y="2675581"/>
                  </a:cubicBezTo>
                  <a:cubicBezTo>
                    <a:pt x="3419922" y="2638992"/>
                    <a:pt x="3448946" y="2609331"/>
                    <a:pt x="3484750" y="2609331"/>
                  </a:cubicBezTo>
                  <a:cubicBezTo>
                    <a:pt x="3520553" y="2609331"/>
                    <a:pt x="3549577" y="2638992"/>
                    <a:pt x="3549577" y="2675581"/>
                  </a:cubicBezTo>
                  <a:cubicBezTo>
                    <a:pt x="3549577" y="2712170"/>
                    <a:pt x="3520553" y="2741831"/>
                    <a:pt x="3484750" y="2741831"/>
                  </a:cubicBezTo>
                  <a:close/>
                  <a:moveTo>
                    <a:pt x="3300858" y="2741831"/>
                  </a:moveTo>
                  <a:cubicBezTo>
                    <a:pt x="3265054" y="2741831"/>
                    <a:pt x="3236030" y="2712170"/>
                    <a:pt x="3236030" y="2675581"/>
                  </a:cubicBezTo>
                  <a:cubicBezTo>
                    <a:pt x="3236030" y="2638992"/>
                    <a:pt x="3265054" y="2609331"/>
                    <a:pt x="3300858" y="2609331"/>
                  </a:cubicBezTo>
                  <a:cubicBezTo>
                    <a:pt x="3336662" y="2609331"/>
                    <a:pt x="3365686" y="2638992"/>
                    <a:pt x="3365686" y="2675581"/>
                  </a:cubicBezTo>
                  <a:cubicBezTo>
                    <a:pt x="3365686" y="2712170"/>
                    <a:pt x="3336662" y="2741831"/>
                    <a:pt x="3300858" y="2741831"/>
                  </a:cubicBezTo>
                  <a:close/>
                  <a:moveTo>
                    <a:pt x="3116966" y="2741831"/>
                  </a:moveTo>
                  <a:cubicBezTo>
                    <a:pt x="3081163" y="2741831"/>
                    <a:pt x="3052138" y="2712170"/>
                    <a:pt x="3052138" y="2675581"/>
                  </a:cubicBezTo>
                  <a:cubicBezTo>
                    <a:pt x="3052138" y="2638992"/>
                    <a:pt x="3081163" y="2609331"/>
                    <a:pt x="3116966" y="2609331"/>
                  </a:cubicBezTo>
                  <a:cubicBezTo>
                    <a:pt x="3152769" y="2609331"/>
                    <a:pt x="3181793" y="2638992"/>
                    <a:pt x="3181793" y="2675581"/>
                  </a:cubicBezTo>
                  <a:cubicBezTo>
                    <a:pt x="3181793" y="2712170"/>
                    <a:pt x="3152769" y="2741831"/>
                    <a:pt x="3116966" y="2741831"/>
                  </a:cubicBezTo>
                  <a:close/>
                  <a:moveTo>
                    <a:pt x="2933075" y="2741831"/>
                  </a:moveTo>
                  <a:cubicBezTo>
                    <a:pt x="2897271" y="2741831"/>
                    <a:pt x="2868247" y="2712170"/>
                    <a:pt x="2868247" y="2675581"/>
                  </a:cubicBezTo>
                  <a:cubicBezTo>
                    <a:pt x="2868247" y="2638992"/>
                    <a:pt x="2897271" y="2609331"/>
                    <a:pt x="2933075" y="2609331"/>
                  </a:cubicBezTo>
                  <a:cubicBezTo>
                    <a:pt x="2968878" y="2609331"/>
                    <a:pt x="2997903" y="2638992"/>
                    <a:pt x="2997903" y="2675581"/>
                  </a:cubicBezTo>
                  <a:cubicBezTo>
                    <a:pt x="2997903" y="2712170"/>
                    <a:pt x="2968878" y="2741831"/>
                    <a:pt x="2933075" y="2741831"/>
                  </a:cubicBezTo>
                  <a:close/>
                  <a:moveTo>
                    <a:pt x="2734455" y="2741831"/>
                  </a:moveTo>
                  <a:cubicBezTo>
                    <a:pt x="2698651" y="2741831"/>
                    <a:pt x="2669627" y="2712170"/>
                    <a:pt x="2669627" y="2675581"/>
                  </a:cubicBezTo>
                  <a:cubicBezTo>
                    <a:pt x="2669627" y="2638992"/>
                    <a:pt x="2698651" y="2609331"/>
                    <a:pt x="2734455" y="2609331"/>
                  </a:cubicBezTo>
                  <a:cubicBezTo>
                    <a:pt x="2770258" y="2609331"/>
                    <a:pt x="2799282" y="2638992"/>
                    <a:pt x="2799282" y="2675581"/>
                  </a:cubicBezTo>
                  <a:cubicBezTo>
                    <a:pt x="2799282" y="2712170"/>
                    <a:pt x="2770258" y="2741831"/>
                    <a:pt x="2734455" y="2741831"/>
                  </a:cubicBezTo>
                  <a:close/>
                  <a:moveTo>
                    <a:pt x="2536058" y="2742840"/>
                  </a:moveTo>
                  <a:cubicBezTo>
                    <a:pt x="2500254" y="2742840"/>
                    <a:pt x="2471230" y="2713179"/>
                    <a:pt x="2471230" y="2676590"/>
                  </a:cubicBezTo>
                  <a:cubicBezTo>
                    <a:pt x="2471230" y="2640001"/>
                    <a:pt x="2500254" y="2610340"/>
                    <a:pt x="2536058" y="2610340"/>
                  </a:cubicBezTo>
                  <a:cubicBezTo>
                    <a:pt x="2571861" y="2610340"/>
                    <a:pt x="2600885" y="2640001"/>
                    <a:pt x="2600885" y="2676590"/>
                  </a:cubicBezTo>
                  <a:cubicBezTo>
                    <a:pt x="2600885" y="2713179"/>
                    <a:pt x="2571861" y="2742840"/>
                    <a:pt x="2536058" y="2742840"/>
                  </a:cubicBezTo>
                  <a:close/>
                  <a:moveTo>
                    <a:pt x="2352166" y="2742840"/>
                  </a:moveTo>
                  <a:cubicBezTo>
                    <a:pt x="2316362" y="2742840"/>
                    <a:pt x="2287338" y="2713179"/>
                    <a:pt x="2287338" y="2676590"/>
                  </a:cubicBezTo>
                  <a:cubicBezTo>
                    <a:pt x="2287338" y="2640001"/>
                    <a:pt x="2316362" y="2610340"/>
                    <a:pt x="2352166" y="2610340"/>
                  </a:cubicBezTo>
                  <a:cubicBezTo>
                    <a:pt x="2387970" y="2610340"/>
                    <a:pt x="2416994" y="2640001"/>
                    <a:pt x="2416994" y="2676590"/>
                  </a:cubicBezTo>
                  <a:cubicBezTo>
                    <a:pt x="2416994" y="2713179"/>
                    <a:pt x="2387970" y="2742840"/>
                    <a:pt x="2352166" y="2742840"/>
                  </a:cubicBezTo>
                  <a:close/>
                  <a:moveTo>
                    <a:pt x="2168275" y="2742840"/>
                  </a:moveTo>
                  <a:cubicBezTo>
                    <a:pt x="2132472" y="2742840"/>
                    <a:pt x="2103448" y="2713179"/>
                    <a:pt x="2103448" y="2676590"/>
                  </a:cubicBezTo>
                  <a:cubicBezTo>
                    <a:pt x="2103448" y="2640001"/>
                    <a:pt x="2132472" y="2610340"/>
                    <a:pt x="2168275" y="2610340"/>
                  </a:cubicBezTo>
                  <a:cubicBezTo>
                    <a:pt x="2204078" y="2610340"/>
                    <a:pt x="2233102" y="2640001"/>
                    <a:pt x="2233102" y="2676590"/>
                  </a:cubicBezTo>
                  <a:cubicBezTo>
                    <a:pt x="2233102" y="2713179"/>
                    <a:pt x="2204078" y="2742840"/>
                    <a:pt x="2168275" y="2742840"/>
                  </a:cubicBezTo>
                  <a:close/>
                  <a:moveTo>
                    <a:pt x="1984384" y="2742840"/>
                  </a:moveTo>
                  <a:cubicBezTo>
                    <a:pt x="1948580" y="2742840"/>
                    <a:pt x="1919556" y="2713179"/>
                    <a:pt x="1919556" y="2676590"/>
                  </a:cubicBezTo>
                  <a:cubicBezTo>
                    <a:pt x="1919556" y="2640001"/>
                    <a:pt x="1948580" y="2610340"/>
                    <a:pt x="1984384" y="2610340"/>
                  </a:cubicBezTo>
                  <a:cubicBezTo>
                    <a:pt x="2020187" y="2610340"/>
                    <a:pt x="2049212" y="2640001"/>
                    <a:pt x="2049212" y="2676590"/>
                  </a:cubicBezTo>
                  <a:cubicBezTo>
                    <a:pt x="2049212" y="2713179"/>
                    <a:pt x="2020187" y="2742840"/>
                    <a:pt x="1984384" y="2742840"/>
                  </a:cubicBezTo>
                  <a:close/>
                  <a:moveTo>
                    <a:pt x="1800493" y="2742840"/>
                  </a:moveTo>
                  <a:cubicBezTo>
                    <a:pt x="1764688" y="2742840"/>
                    <a:pt x="1735665" y="2713179"/>
                    <a:pt x="1735665" y="2676590"/>
                  </a:cubicBezTo>
                  <a:cubicBezTo>
                    <a:pt x="1735665" y="2640001"/>
                    <a:pt x="1764688" y="2610340"/>
                    <a:pt x="1800493" y="2610340"/>
                  </a:cubicBezTo>
                  <a:cubicBezTo>
                    <a:pt x="1836295" y="2610340"/>
                    <a:pt x="1865320" y="2640001"/>
                    <a:pt x="1865320" y="2676590"/>
                  </a:cubicBezTo>
                  <a:cubicBezTo>
                    <a:pt x="1865320" y="2713179"/>
                    <a:pt x="1836295" y="2742840"/>
                    <a:pt x="1800493" y="2742840"/>
                  </a:cubicBezTo>
                  <a:close/>
                  <a:moveTo>
                    <a:pt x="1616600" y="2742840"/>
                  </a:moveTo>
                  <a:cubicBezTo>
                    <a:pt x="1580797" y="2742840"/>
                    <a:pt x="1551773" y="2713179"/>
                    <a:pt x="1551773" y="2676590"/>
                  </a:cubicBezTo>
                  <a:cubicBezTo>
                    <a:pt x="1551773" y="2640001"/>
                    <a:pt x="1580797" y="2610340"/>
                    <a:pt x="1616600" y="2610340"/>
                  </a:cubicBezTo>
                  <a:cubicBezTo>
                    <a:pt x="1652404" y="2610340"/>
                    <a:pt x="1681428" y="2640001"/>
                    <a:pt x="1681428" y="2676590"/>
                  </a:cubicBezTo>
                  <a:cubicBezTo>
                    <a:pt x="1681428" y="2713179"/>
                    <a:pt x="1652404" y="2742840"/>
                    <a:pt x="1616600" y="2742840"/>
                  </a:cubicBezTo>
                  <a:close/>
                  <a:moveTo>
                    <a:pt x="1417981" y="2742840"/>
                  </a:moveTo>
                  <a:cubicBezTo>
                    <a:pt x="1382178" y="2742840"/>
                    <a:pt x="1353153" y="2713179"/>
                    <a:pt x="1353153" y="2676590"/>
                  </a:cubicBezTo>
                  <a:cubicBezTo>
                    <a:pt x="1353153" y="2640001"/>
                    <a:pt x="1382178" y="2610340"/>
                    <a:pt x="1417981" y="2610340"/>
                  </a:cubicBezTo>
                  <a:cubicBezTo>
                    <a:pt x="1453783" y="2610340"/>
                    <a:pt x="1482808" y="2640001"/>
                    <a:pt x="1482808" y="2676590"/>
                  </a:cubicBezTo>
                  <a:cubicBezTo>
                    <a:pt x="1482808" y="2713179"/>
                    <a:pt x="1453783" y="2742840"/>
                    <a:pt x="1417981" y="2742840"/>
                  </a:cubicBezTo>
                  <a:close/>
                  <a:moveTo>
                    <a:pt x="7036760" y="2744859"/>
                  </a:moveTo>
                  <a:cubicBezTo>
                    <a:pt x="7000958" y="2744859"/>
                    <a:pt x="6971933" y="2715198"/>
                    <a:pt x="6971933" y="2678609"/>
                  </a:cubicBezTo>
                  <a:cubicBezTo>
                    <a:pt x="6971933" y="2642020"/>
                    <a:pt x="7000958" y="2612359"/>
                    <a:pt x="7036760" y="2612359"/>
                  </a:cubicBezTo>
                  <a:cubicBezTo>
                    <a:pt x="7072564" y="2612359"/>
                    <a:pt x="7101588" y="2642020"/>
                    <a:pt x="7101588" y="2678609"/>
                  </a:cubicBezTo>
                  <a:cubicBezTo>
                    <a:pt x="7101588" y="2715198"/>
                    <a:pt x="7072564" y="2744859"/>
                    <a:pt x="7036760" y="2744859"/>
                  </a:cubicBezTo>
                  <a:close/>
                  <a:moveTo>
                    <a:pt x="6852870" y="2744859"/>
                  </a:moveTo>
                  <a:cubicBezTo>
                    <a:pt x="6817066" y="2744859"/>
                    <a:pt x="6788042" y="2715198"/>
                    <a:pt x="6788042" y="2678609"/>
                  </a:cubicBezTo>
                  <a:cubicBezTo>
                    <a:pt x="6788042" y="2642020"/>
                    <a:pt x="6817066" y="2612359"/>
                    <a:pt x="6852870" y="2612359"/>
                  </a:cubicBezTo>
                  <a:cubicBezTo>
                    <a:pt x="6888673" y="2612359"/>
                    <a:pt x="6917698" y="2642020"/>
                    <a:pt x="6917698" y="2678609"/>
                  </a:cubicBezTo>
                  <a:cubicBezTo>
                    <a:pt x="6917698" y="2715198"/>
                    <a:pt x="6888673" y="2744859"/>
                    <a:pt x="6852870" y="2744859"/>
                  </a:cubicBezTo>
                  <a:close/>
                  <a:moveTo>
                    <a:pt x="6654250" y="2744859"/>
                  </a:moveTo>
                  <a:cubicBezTo>
                    <a:pt x="6618446" y="2744859"/>
                    <a:pt x="6589422" y="2715198"/>
                    <a:pt x="6589422" y="2678609"/>
                  </a:cubicBezTo>
                  <a:cubicBezTo>
                    <a:pt x="6589422" y="2642020"/>
                    <a:pt x="6618446" y="2612359"/>
                    <a:pt x="6654250" y="2612359"/>
                  </a:cubicBezTo>
                  <a:cubicBezTo>
                    <a:pt x="6690052" y="2612359"/>
                    <a:pt x="6719076" y="2642020"/>
                    <a:pt x="6719076" y="2678609"/>
                  </a:cubicBezTo>
                  <a:cubicBezTo>
                    <a:pt x="6719076" y="2715198"/>
                    <a:pt x="6690052" y="2744859"/>
                    <a:pt x="6654250" y="2744859"/>
                  </a:cubicBezTo>
                  <a:close/>
                  <a:moveTo>
                    <a:pt x="5163081" y="2746877"/>
                  </a:moveTo>
                  <a:cubicBezTo>
                    <a:pt x="5127277" y="2746877"/>
                    <a:pt x="5098253" y="2717216"/>
                    <a:pt x="5098253" y="2680627"/>
                  </a:cubicBezTo>
                  <a:cubicBezTo>
                    <a:pt x="5098253" y="2644038"/>
                    <a:pt x="5127277" y="2614377"/>
                    <a:pt x="5163081" y="2614377"/>
                  </a:cubicBezTo>
                  <a:cubicBezTo>
                    <a:pt x="5198885" y="2614377"/>
                    <a:pt x="5227908" y="2644038"/>
                    <a:pt x="5227908" y="2680627"/>
                  </a:cubicBezTo>
                  <a:cubicBezTo>
                    <a:pt x="5227908" y="2717216"/>
                    <a:pt x="5198885" y="2746877"/>
                    <a:pt x="5163081" y="2746877"/>
                  </a:cubicBezTo>
                  <a:close/>
                  <a:moveTo>
                    <a:pt x="4979189" y="2746877"/>
                  </a:moveTo>
                  <a:cubicBezTo>
                    <a:pt x="4943387" y="2746877"/>
                    <a:pt x="4914362" y="2717216"/>
                    <a:pt x="4914362" y="2680627"/>
                  </a:cubicBezTo>
                  <a:cubicBezTo>
                    <a:pt x="4914362" y="2644038"/>
                    <a:pt x="4943387" y="2614377"/>
                    <a:pt x="4979189" y="2614377"/>
                  </a:cubicBezTo>
                  <a:cubicBezTo>
                    <a:pt x="5014993" y="2614377"/>
                    <a:pt x="5044017" y="2644038"/>
                    <a:pt x="5044017" y="2680627"/>
                  </a:cubicBezTo>
                  <a:cubicBezTo>
                    <a:pt x="5044017" y="2717216"/>
                    <a:pt x="5014993" y="2746877"/>
                    <a:pt x="4979189" y="2746877"/>
                  </a:cubicBezTo>
                  <a:close/>
                  <a:moveTo>
                    <a:pt x="4795299" y="2746877"/>
                  </a:moveTo>
                  <a:cubicBezTo>
                    <a:pt x="4759495" y="2746877"/>
                    <a:pt x="4730471" y="2717216"/>
                    <a:pt x="4730471" y="2680627"/>
                  </a:cubicBezTo>
                  <a:cubicBezTo>
                    <a:pt x="4730471" y="2644038"/>
                    <a:pt x="4759495" y="2614377"/>
                    <a:pt x="4795299" y="2614377"/>
                  </a:cubicBezTo>
                  <a:cubicBezTo>
                    <a:pt x="4831101" y="2614377"/>
                    <a:pt x="4860125" y="2644038"/>
                    <a:pt x="4860125" y="2680627"/>
                  </a:cubicBezTo>
                  <a:cubicBezTo>
                    <a:pt x="4860125" y="2717216"/>
                    <a:pt x="4831101" y="2746877"/>
                    <a:pt x="4795299" y="2746877"/>
                  </a:cubicBezTo>
                  <a:close/>
                  <a:moveTo>
                    <a:pt x="4611407" y="2746877"/>
                  </a:moveTo>
                  <a:cubicBezTo>
                    <a:pt x="4575603" y="2746877"/>
                    <a:pt x="4546580" y="2717216"/>
                    <a:pt x="4546580" y="2680627"/>
                  </a:cubicBezTo>
                  <a:cubicBezTo>
                    <a:pt x="4546580" y="2644038"/>
                    <a:pt x="4575603" y="2614377"/>
                    <a:pt x="4611407" y="2614377"/>
                  </a:cubicBezTo>
                  <a:cubicBezTo>
                    <a:pt x="4647210" y="2614377"/>
                    <a:pt x="4676235" y="2644038"/>
                    <a:pt x="4676235" y="2680627"/>
                  </a:cubicBezTo>
                  <a:cubicBezTo>
                    <a:pt x="4676235" y="2717216"/>
                    <a:pt x="4647210" y="2746877"/>
                    <a:pt x="4611407" y="2746877"/>
                  </a:cubicBezTo>
                  <a:close/>
                  <a:moveTo>
                    <a:pt x="4427515" y="2746877"/>
                  </a:moveTo>
                  <a:cubicBezTo>
                    <a:pt x="4391711" y="2746877"/>
                    <a:pt x="4362687" y="2717216"/>
                    <a:pt x="4362687" y="2680627"/>
                  </a:cubicBezTo>
                  <a:cubicBezTo>
                    <a:pt x="4362687" y="2644038"/>
                    <a:pt x="4391711" y="2614377"/>
                    <a:pt x="4427515" y="2614377"/>
                  </a:cubicBezTo>
                  <a:cubicBezTo>
                    <a:pt x="4463318" y="2614377"/>
                    <a:pt x="4492342" y="2644038"/>
                    <a:pt x="4492342" y="2680627"/>
                  </a:cubicBezTo>
                  <a:cubicBezTo>
                    <a:pt x="4492342" y="2717216"/>
                    <a:pt x="4463318" y="2746877"/>
                    <a:pt x="4427515" y="2746877"/>
                  </a:cubicBezTo>
                  <a:close/>
                  <a:moveTo>
                    <a:pt x="4243623" y="2746877"/>
                  </a:moveTo>
                  <a:cubicBezTo>
                    <a:pt x="4207820" y="2746877"/>
                    <a:pt x="4178795" y="2717216"/>
                    <a:pt x="4178795" y="2680627"/>
                  </a:cubicBezTo>
                  <a:cubicBezTo>
                    <a:pt x="4178795" y="2644038"/>
                    <a:pt x="4207820" y="2614377"/>
                    <a:pt x="4243623" y="2614377"/>
                  </a:cubicBezTo>
                  <a:cubicBezTo>
                    <a:pt x="4279427" y="2614377"/>
                    <a:pt x="4308451" y="2644038"/>
                    <a:pt x="4308451" y="2680627"/>
                  </a:cubicBezTo>
                  <a:cubicBezTo>
                    <a:pt x="4308451" y="2717216"/>
                    <a:pt x="4279427" y="2746877"/>
                    <a:pt x="4243623" y="2746877"/>
                  </a:cubicBezTo>
                  <a:close/>
                  <a:moveTo>
                    <a:pt x="4045003" y="2746877"/>
                  </a:moveTo>
                  <a:cubicBezTo>
                    <a:pt x="4009200" y="2746877"/>
                    <a:pt x="3980176" y="2717216"/>
                    <a:pt x="3980176" y="2680627"/>
                  </a:cubicBezTo>
                  <a:cubicBezTo>
                    <a:pt x="3980176" y="2644038"/>
                    <a:pt x="4009200" y="2614377"/>
                    <a:pt x="4045003" y="2614377"/>
                  </a:cubicBezTo>
                  <a:cubicBezTo>
                    <a:pt x="4080806" y="2614377"/>
                    <a:pt x="4109830" y="2644038"/>
                    <a:pt x="4109830" y="2680627"/>
                  </a:cubicBezTo>
                  <a:cubicBezTo>
                    <a:pt x="4109830" y="2717216"/>
                    <a:pt x="4080806" y="2746877"/>
                    <a:pt x="4045003" y="2746877"/>
                  </a:cubicBezTo>
                  <a:close/>
                  <a:moveTo>
                    <a:pt x="1201806" y="2749905"/>
                  </a:moveTo>
                  <a:cubicBezTo>
                    <a:pt x="1166003" y="2749905"/>
                    <a:pt x="1136979" y="2720244"/>
                    <a:pt x="1136979" y="2683655"/>
                  </a:cubicBezTo>
                  <a:cubicBezTo>
                    <a:pt x="1136979" y="2647066"/>
                    <a:pt x="1166003" y="2617405"/>
                    <a:pt x="1201806" y="2617405"/>
                  </a:cubicBezTo>
                  <a:cubicBezTo>
                    <a:pt x="1237610" y="2617405"/>
                    <a:pt x="1266634" y="2647066"/>
                    <a:pt x="1266634" y="2683655"/>
                  </a:cubicBezTo>
                  <a:cubicBezTo>
                    <a:pt x="1266634" y="2720244"/>
                    <a:pt x="1237610" y="2749905"/>
                    <a:pt x="1201806" y="2749905"/>
                  </a:cubicBezTo>
                  <a:close/>
                  <a:moveTo>
                    <a:pt x="1017915" y="2749905"/>
                  </a:moveTo>
                  <a:cubicBezTo>
                    <a:pt x="982113" y="2749905"/>
                    <a:pt x="953087" y="2720244"/>
                    <a:pt x="953087" y="2683655"/>
                  </a:cubicBezTo>
                  <a:cubicBezTo>
                    <a:pt x="953087" y="2647066"/>
                    <a:pt x="982113" y="2617405"/>
                    <a:pt x="1017915" y="2617405"/>
                  </a:cubicBezTo>
                  <a:cubicBezTo>
                    <a:pt x="1053719" y="2617405"/>
                    <a:pt x="1082742" y="2647066"/>
                    <a:pt x="1082742" y="2683655"/>
                  </a:cubicBezTo>
                  <a:cubicBezTo>
                    <a:pt x="1082742" y="2720244"/>
                    <a:pt x="1053719" y="2749905"/>
                    <a:pt x="1017915" y="2749905"/>
                  </a:cubicBezTo>
                  <a:close/>
                  <a:moveTo>
                    <a:pt x="834023" y="2749905"/>
                  </a:moveTo>
                  <a:cubicBezTo>
                    <a:pt x="798220" y="2749905"/>
                    <a:pt x="769197" y="2720244"/>
                    <a:pt x="769197" y="2683655"/>
                  </a:cubicBezTo>
                  <a:cubicBezTo>
                    <a:pt x="769197" y="2647066"/>
                    <a:pt x="798220" y="2617405"/>
                    <a:pt x="834023" y="2617405"/>
                  </a:cubicBezTo>
                  <a:cubicBezTo>
                    <a:pt x="869827" y="2617405"/>
                    <a:pt x="898853" y="2647066"/>
                    <a:pt x="898853" y="2683655"/>
                  </a:cubicBezTo>
                  <a:cubicBezTo>
                    <a:pt x="898853" y="2720244"/>
                    <a:pt x="869827" y="2749905"/>
                    <a:pt x="834023" y="2749905"/>
                  </a:cubicBezTo>
                  <a:close/>
                  <a:moveTo>
                    <a:pt x="1097301" y="2827980"/>
                  </a:moveTo>
                  <a:lnTo>
                    <a:pt x="1417796" y="2827980"/>
                  </a:lnTo>
                  <a:lnTo>
                    <a:pt x="1417981" y="2827942"/>
                  </a:lnTo>
                  <a:lnTo>
                    <a:pt x="1418165" y="2827980"/>
                  </a:lnTo>
                  <a:lnTo>
                    <a:pt x="1616416" y="2827980"/>
                  </a:lnTo>
                  <a:lnTo>
                    <a:pt x="1616600" y="2827942"/>
                  </a:lnTo>
                  <a:lnTo>
                    <a:pt x="1616785" y="2827980"/>
                  </a:lnTo>
                  <a:lnTo>
                    <a:pt x="1800309" y="2827980"/>
                  </a:lnTo>
                  <a:lnTo>
                    <a:pt x="1800493" y="2827942"/>
                  </a:lnTo>
                  <a:lnTo>
                    <a:pt x="1800677" y="2827980"/>
                  </a:lnTo>
                  <a:lnTo>
                    <a:pt x="1984199" y="2827980"/>
                  </a:lnTo>
                  <a:lnTo>
                    <a:pt x="1984384" y="2827942"/>
                  </a:lnTo>
                  <a:lnTo>
                    <a:pt x="1984568" y="2827980"/>
                  </a:lnTo>
                  <a:lnTo>
                    <a:pt x="2168092" y="2827980"/>
                  </a:lnTo>
                  <a:lnTo>
                    <a:pt x="2168275" y="2827942"/>
                  </a:lnTo>
                  <a:lnTo>
                    <a:pt x="2168460" y="2827980"/>
                  </a:lnTo>
                  <a:lnTo>
                    <a:pt x="2351982" y="2827980"/>
                  </a:lnTo>
                  <a:lnTo>
                    <a:pt x="2352166" y="2827942"/>
                  </a:lnTo>
                  <a:lnTo>
                    <a:pt x="2352351" y="2827980"/>
                  </a:lnTo>
                  <a:lnTo>
                    <a:pt x="2535874" y="2827980"/>
                  </a:lnTo>
                  <a:lnTo>
                    <a:pt x="2536058" y="2827942"/>
                  </a:lnTo>
                  <a:lnTo>
                    <a:pt x="2536242" y="2827980"/>
                  </a:lnTo>
                  <a:lnTo>
                    <a:pt x="2729381" y="2827980"/>
                  </a:lnTo>
                  <a:lnTo>
                    <a:pt x="2734455" y="2826933"/>
                  </a:lnTo>
                  <a:lnTo>
                    <a:pt x="2739530" y="2827980"/>
                  </a:lnTo>
                  <a:lnTo>
                    <a:pt x="2928000" y="2827980"/>
                  </a:lnTo>
                  <a:lnTo>
                    <a:pt x="2933075" y="2826933"/>
                  </a:lnTo>
                  <a:lnTo>
                    <a:pt x="2938150" y="2827980"/>
                  </a:lnTo>
                  <a:lnTo>
                    <a:pt x="3111892" y="2827980"/>
                  </a:lnTo>
                  <a:lnTo>
                    <a:pt x="3116966" y="2826933"/>
                  </a:lnTo>
                  <a:lnTo>
                    <a:pt x="3122042" y="2827980"/>
                  </a:lnTo>
                  <a:lnTo>
                    <a:pt x="3295784" y="2827980"/>
                  </a:lnTo>
                  <a:lnTo>
                    <a:pt x="3300858" y="2826933"/>
                  </a:lnTo>
                  <a:lnTo>
                    <a:pt x="3305933" y="2827980"/>
                  </a:lnTo>
                  <a:lnTo>
                    <a:pt x="3479676" y="2827980"/>
                  </a:lnTo>
                  <a:lnTo>
                    <a:pt x="3484750" y="2826933"/>
                  </a:lnTo>
                  <a:lnTo>
                    <a:pt x="3489825" y="2827980"/>
                  </a:lnTo>
                  <a:lnTo>
                    <a:pt x="3663566" y="2827980"/>
                  </a:lnTo>
                  <a:lnTo>
                    <a:pt x="3668641" y="2826933"/>
                  </a:lnTo>
                  <a:lnTo>
                    <a:pt x="3673716" y="2827980"/>
                  </a:lnTo>
                  <a:lnTo>
                    <a:pt x="3847458" y="2827980"/>
                  </a:lnTo>
                  <a:lnTo>
                    <a:pt x="3852532" y="2826933"/>
                  </a:lnTo>
                  <a:lnTo>
                    <a:pt x="3857608" y="2827980"/>
                  </a:lnTo>
                  <a:lnTo>
                    <a:pt x="5334772" y="2827980"/>
                  </a:lnTo>
                  <a:lnTo>
                    <a:pt x="5349627" y="2824915"/>
                  </a:lnTo>
                  <a:lnTo>
                    <a:pt x="5364483" y="2827980"/>
                  </a:lnTo>
                  <a:lnTo>
                    <a:pt x="5533392" y="2827980"/>
                  </a:lnTo>
                  <a:lnTo>
                    <a:pt x="5548247" y="2824915"/>
                  </a:lnTo>
                  <a:lnTo>
                    <a:pt x="5563103" y="2827980"/>
                  </a:lnTo>
                  <a:lnTo>
                    <a:pt x="5717284" y="2827980"/>
                  </a:lnTo>
                  <a:lnTo>
                    <a:pt x="5732139" y="2824915"/>
                  </a:lnTo>
                  <a:lnTo>
                    <a:pt x="5746995" y="2827980"/>
                  </a:lnTo>
                  <a:lnTo>
                    <a:pt x="5901175" y="2827980"/>
                  </a:lnTo>
                  <a:lnTo>
                    <a:pt x="5916030" y="2824915"/>
                  </a:lnTo>
                  <a:lnTo>
                    <a:pt x="5930887" y="2827980"/>
                  </a:lnTo>
                  <a:lnTo>
                    <a:pt x="6085067" y="2827980"/>
                  </a:lnTo>
                  <a:lnTo>
                    <a:pt x="6099922" y="2824915"/>
                  </a:lnTo>
                  <a:lnTo>
                    <a:pt x="6114778" y="2827980"/>
                  </a:lnTo>
                  <a:lnTo>
                    <a:pt x="6268956" y="2827980"/>
                  </a:lnTo>
                  <a:lnTo>
                    <a:pt x="6283812" y="2824915"/>
                  </a:lnTo>
                  <a:lnTo>
                    <a:pt x="6298669" y="2827980"/>
                  </a:lnTo>
                  <a:lnTo>
                    <a:pt x="6452848" y="2827980"/>
                  </a:lnTo>
                  <a:lnTo>
                    <a:pt x="6467704" y="2824915"/>
                  </a:lnTo>
                  <a:lnTo>
                    <a:pt x="6482560" y="2827980"/>
                  </a:lnTo>
                  <a:lnTo>
                    <a:pt x="6755770" y="2827980"/>
                  </a:lnTo>
                  <a:cubicBezTo>
                    <a:pt x="6906588" y="2827980"/>
                    <a:pt x="7050268" y="2796970"/>
                    <a:pt x="7180952" y="2740892"/>
                  </a:cubicBezTo>
                  <a:lnTo>
                    <a:pt x="7190468" y="2736242"/>
                  </a:lnTo>
                  <a:lnTo>
                    <a:pt x="7174813" y="2725455"/>
                  </a:lnTo>
                  <a:cubicBezTo>
                    <a:pt x="7163080" y="2713466"/>
                    <a:pt x="7155825" y="2696903"/>
                    <a:pt x="7155825" y="2678609"/>
                  </a:cubicBezTo>
                  <a:cubicBezTo>
                    <a:pt x="7155825" y="2642020"/>
                    <a:pt x="7184849" y="2612359"/>
                    <a:pt x="7220653" y="2612359"/>
                  </a:cubicBezTo>
                  <a:cubicBezTo>
                    <a:pt x="7256456" y="2612359"/>
                    <a:pt x="7285480" y="2642020"/>
                    <a:pt x="7285480" y="2678609"/>
                  </a:cubicBezTo>
                  <a:lnTo>
                    <a:pt x="7283222" y="2690045"/>
                  </a:lnTo>
                  <a:lnTo>
                    <a:pt x="7345630" y="2651579"/>
                  </a:lnTo>
                  <a:lnTo>
                    <a:pt x="7358704" y="2631763"/>
                  </a:lnTo>
                  <a:cubicBezTo>
                    <a:pt x="7364570" y="2625769"/>
                    <a:pt x="7371555" y="2620918"/>
                    <a:pt x="7379310" y="2617565"/>
                  </a:cubicBezTo>
                  <a:lnTo>
                    <a:pt x="7400010" y="2613295"/>
                  </a:lnTo>
                  <a:lnTo>
                    <a:pt x="7450590" y="2574921"/>
                  </a:lnTo>
                  <a:cubicBezTo>
                    <a:pt x="7477564" y="2552336"/>
                    <a:pt x="7503452" y="2528464"/>
                    <a:pt x="7528161" y="2503396"/>
                  </a:cubicBezTo>
                  <a:lnTo>
                    <a:pt x="7529914" y="2501240"/>
                  </a:lnTo>
                  <a:lnTo>
                    <a:pt x="7520384" y="2486794"/>
                  </a:lnTo>
                  <a:cubicBezTo>
                    <a:pt x="7517103" y="2478867"/>
                    <a:pt x="7515289" y="2470153"/>
                    <a:pt x="7515289" y="2461006"/>
                  </a:cubicBezTo>
                  <a:cubicBezTo>
                    <a:pt x="7515289" y="2424417"/>
                    <a:pt x="7544314" y="2394756"/>
                    <a:pt x="7580117" y="2394756"/>
                  </a:cubicBezTo>
                  <a:cubicBezTo>
                    <a:pt x="7589068" y="2394756"/>
                    <a:pt x="7597595" y="2396610"/>
                    <a:pt x="7605352" y="2399962"/>
                  </a:cubicBezTo>
                  <a:lnTo>
                    <a:pt x="7609791" y="2403021"/>
                  </a:lnTo>
                  <a:lnTo>
                    <a:pt x="7661544" y="2339385"/>
                  </a:lnTo>
                  <a:lnTo>
                    <a:pt x="7702879" y="2262124"/>
                  </a:lnTo>
                  <a:lnTo>
                    <a:pt x="7699181" y="2243404"/>
                  </a:lnTo>
                  <a:cubicBezTo>
                    <a:pt x="7699181" y="2215962"/>
                    <a:pt x="7715506" y="2192417"/>
                    <a:pt x="7738774" y="2182360"/>
                  </a:cubicBezTo>
                  <a:lnTo>
                    <a:pt x="7746394" y="2180788"/>
                  </a:lnTo>
                  <a:lnTo>
                    <a:pt x="7762256" y="2151141"/>
                  </a:lnTo>
                  <a:lnTo>
                    <a:pt x="7770450" y="2128427"/>
                  </a:lnTo>
                  <a:lnTo>
                    <a:pt x="7759394" y="2130708"/>
                  </a:lnTo>
                  <a:cubicBezTo>
                    <a:pt x="7723590" y="2130708"/>
                    <a:pt x="7694566" y="2101047"/>
                    <a:pt x="7694566" y="2064458"/>
                  </a:cubicBezTo>
                  <a:cubicBezTo>
                    <a:pt x="7694566" y="2027869"/>
                    <a:pt x="7723590" y="1998208"/>
                    <a:pt x="7759394" y="1998208"/>
                  </a:cubicBezTo>
                  <a:cubicBezTo>
                    <a:pt x="7777296" y="1998208"/>
                    <a:pt x="7793504" y="2005623"/>
                    <a:pt x="7805234" y="2017612"/>
                  </a:cubicBezTo>
                  <a:lnTo>
                    <a:pt x="7806528" y="2019572"/>
                  </a:lnTo>
                  <a:lnTo>
                    <a:pt x="7825904" y="1943121"/>
                  </a:lnTo>
                  <a:cubicBezTo>
                    <a:pt x="7840454" y="1870980"/>
                    <a:pt x="7848096" y="1796285"/>
                    <a:pt x="7848096" y="1719780"/>
                  </a:cubicBezTo>
                  <a:lnTo>
                    <a:pt x="7848096" y="0"/>
                  </a:lnTo>
                  <a:lnTo>
                    <a:pt x="0" y="0"/>
                  </a:lnTo>
                  <a:lnTo>
                    <a:pt x="0" y="112045"/>
                  </a:lnTo>
                  <a:lnTo>
                    <a:pt x="2746" y="98148"/>
                  </a:lnTo>
                  <a:cubicBezTo>
                    <a:pt x="12587" y="74369"/>
                    <a:pt x="35628" y="57685"/>
                    <a:pt x="62479" y="57685"/>
                  </a:cubicBezTo>
                  <a:cubicBezTo>
                    <a:pt x="98283" y="57685"/>
                    <a:pt x="127307" y="87346"/>
                    <a:pt x="127307" y="123935"/>
                  </a:cubicBezTo>
                  <a:cubicBezTo>
                    <a:pt x="127307" y="160524"/>
                    <a:pt x="98283" y="190185"/>
                    <a:pt x="62479" y="190185"/>
                  </a:cubicBezTo>
                  <a:cubicBezTo>
                    <a:pt x="35628" y="190185"/>
                    <a:pt x="12587" y="173501"/>
                    <a:pt x="2746" y="149723"/>
                  </a:cubicBezTo>
                  <a:lnTo>
                    <a:pt x="0" y="135825"/>
                  </a:lnTo>
                  <a:lnTo>
                    <a:pt x="0" y="329647"/>
                  </a:lnTo>
                  <a:lnTo>
                    <a:pt x="2746" y="315750"/>
                  </a:lnTo>
                  <a:cubicBezTo>
                    <a:pt x="12587" y="291971"/>
                    <a:pt x="35628" y="275287"/>
                    <a:pt x="62479" y="275287"/>
                  </a:cubicBezTo>
                  <a:cubicBezTo>
                    <a:pt x="98283" y="275287"/>
                    <a:pt x="127307" y="304948"/>
                    <a:pt x="127307" y="341537"/>
                  </a:cubicBezTo>
                  <a:cubicBezTo>
                    <a:pt x="127307" y="378126"/>
                    <a:pt x="98283" y="407787"/>
                    <a:pt x="62479" y="407787"/>
                  </a:cubicBezTo>
                  <a:cubicBezTo>
                    <a:pt x="35628" y="407787"/>
                    <a:pt x="12587" y="391103"/>
                    <a:pt x="2746" y="367325"/>
                  </a:cubicBezTo>
                  <a:lnTo>
                    <a:pt x="0" y="353427"/>
                  </a:lnTo>
                  <a:lnTo>
                    <a:pt x="0" y="907336"/>
                  </a:lnTo>
                  <a:lnTo>
                    <a:pt x="4974" y="907336"/>
                  </a:lnTo>
                  <a:lnTo>
                    <a:pt x="4974" y="1719780"/>
                  </a:lnTo>
                  <a:lnTo>
                    <a:pt x="10427" y="1829337"/>
                  </a:lnTo>
                  <a:lnTo>
                    <a:pt x="11065" y="1826113"/>
                  </a:lnTo>
                  <a:cubicBezTo>
                    <a:pt x="20906" y="1802335"/>
                    <a:pt x="43944" y="1785651"/>
                    <a:pt x="70797" y="1785651"/>
                  </a:cubicBezTo>
                  <a:cubicBezTo>
                    <a:pt x="106601" y="1785651"/>
                    <a:pt x="135625" y="1815312"/>
                    <a:pt x="135625" y="1851901"/>
                  </a:cubicBezTo>
                  <a:cubicBezTo>
                    <a:pt x="135625" y="1888490"/>
                    <a:pt x="106601" y="1918151"/>
                    <a:pt x="70797" y="1918151"/>
                  </a:cubicBezTo>
                  <a:cubicBezTo>
                    <a:pt x="52895" y="1918151"/>
                    <a:pt x="36688" y="1910736"/>
                    <a:pt x="24957" y="1898747"/>
                  </a:cubicBezTo>
                  <a:lnTo>
                    <a:pt x="19172" y="1889978"/>
                  </a:lnTo>
                  <a:lnTo>
                    <a:pt x="27166" y="1943121"/>
                  </a:lnTo>
                  <a:lnTo>
                    <a:pt x="43999" y="2009538"/>
                  </a:lnTo>
                  <a:lnTo>
                    <a:pt x="45563" y="2008460"/>
                  </a:lnTo>
                  <a:cubicBezTo>
                    <a:pt x="53318" y="2005108"/>
                    <a:pt x="61846" y="2003254"/>
                    <a:pt x="70797" y="2003254"/>
                  </a:cubicBezTo>
                  <a:cubicBezTo>
                    <a:pt x="106601" y="2003254"/>
                    <a:pt x="135625" y="2032915"/>
                    <a:pt x="135625" y="2069504"/>
                  </a:cubicBezTo>
                  <a:cubicBezTo>
                    <a:pt x="135625" y="2096946"/>
                    <a:pt x="119299" y="2120490"/>
                    <a:pt x="96031" y="2130548"/>
                  </a:cubicBezTo>
                  <a:lnTo>
                    <a:pt x="84262" y="2132976"/>
                  </a:lnTo>
                  <a:lnTo>
                    <a:pt x="90814" y="2151141"/>
                  </a:lnTo>
                  <a:lnTo>
                    <a:pt x="115805" y="2197851"/>
                  </a:lnTo>
                  <a:lnTo>
                    <a:pt x="121252" y="2201604"/>
                  </a:lnTo>
                  <a:cubicBezTo>
                    <a:pt x="127118" y="2207599"/>
                    <a:pt x="131865" y="2214736"/>
                    <a:pt x="135145" y="2222662"/>
                  </a:cubicBezTo>
                  <a:lnTo>
                    <a:pt x="138697" y="2240639"/>
                  </a:lnTo>
                  <a:lnTo>
                    <a:pt x="191526" y="2339385"/>
                  </a:lnTo>
                  <a:lnTo>
                    <a:pt x="246297" y="2406732"/>
                  </a:lnTo>
                  <a:lnTo>
                    <a:pt x="248799" y="2405008"/>
                  </a:lnTo>
                  <a:cubicBezTo>
                    <a:pt x="256555" y="2401656"/>
                    <a:pt x="265082" y="2399802"/>
                    <a:pt x="274032" y="2399802"/>
                  </a:cubicBezTo>
                  <a:cubicBezTo>
                    <a:pt x="309836" y="2399802"/>
                    <a:pt x="338860" y="2429463"/>
                    <a:pt x="338860" y="2466052"/>
                  </a:cubicBezTo>
                  <a:cubicBezTo>
                    <a:pt x="338860" y="2475199"/>
                    <a:pt x="337046" y="2483913"/>
                    <a:pt x="333766" y="2491839"/>
                  </a:cubicBezTo>
                  <a:lnTo>
                    <a:pt x="325676" y="2504102"/>
                  </a:lnTo>
                  <a:lnTo>
                    <a:pt x="402480" y="2574921"/>
                  </a:lnTo>
                  <a:lnTo>
                    <a:pt x="460139" y="2618664"/>
                  </a:lnTo>
                  <a:lnTo>
                    <a:pt x="466240" y="2617405"/>
                  </a:lnTo>
                  <a:cubicBezTo>
                    <a:pt x="493093" y="2617405"/>
                    <a:pt x="516132" y="2634089"/>
                    <a:pt x="525974" y="2657867"/>
                  </a:cubicBezTo>
                  <a:lnTo>
                    <a:pt x="527129" y="2663715"/>
                  </a:lnTo>
                  <a:lnTo>
                    <a:pt x="576633" y="2694226"/>
                  </a:lnTo>
                  <a:lnTo>
                    <a:pt x="588545" y="2700047"/>
                  </a:lnTo>
                  <a:lnTo>
                    <a:pt x="585306" y="2683655"/>
                  </a:lnTo>
                  <a:cubicBezTo>
                    <a:pt x="585306" y="2647066"/>
                    <a:pt x="614329" y="2617405"/>
                    <a:pt x="650134" y="2617405"/>
                  </a:cubicBezTo>
                  <a:cubicBezTo>
                    <a:pt x="685937" y="2617405"/>
                    <a:pt x="714962" y="2647066"/>
                    <a:pt x="714962" y="2683655"/>
                  </a:cubicBezTo>
                  <a:cubicBezTo>
                    <a:pt x="714962" y="2701949"/>
                    <a:pt x="707706" y="2718512"/>
                    <a:pt x="695973" y="2730501"/>
                  </a:cubicBezTo>
                  <a:lnTo>
                    <a:pt x="677819" y="2743009"/>
                  </a:lnTo>
                  <a:lnTo>
                    <a:pt x="772476" y="2778157"/>
                  </a:lnTo>
                  <a:cubicBezTo>
                    <a:pt x="875089" y="2810537"/>
                    <a:pt x="984186" y="2827980"/>
                    <a:pt x="1097301" y="2827980"/>
                  </a:cubicBezTo>
                  <a:close/>
                </a:path>
              </a:pathLst>
            </a:custGeom>
            <a:solidFill>
              <a:srgbClr val="DED0AB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6"/>
            <p:cNvSpPr/>
            <p:nvPr/>
          </p:nvSpPr>
          <p:spPr>
            <a:xfrm rot="10800000" flipH="1">
              <a:off x="2350592" y="4001696"/>
              <a:ext cx="7887336" cy="1817763"/>
            </a:xfrm>
            <a:custGeom>
              <a:avLst/>
              <a:gdLst/>
              <a:ahLst/>
              <a:cxnLst/>
              <a:rect l="l" t="t" r="r" b="b"/>
              <a:pathLst>
                <a:path w="7848096" h="2036709" extrusionOk="0">
                  <a:moveTo>
                    <a:pt x="0" y="2036709"/>
                  </a:moveTo>
                  <a:lnTo>
                    <a:pt x="7848096" y="2036709"/>
                  </a:lnTo>
                  <a:lnTo>
                    <a:pt x="7848096" y="1920644"/>
                  </a:lnTo>
                  <a:lnTo>
                    <a:pt x="7843122" y="1920644"/>
                  </a:lnTo>
                  <a:lnTo>
                    <a:pt x="7843122" y="1108200"/>
                  </a:lnTo>
                  <a:cubicBezTo>
                    <a:pt x="7843122" y="496158"/>
                    <a:pt x="7354071" y="0"/>
                    <a:pt x="6750796" y="0"/>
                  </a:cubicBezTo>
                  <a:lnTo>
                    <a:pt x="1092327" y="0"/>
                  </a:lnTo>
                  <a:cubicBezTo>
                    <a:pt x="489051" y="0"/>
                    <a:pt x="0" y="496158"/>
                    <a:pt x="0" y="1108200"/>
                  </a:cubicBezTo>
                  <a:close/>
                </a:path>
              </a:pathLst>
            </a:custGeom>
            <a:solidFill>
              <a:srgbClr val="DED0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6"/>
            <p:cNvSpPr/>
            <p:nvPr/>
          </p:nvSpPr>
          <p:spPr>
            <a:xfrm rot="10800000" flipH="1">
              <a:off x="2502992" y="4155413"/>
              <a:ext cx="7573413" cy="1670101"/>
            </a:xfrm>
            <a:custGeom>
              <a:avLst/>
              <a:gdLst/>
              <a:ahLst/>
              <a:cxnLst/>
              <a:rect l="l" t="t" r="r" b="b"/>
              <a:pathLst>
                <a:path w="7848096" h="2036709" extrusionOk="0">
                  <a:moveTo>
                    <a:pt x="0" y="2036709"/>
                  </a:moveTo>
                  <a:lnTo>
                    <a:pt x="7848096" y="2036709"/>
                  </a:lnTo>
                  <a:lnTo>
                    <a:pt x="7848096" y="1920644"/>
                  </a:lnTo>
                  <a:lnTo>
                    <a:pt x="7843122" y="1920644"/>
                  </a:lnTo>
                  <a:lnTo>
                    <a:pt x="7843122" y="1108200"/>
                  </a:lnTo>
                  <a:cubicBezTo>
                    <a:pt x="7843122" y="496158"/>
                    <a:pt x="7354071" y="0"/>
                    <a:pt x="6750796" y="0"/>
                  </a:cubicBezTo>
                  <a:lnTo>
                    <a:pt x="1092327" y="0"/>
                  </a:lnTo>
                  <a:cubicBezTo>
                    <a:pt x="489051" y="0"/>
                    <a:pt x="0" y="496158"/>
                    <a:pt x="0" y="1108200"/>
                  </a:cubicBezTo>
                  <a:close/>
                </a:path>
              </a:pathLst>
            </a:custGeom>
            <a:solidFill>
              <a:srgbClr val="1E1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5" name="Google Shape;415;p16"/>
            <p:cNvGrpSpPr/>
            <p:nvPr/>
          </p:nvGrpSpPr>
          <p:grpSpPr>
            <a:xfrm>
              <a:off x="2833956" y="4372019"/>
              <a:ext cx="1647036" cy="1065742"/>
              <a:chOff x="2664476" y="3639433"/>
              <a:chExt cx="2355600" cy="1227955"/>
            </a:xfrm>
          </p:grpSpPr>
          <p:sp>
            <p:nvSpPr>
              <p:cNvPr id="416" name="Google Shape;416;p16"/>
              <p:cNvSpPr/>
              <p:nvPr/>
            </p:nvSpPr>
            <p:spPr>
              <a:xfrm>
                <a:off x="2664476" y="3639433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417;p16"/>
              <p:cNvSpPr/>
              <p:nvPr/>
            </p:nvSpPr>
            <p:spPr>
              <a:xfrm>
                <a:off x="2664476" y="3838092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2664476" y="4036751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16"/>
              <p:cNvSpPr/>
              <p:nvPr/>
            </p:nvSpPr>
            <p:spPr>
              <a:xfrm>
                <a:off x="2664476" y="4235410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16"/>
              <p:cNvSpPr/>
              <p:nvPr/>
            </p:nvSpPr>
            <p:spPr>
              <a:xfrm>
                <a:off x="2664476" y="4434069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2664476" y="4632728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16"/>
              <p:cNvSpPr/>
              <p:nvPr/>
            </p:nvSpPr>
            <p:spPr>
              <a:xfrm>
                <a:off x="2664476" y="4831388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3" name="Google Shape;423;p16"/>
            <p:cNvGrpSpPr/>
            <p:nvPr/>
          </p:nvGrpSpPr>
          <p:grpSpPr>
            <a:xfrm>
              <a:off x="8097307" y="4336694"/>
              <a:ext cx="1647036" cy="1065742"/>
              <a:chOff x="2664476" y="3639433"/>
              <a:chExt cx="2355600" cy="1227955"/>
            </a:xfrm>
          </p:grpSpPr>
          <p:sp>
            <p:nvSpPr>
              <p:cNvPr id="424" name="Google Shape;424;p16"/>
              <p:cNvSpPr/>
              <p:nvPr/>
            </p:nvSpPr>
            <p:spPr>
              <a:xfrm>
                <a:off x="2664476" y="3639433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16"/>
              <p:cNvSpPr/>
              <p:nvPr/>
            </p:nvSpPr>
            <p:spPr>
              <a:xfrm>
                <a:off x="2664476" y="3838092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16"/>
              <p:cNvSpPr/>
              <p:nvPr/>
            </p:nvSpPr>
            <p:spPr>
              <a:xfrm>
                <a:off x="2664476" y="4036751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2664476" y="4235410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16"/>
              <p:cNvSpPr/>
              <p:nvPr/>
            </p:nvSpPr>
            <p:spPr>
              <a:xfrm>
                <a:off x="2664476" y="4434069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16"/>
              <p:cNvSpPr/>
              <p:nvPr/>
            </p:nvSpPr>
            <p:spPr>
              <a:xfrm>
                <a:off x="2664476" y="4632728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2664476" y="4831388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1" name="Google Shape;431;p16"/>
            <p:cNvSpPr/>
            <p:nvPr/>
          </p:nvSpPr>
          <p:spPr>
            <a:xfrm>
              <a:off x="3118649" y="4402443"/>
              <a:ext cx="1065900" cy="1023300"/>
            </a:xfrm>
            <a:prstGeom prst="ellipse">
              <a:avLst/>
            </a:prstGeom>
            <a:solidFill>
              <a:srgbClr val="E6D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3349773" y="4633566"/>
              <a:ext cx="604500" cy="580500"/>
            </a:xfrm>
            <a:prstGeom prst="ellipse">
              <a:avLst/>
            </a:prstGeom>
            <a:solidFill>
              <a:srgbClr val="B7A178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16"/>
            <p:cNvSpPr/>
            <p:nvPr/>
          </p:nvSpPr>
          <p:spPr>
            <a:xfrm>
              <a:off x="8382000" y="4342898"/>
              <a:ext cx="1065900" cy="1023300"/>
            </a:xfrm>
            <a:prstGeom prst="ellipse">
              <a:avLst/>
            </a:prstGeom>
            <a:solidFill>
              <a:srgbClr val="E6D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16"/>
            <p:cNvSpPr/>
            <p:nvPr/>
          </p:nvSpPr>
          <p:spPr>
            <a:xfrm>
              <a:off x="8613124" y="4574021"/>
              <a:ext cx="604500" cy="580500"/>
            </a:xfrm>
            <a:prstGeom prst="ellipse">
              <a:avLst/>
            </a:prstGeom>
            <a:solidFill>
              <a:srgbClr val="B7A178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5" name="Google Shape;435;p16"/>
            <p:cNvGrpSpPr/>
            <p:nvPr/>
          </p:nvGrpSpPr>
          <p:grpSpPr>
            <a:xfrm>
              <a:off x="4608333" y="4590169"/>
              <a:ext cx="3294300" cy="211800"/>
              <a:chOff x="7206198" y="-1707689"/>
              <a:chExt cx="3294300" cy="211800"/>
            </a:xfrm>
          </p:grpSpPr>
          <p:sp>
            <p:nvSpPr>
              <p:cNvPr id="436" name="Google Shape;436;p16"/>
              <p:cNvSpPr/>
              <p:nvPr/>
            </p:nvSpPr>
            <p:spPr>
              <a:xfrm>
                <a:off x="7206198" y="-1707689"/>
                <a:ext cx="3294300" cy="211800"/>
              </a:xfrm>
              <a:prstGeom prst="rect">
                <a:avLst/>
              </a:prstGeom>
              <a:solidFill>
                <a:srgbClr val="B9A67B"/>
              </a:solidFill>
              <a:ln w="41275" cap="flat" cmpd="sng">
                <a:solidFill>
                  <a:srgbClr val="53392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37" name="Google Shape;437;p16"/>
              <p:cNvGrpSpPr/>
              <p:nvPr/>
            </p:nvGrpSpPr>
            <p:grpSpPr>
              <a:xfrm>
                <a:off x="7321257" y="-1644104"/>
                <a:ext cx="3123028" cy="72000"/>
                <a:chOff x="7387869" y="-1056708"/>
                <a:chExt cx="3123028" cy="72000"/>
              </a:xfrm>
            </p:grpSpPr>
            <p:sp>
              <p:nvSpPr>
                <p:cNvPr id="438" name="Google Shape;438;p16"/>
                <p:cNvSpPr/>
                <p:nvPr/>
              </p:nvSpPr>
              <p:spPr>
                <a:xfrm>
                  <a:off x="738786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9" name="Google Shape;439;p16"/>
                <p:cNvSpPr/>
                <p:nvPr/>
              </p:nvSpPr>
              <p:spPr>
                <a:xfrm>
                  <a:off x="756734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0" name="Google Shape;440;p16"/>
                <p:cNvSpPr/>
                <p:nvPr/>
              </p:nvSpPr>
              <p:spPr>
                <a:xfrm>
                  <a:off x="774681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1" name="Google Shape;441;p16"/>
                <p:cNvSpPr/>
                <p:nvPr/>
              </p:nvSpPr>
              <p:spPr>
                <a:xfrm>
                  <a:off x="810575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2" name="Google Shape;442;p16"/>
                <p:cNvSpPr/>
                <p:nvPr/>
              </p:nvSpPr>
              <p:spPr>
                <a:xfrm>
                  <a:off x="792628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3" name="Google Shape;443;p16"/>
                <p:cNvSpPr/>
                <p:nvPr/>
              </p:nvSpPr>
              <p:spPr>
                <a:xfrm>
                  <a:off x="828522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4" name="Google Shape;444;p16"/>
                <p:cNvSpPr/>
                <p:nvPr/>
              </p:nvSpPr>
              <p:spPr>
                <a:xfrm>
                  <a:off x="846470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5" name="Google Shape;445;p16"/>
                <p:cNvSpPr/>
                <p:nvPr/>
              </p:nvSpPr>
              <p:spPr>
                <a:xfrm>
                  <a:off x="864417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6" name="Google Shape;446;p16"/>
                <p:cNvSpPr/>
                <p:nvPr/>
              </p:nvSpPr>
              <p:spPr>
                <a:xfrm>
                  <a:off x="900311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7" name="Google Shape;447;p16"/>
                <p:cNvSpPr/>
                <p:nvPr/>
              </p:nvSpPr>
              <p:spPr>
                <a:xfrm>
                  <a:off x="882364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8" name="Google Shape;448;p16"/>
                <p:cNvSpPr/>
                <p:nvPr/>
              </p:nvSpPr>
              <p:spPr>
                <a:xfrm>
                  <a:off x="918258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9" name="Google Shape;449;p16"/>
                <p:cNvSpPr/>
                <p:nvPr/>
              </p:nvSpPr>
              <p:spPr>
                <a:xfrm>
                  <a:off x="936206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0" name="Google Shape;450;p16"/>
                <p:cNvSpPr/>
                <p:nvPr/>
              </p:nvSpPr>
              <p:spPr>
                <a:xfrm>
                  <a:off x="954153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Google Shape;451;p16"/>
                <p:cNvSpPr/>
                <p:nvPr/>
              </p:nvSpPr>
              <p:spPr>
                <a:xfrm>
                  <a:off x="990047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2" name="Google Shape;452;p16"/>
                <p:cNvSpPr/>
                <p:nvPr/>
              </p:nvSpPr>
              <p:spPr>
                <a:xfrm>
                  <a:off x="972100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3" name="Google Shape;453;p16"/>
                <p:cNvSpPr/>
                <p:nvPr/>
              </p:nvSpPr>
              <p:spPr>
                <a:xfrm>
                  <a:off x="1007994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4" name="Google Shape;454;p16"/>
                <p:cNvSpPr/>
                <p:nvPr/>
              </p:nvSpPr>
              <p:spPr>
                <a:xfrm>
                  <a:off x="1043889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5" name="Google Shape;455;p16"/>
                <p:cNvSpPr/>
                <p:nvPr/>
              </p:nvSpPr>
              <p:spPr>
                <a:xfrm>
                  <a:off x="1025942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56" name="Google Shape;456;p16"/>
            <p:cNvGrpSpPr/>
            <p:nvPr/>
          </p:nvGrpSpPr>
          <p:grpSpPr>
            <a:xfrm>
              <a:off x="4615399" y="4984791"/>
              <a:ext cx="3294300" cy="211800"/>
              <a:chOff x="7206198" y="-1707689"/>
              <a:chExt cx="3294300" cy="211800"/>
            </a:xfrm>
          </p:grpSpPr>
          <p:sp>
            <p:nvSpPr>
              <p:cNvPr id="457" name="Google Shape;457;p16"/>
              <p:cNvSpPr/>
              <p:nvPr/>
            </p:nvSpPr>
            <p:spPr>
              <a:xfrm>
                <a:off x="7206198" y="-1707689"/>
                <a:ext cx="3294300" cy="211800"/>
              </a:xfrm>
              <a:prstGeom prst="rect">
                <a:avLst/>
              </a:prstGeom>
              <a:solidFill>
                <a:srgbClr val="B9A67B"/>
              </a:solidFill>
              <a:ln w="41275" cap="flat" cmpd="sng">
                <a:solidFill>
                  <a:srgbClr val="53392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58" name="Google Shape;458;p16"/>
              <p:cNvGrpSpPr/>
              <p:nvPr/>
            </p:nvGrpSpPr>
            <p:grpSpPr>
              <a:xfrm>
                <a:off x="7321257" y="-1644104"/>
                <a:ext cx="3123028" cy="72000"/>
                <a:chOff x="7387869" y="-1056708"/>
                <a:chExt cx="3123028" cy="72000"/>
              </a:xfrm>
            </p:grpSpPr>
            <p:sp>
              <p:nvSpPr>
                <p:cNvPr id="459" name="Google Shape;459;p16"/>
                <p:cNvSpPr/>
                <p:nvPr/>
              </p:nvSpPr>
              <p:spPr>
                <a:xfrm>
                  <a:off x="738786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0" name="Google Shape;460;p16"/>
                <p:cNvSpPr/>
                <p:nvPr/>
              </p:nvSpPr>
              <p:spPr>
                <a:xfrm>
                  <a:off x="756734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1" name="Google Shape;461;p16"/>
                <p:cNvSpPr/>
                <p:nvPr/>
              </p:nvSpPr>
              <p:spPr>
                <a:xfrm>
                  <a:off x="774681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2" name="Google Shape;462;p16"/>
                <p:cNvSpPr/>
                <p:nvPr/>
              </p:nvSpPr>
              <p:spPr>
                <a:xfrm>
                  <a:off x="810575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3" name="Google Shape;463;p16"/>
                <p:cNvSpPr/>
                <p:nvPr/>
              </p:nvSpPr>
              <p:spPr>
                <a:xfrm>
                  <a:off x="792628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4" name="Google Shape;464;p16"/>
                <p:cNvSpPr/>
                <p:nvPr/>
              </p:nvSpPr>
              <p:spPr>
                <a:xfrm>
                  <a:off x="828522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5" name="Google Shape;465;p16"/>
                <p:cNvSpPr/>
                <p:nvPr/>
              </p:nvSpPr>
              <p:spPr>
                <a:xfrm>
                  <a:off x="846470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6" name="Google Shape;466;p16"/>
                <p:cNvSpPr/>
                <p:nvPr/>
              </p:nvSpPr>
              <p:spPr>
                <a:xfrm>
                  <a:off x="864417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7" name="Google Shape;467;p16"/>
                <p:cNvSpPr/>
                <p:nvPr/>
              </p:nvSpPr>
              <p:spPr>
                <a:xfrm>
                  <a:off x="900311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8" name="Google Shape;468;p16"/>
                <p:cNvSpPr/>
                <p:nvPr/>
              </p:nvSpPr>
              <p:spPr>
                <a:xfrm>
                  <a:off x="882364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9" name="Google Shape;469;p16"/>
                <p:cNvSpPr/>
                <p:nvPr/>
              </p:nvSpPr>
              <p:spPr>
                <a:xfrm>
                  <a:off x="918258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0" name="Google Shape;470;p16"/>
                <p:cNvSpPr/>
                <p:nvPr/>
              </p:nvSpPr>
              <p:spPr>
                <a:xfrm>
                  <a:off x="936206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1" name="Google Shape;471;p16"/>
                <p:cNvSpPr/>
                <p:nvPr/>
              </p:nvSpPr>
              <p:spPr>
                <a:xfrm>
                  <a:off x="954153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2" name="Google Shape;472;p16"/>
                <p:cNvSpPr/>
                <p:nvPr/>
              </p:nvSpPr>
              <p:spPr>
                <a:xfrm>
                  <a:off x="990047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3" name="Google Shape;473;p16"/>
                <p:cNvSpPr/>
                <p:nvPr/>
              </p:nvSpPr>
              <p:spPr>
                <a:xfrm>
                  <a:off x="972100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4" name="Google Shape;474;p16"/>
                <p:cNvSpPr/>
                <p:nvPr/>
              </p:nvSpPr>
              <p:spPr>
                <a:xfrm>
                  <a:off x="1007994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5" name="Google Shape;475;p16"/>
                <p:cNvSpPr/>
                <p:nvPr/>
              </p:nvSpPr>
              <p:spPr>
                <a:xfrm>
                  <a:off x="1043889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6" name="Google Shape;476;p16"/>
                <p:cNvSpPr/>
                <p:nvPr/>
              </p:nvSpPr>
              <p:spPr>
                <a:xfrm>
                  <a:off x="1025942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77" name="Google Shape;477;p16"/>
            <p:cNvSpPr/>
            <p:nvPr/>
          </p:nvSpPr>
          <p:spPr>
            <a:xfrm flipH="1">
              <a:off x="7013498" y="5796247"/>
              <a:ext cx="563100" cy="312000"/>
            </a:xfrm>
            <a:prstGeom prst="cube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6"/>
            <p:cNvSpPr/>
            <p:nvPr/>
          </p:nvSpPr>
          <p:spPr>
            <a:xfrm flipH="1">
              <a:off x="6511891" y="5797256"/>
              <a:ext cx="563100" cy="312000"/>
            </a:xfrm>
            <a:prstGeom prst="cube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6"/>
            <p:cNvSpPr/>
            <p:nvPr/>
          </p:nvSpPr>
          <p:spPr>
            <a:xfrm flipH="1">
              <a:off x="6010283" y="5792210"/>
              <a:ext cx="563100" cy="312000"/>
            </a:xfrm>
            <a:prstGeom prst="cube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6"/>
            <p:cNvSpPr/>
            <p:nvPr/>
          </p:nvSpPr>
          <p:spPr>
            <a:xfrm flipH="1">
              <a:off x="5508675" y="5787164"/>
              <a:ext cx="563100" cy="312000"/>
            </a:xfrm>
            <a:prstGeom prst="cube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6"/>
            <p:cNvSpPr/>
            <p:nvPr/>
          </p:nvSpPr>
          <p:spPr>
            <a:xfrm flipH="1">
              <a:off x="5007067" y="5788173"/>
              <a:ext cx="563100" cy="312000"/>
            </a:xfrm>
            <a:prstGeom prst="cube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16"/>
            <p:cNvSpPr/>
            <p:nvPr/>
          </p:nvSpPr>
          <p:spPr>
            <a:xfrm>
              <a:off x="4642025" y="4333300"/>
              <a:ext cx="3239505" cy="193979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E6DDC0"/>
                  </a:solidFill>
                  <a:latin typeface="Unica One"/>
                </a:rPr>
                <a:t>1700 · 1500 · 1300 · 1100 · 900 · 800 · 700 · 600</a:t>
              </a:r>
            </a:p>
          </p:txBody>
        </p:sp>
        <p:sp>
          <p:nvSpPr>
            <p:cNvPr id="483" name="Google Shape;483;p16"/>
            <p:cNvSpPr/>
            <p:nvPr/>
          </p:nvSpPr>
          <p:spPr>
            <a:xfrm>
              <a:off x="4669425" y="5362775"/>
              <a:ext cx="3239514" cy="19397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E6DDC0"/>
                  </a:solidFill>
                  <a:latin typeface="Unica One"/>
                </a:rPr>
                <a:t>17 · 16 · 15 · 14 · 13 · 12 · 11 · 9 · 8 · 7 · 6 · 5 · 4 · 3 · 2</a:t>
              </a:r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7272220" y="4422104"/>
              <a:ext cx="45600" cy="997200"/>
            </a:xfrm>
            <a:prstGeom prst="rect">
              <a:avLst/>
            </a:prstGeom>
            <a:solidFill>
              <a:srgbClr val="9E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7" name="Google Shape;527;p16"/>
          <p:cNvSpPr txBox="1"/>
          <p:nvPr/>
        </p:nvSpPr>
        <p:spPr>
          <a:xfrm flipH="1">
            <a:off x="3557358" y="300274"/>
            <a:ext cx="5961288" cy="17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latin typeface="Arial Nova Light" panose="020B0304020202020204" pitchFamily="34" charset="0"/>
                <a:ea typeface="Bangers"/>
                <a:cs typeface="Bangers"/>
                <a:sym typeface="Bangers"/>
              </a:rPr>
              <a:t>Za početak klikni na poveznicu i doći ćeš u prostoriju muzeja gdje te čekaju zadaci.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24" name="Google Shape;362;p10">
            <a:extLst>
              <a:ext uri="{FF2B5EF4-FFF2-40B4-BE49-F238E27FC236}">
                <a16:creationId xmlns:a16="http://schemas.microsoft.com/office/drawing/2014/main" id="{5C4D77DB-D119-4F24-9CC2-AEF6CE1A3D90}"/>
              </a:ext>
            </a:extLst>
          </p:cNvPr>
          <p:cNvSpPr/>
          <p:nvPr/>
        </p:nvSpPr>
        <p:spPr>
          <a:xfrm>
            <a:off x="60683" y="301528"/>
            <a:ext cx="3755538" cy="2059117"/>
          </a:xfrm>
          <a:custGeom>
            <a:avLst/>
            <a:gdLst/>
            <a:ahLst/>
            <a:cxnLst/>
            <a:rect l="l" t="t" r="r" b="b"/>
            <a:pathLst>
              <a:path w="313772" h="168231" extrusionOk="0">
                <a:moveTo>
                  <a:pt x="57639" y="138742"/>
                </a:moveTo>
                <a:lnTo>
                  <a:pt x="11365" y="128145"/>
                </a:lnTo>
                <a:lnTo>
                  <a:pt x="40231" y="111937"/>
                </a:lnTo>
                <a:lnTo>
                  <a:pt x="0" y="83224"/>
                </a:lnTo>
                <a:lnTo>
                  <a:pt x="49556" y="79403"/>
                </a:lnTo>
                <a:lnTo>
                  <a:pt x="20149" y="44611"/>
                </a:lnTo>
                <a:lnTo>
                  <a:pt x="79708" y="51046"/>
                </a:lnTo>
                <a:lnTo>
                  <a:pt x="73192" y="10458"/>
                </a:lnTo>
                <a:lnTo>
                  <a:pt x="126342" y="44726"/>
                </a:lnTo>
                <a:lnTo>
                  <a:pt x="149566" y="7608"/>
                </a:lnTo>
                <a:lnTo>
                  <a:pt x="169892" y="33310"/>
                </a:lnTo>
                <a:lnTo>
                  <a:pt x="221706" y="0"/>
                </a:lnTo>
                <a:lnTo>
                  <a:pt x="210720" y="50799"/>
                </a:lnTo>
                <a:lnTo>
                  <a:pt x="260797" y="36255"/>
                </a:lnTo>
                <a:lnTo>
                  <a:pt x="237245" y="60982"/>
                </a:lnTo>
                <a:lnTo>
                  <a:pt x="306957" y="73066"/>
                </a:lnTo>
                <a:lnTo>
                  <a:pt x="242050" y="87424"/>
                </a:lnTo>
                <a:lnTo>
                  <a:pt x="255838" y="109053"/>
                </a:lnTo>
                <a:lnTo>
                  <a:pt x="235171" y="111071"/>
                </a:lnTo>
                <a:lnTo>
                  <a:pt x="258202" y="120476"/>
                </a:lnTo>
                <a:lnTo>
                  <a:pt x="277323" y="127647"/>
                </a:lnTo>
                <a:lnTo>
                  <a:pt x="313772" y="139597"/>
                </a:lnTo>
                <a:lnTo>
                  <a:pt x="255214" y="133622"/>
                </a:lnTo>
                <a:lnTo>
                  <a:pt x="229520" y="130634"/>
                </a:lnTo>
                <a:lnTo>
                  <a:pt x="199773" y="126804"/>
                </a:lnTo>
                <a:lnTo>
                  <a:pt x="202350" y="153424"/>
                </a:lnTo>
                <a:lnTo>
                  <a:pt x="163825" y="135255"/>
                </a:lnTo>
                <a:lnTo>
                  <a:pt x="152642" y="158251"/>
                </a:lnTo>
                <a:lnTo>
                  <a:pt x="129181" y="142361"/>
                </a:lnTo>
                <a:lnTo>
                  <a:pt x="110385" y="161119"/>
                </a:lnTo>
                <a:lnTo>
                  <a:pt x="95760" y="145022"/>
                </a:lnTo>
                <a:lnTo>
                  <a:pt x="55379" y="168231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sp>
      <p:sp>
        <p:nvSpPr>
          <p:cNvPr id="125" name="Google Shape;363;p10">
            <a:extLst>
              <a:ext uri="{FF2B5EF4-FFF2-40B4-BE49-F238E27FC236}">
                <a16:creationId xmlns:a16="http://schemas.microsoft.com/office/drawing/2014/main" id="{B21FAEF4-84EA-4396-AEDD-EE0D1848AAAA}"/>
              </a:ext>
            </a:extLst>
          </p:cNvPr>
          <p:cNvSpPr txBox="1"/>
          <p:nvPr/>
        </p:nvSpPr>
        <p:spPr>
          <a:xfrm>
            <a:off x="107784" y="975404"/>
            <a:ext cx="3352081" cy="13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dirty="0">
                <a:latin typeface="Bangers"/>
                <a:ea typeface="Bangers"/>
                <a:cs typeface="Bangers"/>
                <a:sym typeface="Bangers"/>
              </a:rPr>
              <a:t>Hrvatski jezik</a:t>
            </a:r>
            <a:endParaRPr sz="3600" dirty="0"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D288D03-877A-43C0-83EF-D85568B3F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28" y="3578117"/>
            <a:ext cx="4044950" cy="2304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BA36A4D7-7C88-41F9-8888-4B49F35F4A7C}"/>
              </a:ext>
            </a:extLst>
          </p:cNvPr>
          <p:cNvSpPr txBox="1"/>
          <p:nvPr/>
        </p:nvSpPr>
        <p:spPr>
          <a:xfrm>
            <a:off x="3783818" y="1335820"/>
            <a:ext cx="5581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rgbClr val="00B050"/>
                </a:solidFill>
                <a:hlinkClick r:id="rId4"/>
              </a:rPr>
              <a:t>Međunarodni dan muzeja</a:t>
            </a:r>
            <a:endParaRPr lang="hr-HR" sz="2800" b="1" dirty="0">
              <a:solidFill>
                <a:srgbClr val="00B050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9CC8264-A046-415B-95D3-142E76E78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6472" y="364872"/>
            <a:ext cx="2324100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1C514CF1-ADC3-4561-86C9-530B70201335}"/>
              </a:ext>
            </a:extLst>
          </p:cNvPr>
          <p:cNvSpPr txBox="1"/>
          <p:nvPr/>
        </p:nvSpPr>
        <p:spPr>
          <a:xfrm>
            <a:off x="4545104" y="1934780"/>
            <a:ext cx="72638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400" u="sng" dirty="0">
                <a:latin typeface="Arial Nova Light" panose="020B0304020202020204" pitchFamily="34" charset="0"/>
                <a:sym typeface="Bangers"/>
              </a:rPr>
              <a:t>1. Zadatak</a:t>
            </a:r>
            <a:r>
              <a:rPr lang="hr-HR" sz="2400" dirty="0">
                <a:latin typeface="Arial Nova Light" panose="020B0304020202020204" pitchFamily="34" charset="0"/>
                <a:sym typeface="Bangers"/>
              </a:rPr>
              <a:t>: </a:t>
            </a:r>
          </a:p>
          <a:p>
            <a:pPr lvl="0"/>
            <a:r>
              <a:rPr lang="hr-HR" sz="2400" dirty="0">
                <a:latin typeface="Arial Nova Light" panose="020B0304020202020204" pitchFamily="34" charset="0"/>
                <a:sym typeface="Bangers"/>
              </a:rPr>
              <a:t>Otvori sve zadatke i pročitaj ili riješi što piše u zadatku. Napiši izvješće o onome što si doznala/doznao.</a:t>
            </a:r>
          </a:p>
          <a:p>
            <a:pPr lvl="0"/>
            <a:r>
              <a:rPr lang="hr-HR" sz="2400" dirty="0">
                <a:latin typeface="Arial Nova Light" panose="020B0304020202020204" pitchFamily="34" charset="0"/>
                <a:sym typeface="Bangers"/>
              </a:rPr>
              <a:t> </a:t>
            </a:r>
          </a:p>
          <a:p>
            <a:pPr lvl="0"/>
            <a:r>
              <a:rPr lang="hr-HR" sz="2400" dirty="0">
                <a:latin typeface="Arial Nova Light" panose="020B0304020202020204" pitchFamily="34" charset="0"/>
                <a:sym typeface="Bangers"/>
              </a:rPr>
              <a:t>Važno! Ne započinji rečenice s – doznala sam, doznao sam, naučila sam, naučio sam i </a:t>
            </a:r>
            <a:r>
              <a:rPr lang="hr-HR" sz="2400" dirty="0" err="1">
                <a:latin typeface="Arial Nova Light" panose="020B0304020202020204" pitchFamily="34" charset="0"/>
                <a:sym typeface="Bangers"/>
              </a:rPr>
              <a:t>sl</a:t>
            </a:r>
            <a:r>
              <a:rPr lang="hr-HR" sz="2400" dirty="0">
                <a:latin typeface="Arial Nova Light" panose="020B0304020202020204" pitchFamily="34" charset="0"/>
                <a:sym typeface="Bangers"/>
              </a:rPr>
              <a:t>…već izvješće piši kao kratak sastavak nakon obilaska muzeja. </a:t>
            </a:r>
          </a:p>
        </p:txBody>
      </p:sp>
      <p:pic>
        <p:nvPicPr>
          <p:cNvPr id="88" name="Slika 87">
            <a:extLst>
              <a:ext uri="{FF2B5EF4-FFF2-40B4-BE49-F238E27FC236}">
                <a16:creationId xmlns:a16="http://schemas.microsoft.com/office/drawing/2014/main" id="{BA29BB19-8B12-4EC0-8E2D-21DF072BD6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0323" y="4730356"/>
            <a:ext cx="2464927" cy="1792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7783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16"/>
          <p:cNvGrpSpPr/>
          <p:nvPr/>
        </p:nvGrpSpPr>
        <p:grpSpPr>
          <a:xfrm>
            <a:off x="7789778" y="971375"/>
            <a:ext cx="3240000" cy="2564351"/>
            <a:chOff x="2023589" y="939632"/>
            <a:chExt cx="8724900" cy="5813403"/>
          </a:xfrm>
        </p:grpSpPr>
        <p:sp>
          <p:nvSpPr>
            <p:cNvPr id="407" name="Google Shape;407;p16"/>
            <p:cNvSpPr/>
            <p:nvPr/>
          </p:nvSpPr>
          <p:spPr>
            <a:xfrm rot="10800000">
              <a:off x="3361926" y="6407735"/>
              <a:ext cx="853800" cy="345300"/>
            </a:xfrm>
            <a:prstGeom prst="trapezoid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6"/>
            <p:cNvSpPr/>
            <p:nvPr/>
          </p:nvSpPr>
          <p:spPr>
            <a:xfrm rot="10800000">
              <a:off x="8411311" y="6382504"/>
              <a:ext cx="853800" cy="345300"/>
            </a:xfrm>
            <a:prstGeom prst="trapezoid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2023589" y="939632"/>
              <a:ext cx="8724900" cy="5521800"/>
            </a:xfrm>
            <a:prstGeom prst="roundRect">
              <a:avLst>
                <a:gd name="adj" fmla="val 26624"/>
              </a:avLst>
            </a:prstGeom>
            <a:solidFill>
              <a:srgbClr val="5339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2337470" y="1096070"/>
              <a:ext cx="7920000" cy="5012400"/>
            </a:xfrm>
            <a:prstGeom prst="roundRect">
              <a:avLst>
                <a:gd name="adj" fmla="val 26624"/>
              </a:avLst>
            </a:prstGeom>
            <a:solidFill>
              <a:srgbClr val="BAA4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3439598" y="1410963"/>
              <a:ext cx="5619600" cy="2543400"/>
            </a:xfrm>
            <a:prstGeom prst="ellipse">
              <a:avLst/>
            </a:prstGeom>
            <a:solidFill>
              <a:srgbClr val="5339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6"/>
            <p:cNvSpPr/>
            <p:nvPr/>
          </p:nvSpPr>
          <p:spPr>
            <a:xfrm rot="10800000" flipH="1">
              <a:off x="2355638" y="1217179"/>
              <a:ext cx="7867716" cy="2827980"/>
            </a:xfrm>
            <a:custGeom>
              <a:avLst/>
              <a:gdLst/>
              <a:ahLst/>
              <a:cxnLst/>
              <a:rect l="l" t="t" r="r" b="b"/>
              <a:pathLst>
                <a:path w="7848096" h="2827980" extrusionOk="0">
                  <a:moveTo>
                    <a:pt x="6446454" y="180093"/>
                  </a:moveTo>
                  <a:cubicBezTo>
                    <a:pt x="6410652" y="180093"/>
                    <a:pt x="6381628" y="150432"/>
                    <a:pt x="6381628" y="113843"/>
                  </a:cubicBezTo>
                  <a:cubicBezTo>
                    <a:pt x="6381628" y="77254"/>
                    <a:pt x="6410652" y="47593"/>
                    <a:pt x="6446454" y="47593"/>
                  </a:cubicBezTo>
                  <a:cubicBezTo>
                    <a:pt x="6482258" y="47593"/>
                    <a:pt x="6511281" y="77254"/>
                    <a:pt x="6511281" y="113843"/>
                  </a:cubicBezTo>
                  <a:cubicBezTo>
                    <a:pt x="6511281" y="150432"/>
                    <a:pt x="6482258" y="180093"/>
                    <a:pt x="6446454" y="180093"/>
                  </a:cubicBezTo>
                  <a:close/>
                  <a:moveTo>
                    <a:pt x="6262564" y="180093"/>
                  </a:moveTo>
                  <a:cubicBezTo>
                    <a:pt x="6226760" y="180093"/>
                    <a:pt x="6197736" y="150432"/>
                    <a:pt x="6197736" y="113843"/>
                  </a:cubicBezTo>
                  <a:cubicBezTo>
                    <a:pt x="6197736" y="77254"/>
                    <a:pt x="6226760" y="47593"/>
                    <a:pt x="6262564" y="47593"/>
                  </a:cubicBezTo>
                  <a:cubicBezTo>
                    <a:pt x="6298366" y="47593"/>
                    <a:pt x="6327390" y="77254"/>
                    <a:pt x="6327390" y="113843"/>
                  </a:cubicBezTo>
                  <a:cubicBezTo>
                    <a:pt x="6327390" y="150432"/>
                    <a:pt x="6298366" y="180093"/>
                    <a:pt x="6262564" y="180093"/>
                  </a:cubicBezTo>
                  <a:close/>
                  <a:moveTo>
                    <a:pt x="6078672" y="180093"/>
                  </a:moveTo>
                  <a:cubicBezTo>
                    <a:pt x="6042869" y="180093"/>
                    <a:pt x="6013845" y="150432"/>
                    <a:pt x="6013845" y="113843"/>
                  </a:cubicBezTo>
                  <a:cubicBezTo>
                    <a:pt x="6013845" y="77254"/>
                    <a:pt x="6042869" y="47593"/>
                    <a:pt x="6078672" y="47593"/>
                  </a:cubicBezTo>
                  <a:cubicBezTo>
                    <a:pt x="6114476" y="47593"/>
                    <a:pt x="6143500" y="77254"/>
                    <a:pt x="6143500" y="113843"/>
                  </a:cubicBezTo>
                  <a:cubicBezTo>
                    <a:pt x="6143500" y="150432"/>
                    <a:pt x="6114476" y="180093"/>
                    <a:pt x="6078672" y="180093"/>
                  </a:cubicBezTo>
                  <a:close/>
                  <a:moveTo>
                    <a:pt x="5894781" y="180093"/>
                  </a:moveTo>
                  <a:cubicBezTo>
                    <a:pt x="5858977" y="180093"/>
                    <a:pt x="5829953" y="150432"/>
                    <a:pt x="5829953" y="113843"/>
                  </a:cubicBezTo>
                  <a:cubicBezTo>
                    <a:pt x="5829953" y="77254"/>
                    <a:pt x="5858977" y="47593"/>
                    <a:pt x="5894781" y="47593"/>
                  </a:cubicBezTo>
                  <a:cubicBezTo>
                    <a:pt x="5930584" y="47593"/>
                    <a:pt x="5959608" y="77254"/>
                    <a:pt x="5959608" y="113843"/>
                  </a:cubicBezTo>
                  <a:cubicBezTo>
                    <a:pt x="5959608" y="150432"/>
                    <a:pt x="5930584" y="180093"/>
                    <a:pt x="5894781" y="180093"/>
                  </a:cubicBezTo>
                  <a:close/>
                  <a:moveTo>
                    <a:pt x="5710889" y="180093"/>
                  </a:moveTo>
                  <a:cubicBezTo>
                    <a:pt x="5675086" y="180093"/>
                    <a:pt x="5646062" y="150432"/>
                    <a:pt x="5646062" y="113843"/>
                  </a:cubicBezTo>
                  <a:cubicBezTo>
                    <a:pt x="5646062" y="77254"/>
                    <a:pt x="5675086" y="47593"/>
                    <a:pt x="5710889" y="47593"/>
                  </a:cubicBezTo>
                  <a:cubicBezTo>
                    <a:pt x="5746693" y="47593"/>
                    <a:pt x="5775717" y="77254"/>
                    <a:pt x="5775717" y="113843"/>
                  </a:cubicBezTo>
                  <a:cubicBezTo>
                    <a:pt x="5775717" y="150432"/>
                    <a:pt x="5746693" y="180093"/>
                    <a:pt x="5710889" y="180093"/>
                  </a:cubicBezTo>
                  <a:close/>
                  <a:moveTo>
                    <a:pt x="5526999" y="180093"/>
                  </a:moveTo>
                  <a:cubicBezTo>
                    <a:pt x="5491195" y="180093"/>
                    <a:pt x="5462171" y="150432"/>
                    <a:pt x="5462171" y="113843"/>
                  </a:cubicBezTo>
                  <a:cubicBezTo>
                    <a:pt x="5462171" y="77254"/>
                    <a:pt x="5491195" y="47593"/>
                    <a:pt x="5526999" y="47593"/>
                  </a:cubicBezTo>
                  <a:cubicBezTo>
                    <a:pt x="5562801" y="47593"/>
                    <a:pt x="5591826" y="77254"/>
                    <a:pt x="5591826" y="113843"/>
                  </a:cubicBezTo>
                  <a:cubicBezTo>
                    <a:pt x="5591826" y="150432"/>
                    <a:pt x="5562801" y="180093"/>
                    <a:pt x="5526999" y="180093"/>
                  </a:cubicBezTo>
                  <a:close/>
                  <a:moveTo>
                    <a:pt x="5328377" y="180093"/>
                  </a:moveTo>
                  <a:cubicBezTo>
                    <a:pt x="5292574" y="180093"/>
                    <a:pt x="5263550" y="150432"/>
                    <a:pt x="5263550" y="113843"/>
                  </a:cubicBezTo>
                  <a:cubicBezTo>
                    <a:pt x="5263550" y="77254"/>
                    <a:pt x="5292574" y="47593"/>
                    <a:pt x="5328377" y="47593"/>
                  </a:cubicBezTo>
                  <a:cubicBezTo>
                    <a:pt x="5364181" y="47593"/>
                    <a:pt x="5393205" y="77254"/>
                    <a:pt x="5393205" y="113843"/>
                  </a:cubicBezTo>
                  <a:cubicBezTo>
                    <a:pt x="5393205" y="150432"/>
                    <a:pt x="5364181" y="180093"/>
                    <a:pt x="5328377" y="180093"/>
                  </a:cubicBezTo>
                  <a:close/>
                  <a:moveTo>
                    <a:pt x="3831282" y="182111"/>
                  </a:moveTo>
                  <a:cubicBezTo>
                    <a:pt x="3795479" y="182111"/>
                    <a:pt x="3766455" y="152450"/>
                    <a:pt x="3766455" y="115861"/>
                  </a:cubicBezTo>
                  <a:cubicBezTo>
                    <a:pt x="3766455" y="79272"/>
                    <a:pt x="3795479" y="49611"/>
                    <a:pt x="3831282" y="49611"/>
                  </a:cubicBezTo>
                  <a:cubicBezTo>
                    <a:pt x="3867086" y="49611"/>
                    <a:pt x="3896110" y="79272"/>
                    <a:pt x="3896110" y="115861"/>
                  </a:cubicBezTo>
                  <a:cubicBezTo>
                    <a:pt x="3896110" y="152450"/>
                    <a:pt x="3867086" y="182111"/>
                    <a:pt x="3831282" y="182111"/>
                  </a:cubicBezTo>
                  <a:close/>
                  <a:moveTo>
                    <a:pt x="3647391" y="182111"/>
                  </a:moveTo>
                  <a:cubicBezTo>
                    <a:pt x="3611588" y="182111"/>
                    <a:pt x="3582563" y="152450"/>
                    <a:pt x="3582563" y="115861"/>
                  </a:cubicBezTo>
                  <a:cubicBezTo>
                    <a:pt x="3582563" y="79272"/>
                    <a:pt x="3611588" y="49611"/>
                    <a:pt x="3647391" y="49611"/>
                  </a:cubicBezTo>
                  <a:cubicBezTo>
                    <a:pt x="3683194" y="49611"/>
                    <a:pt x="3712218" y="79272"/>
                    <a:pt x="3712218" y="115861"/>
                  </a:cubicBezTo>
                  <a:cubicBezTo>
                    <a:pt x="3712218" y="152450"/>
                    <a:pt x="3683194" y="182111"/>
                    <a:pt x="3647391" y="182111"/>
                  </a:cubicBezTo>
                  <a:close/>
                  <a:moveTo>
                    <a:pt x="3463500" y="182111"/>
                  </a:moveTo>
                  <a:cubicBezTo>
                    <a:pt x="3427697" y="182111"/>
                    <a:pt x="3398673" y="152450"/>
                    <a:pt x="3398673" y="115861"/>
                  </a:cubicBezTo>
                  <a:cubicBezTo>
                    <a:pt x="3398673" y="79272"/>
                    <a:pt x="3427697" y="49611"/>
                    <a:pt x="3463500" y="49611"/>
                  </a:cubicBezTo>
                  <a:cubicBezTo>
                    <a:pt x="3499303" y="49611"/>
                    <a:pt x="3528328" y="79272"/>
                    <a:pt x="3528328" y="115861"/>
                  </a:cubicBezTo>
                  <a:cubicBezTo>
                    <a:pt x="3528328" y="152450"/>
                    <a:pt x="3499303" y="182111"/>
                    <a:pt x="3463500" y="182111"/>
                  </a:cubicBezTo>
                  <a:close/>
                  <a:moveTo>
                    <a:pt x="3279609" y="182111"/>
                  </a:moveTo>
                  <a:cubicBezTo>
                    <a:pt x="3243805" y="182111"/>
                    <a:pt x="3214781" y="152450"/>
                    <a:pt x="3214781" y="115861"/>
                  </a:cubicBezTo>
                  <a:cubicBezTo>
                    <a:pt x="3214781" y="79272"/>
                    <a:pt x="3243805" y="49611"/>
                    <a:pt x="3279609" y="49611"/>
                  </a:cubicBezTo>
                  <a:cubicBezTo>
                    <a:pt x="3315412" y="49611"/>
                    <a:pt x="3344436" y="79272"/>
                    <a:pt x="3344436" y="115861"/>
                  </a:cubicBezTo>
                  <a:cubicBezTo>
                    <a:pt x="3344436" y="152450"/>
                    <a:pt x="3315412" y="182111"/>
                    <a:pt x="3279609" y="182111"/>
                  </a:cubicBezTo>
                  <a:close/>
                  <a:moveTo>
                    <a:pt x="3095717" y="182111"/>
                  </a:moveTo>
                  <a:cubicBezTo>
                    <a:pt x="3059913" y="182111"/>
                    <a:pt x="3030889" y="152450"/>
                    <a:pt x="3030889" y="115861"/>
                  </a:cubicBezTo>
                  <a:cubicBezTo>
                    <a:pt x="3030889" y="79272"/>
                    <a:pt x="3059913" y="49611"/>
                    <a:pt x="3095717" y="49611"/>
                  </a:cubicBezTo>
                  <a:cubicBezTo>
                    <a:pt x="3131521" y="49611"/>
                    <a:pt x="3160545" y="79272"/>
                    <a:pt x="3160545" y="115861"/>
                  </a:cubicBezTo>
                  <a:cubicBezTo>
                    <a:pt x="3160545" y="152450"/>
                    <a:pt x="3131521" y="182111"/>
                    <a:pt x="3095717" y="182111"/>
                  </a:cubicBezTo>
                  <a:close/>
                  <a:moveTo>
                    <a:pt x="2911826" y="182111"/>
                  </a:moveTo>
                  <a:cubicBezTo>
                    <a:pt x="2876023" y="182111"/>
                    <a:pt x="2846998" y="152450"/>
                    <a:pt x="2846998" y="115861"/>
                  </a:cubicBezTo>
                  <a:cubicBezTo>
                    <a:pt x="2846998" y="79272"/>
                    <a:pt x="2876023" y="49611"/>
                    <a:pt x="2911826" y="49611"/>
                  </a:cubicBezTo>
                  <a:cubicBezTo>
                    <a:pt x="2947629" y="49611"/>
                    <a:pt x="2976653" y="79272"/>
                    <a:pt x="2976653" y="115861"/>
                  </a:cubicBezTo>
                  <a:cubicBezTo>
                    <a:pt x="2976653" y="152450"/>
                    <a:pt x="2947629" y="182111"/>
                    <a:pt x="2911826" y="182111"/>
                  </a:cubicBezTo>
                  <a:close/>
                  <a:moveTo>
                    <a:pt x="2713205" y="182111"/>
                  </a:moveTo>
                  <a:cubicBezTo>
                    <a:pt x="2677402" y="182111"/>
                    <a:pt x="2648378" y="152450"/>
                    <a:pt x="2648378" y="115861"/>
                  </a:cubicBezTo>
                  <a:cubicBezTo>
                    <a:pt x="2648378" y="79272"/>
                    <a:pt x="2677402" y="49611"/>
                    <a:pt x="2713205" y="49611"/>
                  </a:cubicBezTo>
                  <a:cubicBezTo>
                    <a:pt x="2749008" y="49611"/>
                    <a:pt x="2778033" y="79272"/>
                    <a:pt x="2778033" y="115861"/>
                  </a:cubicBezTo>
                  <a:cubicBezTo>
                    <a:pt x="2778033" y="152450"/>
                    <a:pt x="2749008" y="182111"/>
                    <a:pt x="2713205" y="182111"/>
                  </a:cubicBezTo>
                  <a:close/>
                  <a:moveTo>
                    <a:pt x="2514808" y="183120"/>
                  </a:moveTo>
                  <a:cubicBezTo>
                    <a:pt x="2479004" y="183120"/>
                    <a:pt x="2449981" y="153459"/>
                    <a:pt x="2449981" y="116870"/>
                  </a:cubicBezTo>
                  <a:cubicBezTo>
                    <a:pt x="2449981" y="80281"/>
                    <a:pt x="2479004" y="50620"/>
                    <a:pt x="2514808" y="50620"/>
                  </a:cubicBezTo>
                  <a:cubicBezTo>
                    <a:pt x="2550611" y="50620"/>
                    <a:pt x="2579636" y="80281"/>
                    <a:pt x="2579636" y="116870"/>
                  </a:cubicBezTo>
                  <a:cubicBezTo>
                    <a:pt x="2579636" y="153459"/>
                    <a:pt x="2550611" y="183120"/>
                    <a:pt x="2514808" y="183120"/>
                  </a:cubicBezTo>
                  <a:close/>
                  <a:moveTo>
                    <a:pt x="2330917" y="183120"/>
                  </a:moveTo>
                  <a:cubicBezTo>
                    <a:pt x="2295113" y="183120"/>
                    <a:pt x="2266089" y="153459"/>
                    <a:pt x="2266089" y="116870"/>
                  </a:cubicBezTo>
                  <a:cubicBezTo>
                    <a:pt x="2266089" y="80281"/>
                    <a:pt x="2295113" y="50620"/>
                    <a:pt x="2330917" y="50620"/>
                  </a:cubicBezTo>
                  <a:cubicBezTo>
                    <a:pt x="2366720" y="50620"/>
                    <a:pt x="2395744" y="80281"/>
                    <a:pt x="2395744" y="116870"/>
                  </a:cubicBezTo>
                  <a:cubicBezTo>
                    <a:pt x="2395744" y="153459"/>
                    <a:pt x="2366720" y="183120"/>
                    <a:pt x="2330917" y="183120"/>
                  </a:cubicBezTo>
                  <a:close/>
                  <a:moveTo>
                    <a:pt x="2147025" y="183120"/>
                  </a:moveTo>
                  <a:cubicBezTo>
                    <a:pt x="2111222" y="183120"/>
                    <a:pt x="2082197" y="153459"/>
                    <a:pt x="2082197" y="116870"/>
                  </a:cubicBezTo>
                  <a:cubicBezTo>
                    <a:pt x="2082197" y="80281"/>
                    <a:pt x="2111222" y="50620"/>
                    <a:pt x="2147025" y="50620"/>
                  </a:cubicBezTo>
                  <a:cubicBezTo>
                    <a:pt x="2182829" y="50620"/>
                    <a:pt x="2211853" y="80281"/>
                    <a:pt x="2211853" y="116870"/>
                  </a:cubicBezTo>
                  <a:cubicBezTo>
                    <a:pt x="2211853" y="153459"/>
                    <a:pt x="2182829" y="183120"/>
                    <a:pt x="2147025" y="183120"/>
                  </a:cubicBezTo>
                  <a:close/>
                  <a:moveTo>
                    <a:pt x="1963135" y="183120"/>
                  </a:moveTo>
                  <a:cubicBezTo>
                    <a:pt x="1927331" y="183120"/>
                    <a:pt x="1898307" y="153459"/>
                    <a:pt x="1898307" y="116870"/>
                  </a:cubicBezTo>
                  <a:cubicBezTo>
                    <a:pt x="1898307" y="80281"/>
                    <a:pt x="1927331" y="50620"/>
                    <a:pt x="1963135" y="50620"/>
                  </a:cubicBezTo>
                  <a:cubicBezTo>
                    <a:pt x="1998937" y="50620"/>
                    <a:pt x="2027962" y="80281"/>
                    <a:pt x="2027962" y="116870"/>
                  </a:cubicBezTo>
                  <a:cubicBezTo>
                    <a:pt x="2027962" y="153459"/>
                    <a:pt x="1998937" y="183120"/>
                    <a:pt x="1963135" y="183120"/>
                  </a:cubicBezTo>
                  <a:close/>
                  <a:moveTo>
                    <a:pt x="1779244" y="183120"/>
                  </a:moveTo>
                  <a:cubicBezTo>
                    <a:pt x="1743439" y="183120"/>
                    <a:pt x="1714416" y="153459"/>
                    <a:pt x="1714416" y="116870"/>
                  </a:cubicBezTo>
                  <a:cubicBezTo>
                    <a:pt x="1714416" y="80281"/>
                    <a:pt x="1743439" y="50620"/>
                    <a:pt x="1779244" y="50620"/>
                  </a:cubicBezTo>
                  <a:cubicBezTo>
                    <a:pt x="1815047" y="50620"/>
                    <a:pt x="1844072" y="80281"/>
                    <a:pt x="1844072" y="116870"/>
                  </a:cubicBezTo>
                  <a:cubicBezTo>
                    <a:pt x="1844072" y="153459"/>
                    <a:pt x="1815047" y="183120"/>
                    <a:pt x="1779244" y="183120"/>
                  </a:cubicBezTo>
                  <a:close/>
                  <a:moveTo>
                    <a:pt x="1595352" y="183120"/>
                  </a:moveTo>
                  <a:cubicBezTo>
                    <a:pt x="1559548" y="183120"/>
                    <a:pt x="1530525" y="153459"/>
                    <a:pt x="1530525" y="116870"/>
                  </a:cubicBezTo>
                  <a:cubicBezTo>
                    <a:pt x="1530525" y="80281"/>
                    <a:pt x="1559548" y="50620"/>
                    <a:pt x="1595352" y="50620"/>
                  </a:cubicBezTo>
                  <a:cubicBezTo>
                    <a:pt x="1631155" y="50620"/>
                    <a:pt x="1660179" y="80281"/>
                    <a:pt x="1660179" y="116870"/>
                  </a:cubicBezTo>
                  <a:cubicBezTo>
                    <a:pt x="1660179" y="153459"/>
                    <a:pt x="1631155" y="183120"/>
                    <a:pt x="1595352" y="183120"/>
                  </a:cubicBezTo>
                  <a:close/>
                  <a:moveTo>
                    <a:pt x="1396731" y="183120"/>
                  </a:moveTo>
                  <a:cubicBezTo>
                    <a:pt x="1360928" y="183120"/>
                    <a:pt x="1331904" y="153459"/>
                    <a:pt x="1331904" y="116870"/>
                  </a:cubicBezTo>
                  <a:cubicBezTo>
                    <a:pt x="1331904" y="80281"/>
                    <a:pt x="1360928" y="50620"/>
                    <a:pt x="1396731" y="50620"/>
                  </a:cubicBezTo>
                  <a:cubicBezTo>
                    <a:pt x="1432534" y="50620"/>
                    <a:pt x="1461559" y="80281"/>
                    <a:pt x="1461559" y="116870"/>
                  </a:cubicBezTo>
                  <a:cubicBezTo>
                    <a:pt x="1461559" y="153459"/>
                    <a:pt x="1432534" y="183120"/>
                    <a:pt x="1396731" y="183120"/>
                  </a:cubicBezTo>
                  <a:close/>
                  <a:moveTo>
                    <a:pt x="7751077" y="185139"/>
                  </a:moveTo>
                  <a:cubicBezTo>
                    <a:pt x="7715273" y="185139"/>
                    <a:pt x="7686249" y="155478"/>
                    <a:pt x="7686249" y="118889"/>
                  </a:cubicBezTo>
                  <a:cubicBezTo>
                    <a:pt x="7686249" y="82300"/>
                    <a:pt x="7715273" y="52639"/>
                    <a:pt x="7751077" y="52639"/>
                  </a:cubicBezTo>
                  <a:cubicBezTo>
                    <a:pt x="7786880" y="52639"/>
                    <a:pt x="7815905" y="82300"/>
                    <a:pt x="7815905" y="118889"/>
                  </a:cubicBezTo>
                  <a:cubicBezTo>
                    <a:pt x="7815905" y="155478"/>
                    <a:pt x="7786880" y="185139"/>
                    <a:pt x="7751077" y="185139"/>
                  </a:cubicBezTo>
                  <a:close/>
                  <a:moveTo>
                    <a:pt x="7567185" y="185139"/>
                  </a:moveTo>
                  <a:cubicBezTo>
                    <a:pt x="7531382" y="185139"/>
                    <a:pt x="7502357" y="155478"/>
                    <a:pt x="7502357" y="118889"/>
                  </a:cubicBezTo>
                  <a:cubicBezTo>
                    <a:pt x="7502357" y="82300"/>
                    <a:pt x="7531382" y="52639"/>
                    <a:pt x="7567185" y="52639"/>
                  </a:cubicBezTo>
                  <a:cubicBezTo>
                    <a:pt x="7602989" y="52639"/>
                    <a:pt x="7632013" y="82300"/>
                    <a:pt x="7632013" y="118889"/>
                  </a:cubicBezTo>
                  <a:cubicBezTo>
                    <a:pt x="7632013" y="155478"/>
                    <a:pt x="7602989" y="185139"/>
                    <a:pt x="7567185" y="185139"/>
                  </a:cubicBezTo>
                  <a:close/>
                  <a:moveTo>
                    <a:pt x="7383294" y="185139"/>
                  </a:moveTo>
                  <a:cubicBezTo>
                    <a:pt x="7347490" y="185139"/>
                    <a:pt x="7318466" y="155478"/>
                    <a:pt x="7318466" y="118889"/>
                  </a:cubicBezTo>
                  <a:cubicBezTo>
                    <a:pt x="7318466" y="82300"/>
                    <a:pt x="7347490" y="52639"/>
                    <a:pt x="7383294" y="52639"/>
                  </a:cubicBezTo>
                  <a:cubicBezTo>
                    <a:pt x="7419097" y="52639"/>
                    <a:pt x="7448122" y="82300"/>
                    <a:pt x="7448122" y="118889"/>
                  </a:cubicBezTo>
                  <a:cubicBezTo>
                    <a:pt x="7448122" y="155478"/>
                    <a:pt x="7419097" y="185139"/>
                    <a:pt x="7383294" y="185139"/>
                  </a:cubicBezTo>
                  <a:close/>
                  <a:moveTo>
                    <a:pt x="7199404" y="185139"/>
                  </a:moveTo>
                  <a:cubicBezTo>
                    <a:pt x="7163600" y="185139"/>
                    <a:pt x="7134576" y="155478"/>
                    <a:pt x="7134576" y="118889"/>
                  </a:cubicBezTo>
                  <a:cubicBezTo>
                    <a:pt x="7134576" y="82300"/>
                    <a:pt x="7163600" y="52639"/>
                    <a:pt x="7199404" y="52639"/>
                  </a:cubicBezTo>
                  <a:cubicBezTo>
                    <a:pt x="7235206" y="52639"/>
                    <a:pt x="7264230" y="82300"/>
                    <a:pt x="7264230" y="118889"/>
                  </a:cubicBezTo>
                  <a:cubicBezTo>
                    <a:pt x="7264230" y="155478"/>
                    <a:pt x="7235206" y="185139"/>
                    <a:pt x="7199404" y="185139"/>
                  </a:cubicBezTo>
                  <a:close/>
                  <a:moveTo>
                    <a:pt x="7015512" y="185139"/>
                  </a:moveTo>
                  <a:cubicBezTo>
                    <a:pt x="6979708" y="185139"/>
                    <a:pt x="6950684" y="155478"/>
                    <a:pt x="6950684" y="118889"/>
                  </a:cubicBezTo>
                  <a:cubicBezTo>
                    <a:pt x="6950684" y="82300"/>
                    <a:pt x="6979708" y="52639"/>
                    <a:pt x="7015512" y="52639"/>
                  </a:cubicBezTo>
                  <a:cubicBezTo>
                    <a:pt x="7051316" y="52639"/>
                    <a:pt x="7080340" y="82300"/>
                    <a:pt x="7080340" y="118889"/>
                  </a:cubicBezTo>
                  <a:cubicBezTo>
                    <a:pt x="7080340" y="155478"/>
                    <a:pt x="7051316" y="185139"/>
                    <a:pt x="7015512" y="185139"/>
                  </a:cubicBezTo>
                  <a:close/>
                  <a:moveTo>
                    <a:pt x="6831620" y="185139"/>
                  </a:moveTo>
                  <a:cubicBezTo>
                    <a:pt x="6795816" y="185139"/>
                    <a:pt x="6766792" y="155478"/>
                    <a:pt x="6766792" y="118889"/>
                  </a:cubicBezTo>
                  <a:cubicBezTo>
                    <a:pt x="6766792" y="82300"/>
                    <a:pt x="6795816" y="52639"/>
                    <a:pt x="6831620" y="52639"/>
                  </a:cubicBezTo>
                  <a:cubicBezTo>
                    <a:pt x="6867424" y="52639"/>
                    <a:pt x="6896448" y="82300"/>
                    <a:pt x="6896448" y="118889"/>
                  </a:cubicBezTo>
                  <a:cubicBezTo>
                    <a:pt x="6896448" y="155478"/>
                    <a:pt x="6867424" y="185139"/>
                    <a:pt x="6831620" y="185139"/>
                  </a:cubicBezTo>
                  <a:close/>
                  <a:moveTo>
                    <a:pt x="6633000" y="185139"/>
                  </a:moveTo>
                  <a:cubicBezTo>
                    <a:pt x="6597196" y="185139"/>
                    <a:pt x="6568172" y="155478"/>
                    <a:pt x="6568172" y="118889"/>
                  </a:cubicBezTo>
                  <a:cubicBezTo>
                    <a:pt x="6568172" y="82300"/>
                    <a:pt x="6597196" y="52639"/>
                    <a:pt x="6633000" y="52639"/>
                  </a:cubicBezTo>
                  <a:cubicBezTo>
                    <a:pt x="6668802" y="52639"/>
                    <a:pt x="6697826" y="82300"/>
                    <a:pt x="6697826" y="118889"/>
                  </a:cubicBezTo>
                  <a:cubicBezTo>
                    <a:pt x="6697826" y="155478"/>
                    <a:pt x="6668802" y="185139"/>
                    <a:pt x="6633000" y="185139"/>
                  </a:cubicBezTo>
                  <a:close/>
                  <a:moveTo>
                    <a:pt x="5141831" y="187157"/>
                  </a:moveTo>
                  <a:cubicBezTo>
                    <a:pt x="5106028" y="187157"/>
                    <a:pt x="5077004" y="157496"/>
                    <a:pt x="5077004" y="120907"/>
                  </a:cubicBezTo>
                  <a:cubicBezTo>
                    <a:pt x="5077004" y="84318"/>
                    <a:pt x="5106028" y="54657"/>
                    <a:pt x="5141831" y="54657"/>
                  </a:cubicBezTo>
                  <a:cubicBezTo>
                    <a:pt x="5177635" y="54657"/>
                    <a:pt x="5206659" y="84318"/>
                    <a:pt x="5206659" y="120907"/>
                  </a:cubicBezTo>
                  <a:cubicBezTo>
                    <a:pt x="5206659" y="157496"/>
                    <a:pt x="5177635" y="187157"/>
                    <a:pt x="5141831" y="187157"/>
                  </a:cubicBezTo>
                  <a:close/>
                  <a:moveTo>
                    <a:pt x="4957940" y="187157"/>
                  </a:moveTo>
                  <a:cubicBezTo>
                    <a:pt x="4922136" y="187157"/>
                    <a:pt x="4893112" y="157496"/>
                    <a:pt x="4893112" y="120907"/>
                  </a:cubicBezTo>
                  <a:cubicBezTo>
                    <a:pt x="4893112" y="84318"/>
                    <a:pt x="4922136" y="54657"/>
                    <a:pt x="4957940" y="54657"/>
                  </a:cubicBezTo>
                  <a:cubicBezTo>
                    <a:pt x="4993744" y="54657"/>
                    <a:pt x="5022768" y="84318"/>
                    <a:pt x="5022768" y="120907"/>
                  </a:cubicBezTo>
                  <a:cubicBezTo>
                    <a:pt x="5022768" y="157496"/>
                    <a:pt x="4993744" y="187157"/>
                    <a:pt x="4957940" y="187157"/>
                  </a:cubicBezTo>
                  <a:close/>
                  <a:moveTo>
                    <a:pt x="4774048" y="187157"/>
                  </a:moveTo>
                  <a:cubicBezTo>
                    <a:pt x="4738246" y="187157"/>
                    <a:pt x="4709221" y="157496"/>
                    <a:pt x="4709221" y="120907"/>
                  </a:cubicBezTo>
                  <a:cubicBezTo>
                    <a:pt x="4709221" y="84318"/>
                    <a:pt x="4738246" y="54657"/>
                    <a:pt x="4774048" y="54657"/>
                  </a:cubicBezTo>
                  <a:cubicBezTo>
                    <a:pt x="4809852" y="54657"/>
                    <a:pt x="4838876" y="84318"/>
                    <a:pt x="4838876" y="120907"/>
                  </a:cubicBezTo>
                  <a:cubicBezTo>
                    <a:pt x="4838876" y="157496"/>
                    <a:pt x="4809852" y="187157"/>
                    <a:pt x="4774048" y="187157"/>
                  </a:cubicBezTo>
                  <a:close/>
                  <a:moveTo>
                    <a:pt x="4590158" y="187157"/>
                  </a:moveTo>
                  <a:cubicBezTo>
                    <a:pt x="4554354" y="187157"/>
                    <a:pt x="4525330" y="157496"/>
                    <a:pt x="4525330" y="120907"/>
                  </a:cubicBezTo>
                  <a:cubicBezTo>
                    <a:pt x="4525330" y="84318"/>
                    <a:pt x="4554354" y="54657"/>
                    <a:pt x="4590158" y="54657"/>
                  </a:cubicBezTo>
                  <a:cubicBezTo>
                    <a:pt x="4625961" y="54657"/>
                    <a:pt x="4654986" y="84318"/>
                    <a:pt x="4654986" y="120907"/>
                  </a:cubicBezTo>
                  <a:cubicBezTo>
                    <a:pt x="4654986" y="157496"/>
                    <a:pt x="4625961" y="187157"/>
                    <a:pt x="4590158" y="187157"/>
                  </a:cubicBezTo>
                  <a:close/>
                  <a:moveTo>
                    <a:pt x="4406266" y="187157"/>
                  </a:moveTo>
                  <a:cubicBezTo>
                    <a:pt x="4370463" y="187157"/>
                    <a:pt x="4341439" y="157496"/>
                    <a:pt x="4341439" y="120907"/>
                  </a:cubicBezTo>
                  <a:cubicBezTo>
                    <a:pt x="4341439" y="84318"/>
                    <a:pt x="4370463" y="54657"/>
                    <a:pt x="4406266" y="54657"/>
                  </a:cubicBezTo>
                  <a:cubicBezTo>
                    <a:pt x="4442070" y="54657"/>
                    <a:pt x="4471094" y="84318"/>
                    <a:pt x="4471094" y="120907"/>
                  </a:cubicBezTo>
                  <a:cubicBezTo>
                    <a:pt x="4471094" y="157496"/>
                    <a:pt x="4442070" y="187157"/>
                    <a:pt x="4406266" y="187157"/>
                  </a:cubicBezTo>
                  <a:close/>
                  <a:moveTo>
                    <a:pt x="4222375" y="187157"/>
                  </a:moveTo>
                  <a:cubicBezTo>
                    <a:pt x="4186571" y="187157"/>
                    <a:pt x="4157547" y="157496"/>
                    <a:pt x="4157547" y="120907"/>
                  </a:cubicBezTo>
                  <a:cubicBezTo>
                    <a:pt x="4157547" y="84318"/>
                    <a:pt x="4186571" y="54657"/>
                    <a:pt x="4222375" y="54657"/>
                  </a:cubicBezTo>
                  <a:cubicBezTo>
                    <a:pt x="4258178" y="54657"/>
                    <a:pt x="4287202" y="84318"/>
                    <a:pt x="4287202" y="120907"/>
                  </a:cubicBezTo>
                  <a:cubicBezTo>
                    <a:pt x="4287202" y="157496"/>
                    <a:pt x="4258178" y="187157"/>
                    <a:pt x="4222375" y="187157"/>
                  </a:cubicBezTo>
                  <a:close/>
                  <a:moveTo>
                    <a:pt x="4023753" y="187157"/>
                  </a:moveTo>
                  <a:cubicBezTo>
                    <a:pt x="3987951" y="187157"/>
                    <a:pt x="3958926" y="157496"/>
                    <a:pt x="3958926" y="120907"/>
                  </a:cubicBezTo>
                  <a:cubicBezTo>
                    <a:pt x="3958926" y="84318"/>
                    <a:pt x="3987951" y="54657"/>
                    <a:pt x="4023753" y="54657"/>
                  </a:cubicBezTo>
                  <a:cubicBezTo>
                    <a:pt x="4059557" y="54657"/>
                    <a:pt x="4088581" y="84318"/>
                    <a:pt x="4088581" y="120907"/>
                  </a:cubicBezTo>
                  <a:cubicBezTo>
                    <a:pt x="4088581" y="157496"/>
                    <a:pt x="4059557" y="187157"/>
                    <a:pt x="4023753" y="187157"/>
                  </a:cubicBezTo>
                  <a:close/>
                  <a:moveTo>
                    <a:pt x="1180557" y="190185"/>
                  </a:moveTo>
                  <a:cubicBezTo>
                    <a:pt x="1144753" y="190185"/>
                    <a:pt x="1115729" y="160524"/>
                    <a:pt x="1115729" y="123935"/>
                  </a:cubicBezTo>
                  <a:cubicBezTo>
                    <a:pt x="1115729" y="87346"/>
                    <a:pt x="1144753" y="57685"/>
                    <a:pt x="1180557" y="57685"/>
                  </a:cubicBezTo>
                  <a:cubicBezTo>
                    <a:pt x="1216361" y="57685"/>
                    <a:pt x="1245386" y="87346"/>
                    <a:pt x="1245386" y="123935"/>
                  </a:cubicBezTo>
                  <a:cubicBezTo>
                    <a:pt x="1245386" y="160524"/>
                    <a:pt x="1216361" y="190185"/>
                    <a:pt x="1180557" y="190185"/>
                  </a:cubicBezTo>
                  <a:close/>
                  <a:moveTo>
                    <a:pt x="996666" y="190185"/>
                  </a:moveTo>
                  <a:cubicBezTo>
                    <a:pt x="960862" y="190185"/>
                    <a:pt x="931839" y="160524"/>
                    <a:pt x="931839" y="123935"/>
                  </a:cubicBezTo>
                  <a:cubicBezTo>
                    <a:pt x="931839" y="87346"/>
                    <a:pt x="960862" y="57685"/>
                    <a:pt x="996666" y="57685"/>
                  </a:cubicBezTo>
                  <a:cubicBezTo>
                    <a:pt x="1032469" y="57685"/>
                    <a:pt x="1061494" y="87346"/>
                    <a:pt x="1061494" y="123935"/>
                  </a:cubicBezTo>
                  <a:cubicBezTo>
                    <a:pt x="1061494" y="160524"/>
                    <a:pt x="1032469" y="190185"/>
                    <a:pt x="996666" y="190185"/>
                  </a:cubicBezTo>
                  <a:close/>
                  <a:moveTo>
                    <a:pt x="812774" y="190185"/>
                  </a:moveTo>
                  <a:cubicBezTo>
                    <a:pt x="776971" y="190185"/>
                    <a:pt x="747946" y="160524"/>
                    <a:pt x="747946" y="123935"/>
                  </a:cubicBezTo>
                  <a:cubicBezTo>
                    <a:pt x="747946" y="87346"/>
                    <a:pt x="776971" y="57685"/>
                    <a:pt x="812774" y="57685"/>
                  </a:cubicBezTo>
                  <a:cubicBezTo>
                    <a:pt x="848579" y="57685"/>
                    <a:pt x="877601" y="87346"/>
                    <a:pt x="877601" y="123935"/>
                  </a:cubicBezTo>
                  <a:cubicBezTo>
                    <a:pt x="877601" y="160524"/>
                    <a:pt x="848579" y="190185"/>
                    <a:pt x="812774" y="190185"/>
                  </a:cubicBezTo>
                  <a:close/>
                  <a:moveTo>
                    <a:pt x="628883" y="190185"/>
                  </a:moveTo>
                  <a:cubicBezTo>
                    <a:pt x="593080" y="190185"/>
                    <a:pt x="564056" y="160524"/>
                    <a:pt x="564056" y="123935"/>
                  </a:cubicBezTo>
                  <a:cubicBezTo>
                    <a:pt x="564056" y="87346"/>
                    <a:pt x="593080" y="57685"/>
                    <a:pt x="628883" y="57685"/>
                  </a:cubicBezTo>
                  <a:cubicBezTo>
                    <a:pt x="664687" y="57685"/>
                    <a:pt x="693711" y="87346"/>
                    <a:pt x="693711" y="123935"/>
                  </a:cubicBezTo>
                  <a:cubicBezTo>
                    <a:pt x="693711" y="160524"/>
                    <a:pt x="664687" y="190185"/>
                    <a:pt x="628883" y="190185"/>
                  </a:cubicBezTo>
                  <a:close/>
                  <a:moveTo>
                    <a:pt x="444992" y="190185"/>
                  </a:moveTo>
                  <a:cubicBezTo>
                    <a:pt x="409189" y="190185"/>
                    <a:pt x="380164" y="160524"/>
                    <a:pt x="380164" y="123935"/>
                  </a:cubicBezTo>
                  <a:cubicBezTo>
                    <a:pt x="380164" y="87346"/>
                    <a:pt x="409189" y="57685"/>
                    <a:pt x="444992" y="57685"/>
                  </a:cubicBezTo>
                  <a:cubicBezTo>
                    <a:pt x="480795" y="57685"/>
                    <a:pt x="509819" y="87346"/>
                    <a:pt x="509819" y="123935"/>
                  </a:cubicBezTo>
                  <a:cubicBezTo>
                    <a:pt x="509819" y="160524"/>
                    <a:pt x="480795" y="190185"/>
                    <a:pt x="444992" y="190185"/>
                  </a:cubicBezTo>
                  <a:close/>
                  <a:moveTo>
                    <a:pt x="261100" y="190185"/>
                  </a:moveTo>
                  <a:cubicBezTo>
                    <a:pt x="225297" y="190185"/>
                    <a:pt x="196273" y="160524"/>
                    <a:pt x="196273" y="123935"/>
                  </a:cubicBezTo>
                  <a:cubicBezTo>
                    <a:pt x="196273" y="87346"/>
                    <a:pt x="225297" y="57685"/>
                    <a:pt x="261100" y="57685"/>
                  </a:cubicBezTo>
                  <a:cubicBezTo>
                    <a:pt x="296904" y="57685"/>
                    <a:pt x="325928" y="87346"/>
                    <a:pt x="325928" y="123935"/>
                  </a:cubicBezTo>
                  <a:cubicBezTo>
                    <a:pt x="325928" y="160524"/>
                    <a:pt x="296904" y="190185"/>
                    <a:pt x="261100" y="190185"/>
                  </a:cubicBezTo>
                  <a:close/>
                  <a:moveTo>
                    <a:pt x="6446454" y="397695"/>
                  </a:moveTo>
                  <a:cubicBezTo>
                    <a:pt x="6410652" y="397695"/>
                    <a:pt x="6381628" y="368034"/>
                    <a:pt x="6381628" y="331445"/>
                  </a:cubicBezTo>
                  <a:cubicBezTo>
                    <a:pt x="6381628" y="294856"/>
                    <a:pt x="6410652" y="265195"/>
                    <a:pt x="6446454" y="265195"/>
                  </a:cubicBezTo>
                  <a:cubicBezTo>
                    <a:pt x="6482258" y="265195"/>
                    <a:pt x="6511281" y="294856"/>
                    <a:pt x="6511281" y="331445"/>
                  </a:cubicBezTo>
                  <a:cubicBezTo>
                    <a:pt x="6511281" y="368034"/>
                    <a:pt x="6482258" y="397695"/>
                    <a:pt x="6446454" y="397695"/>
                  </a:cubicBezTo>
                  <a:close/>
                  <a:moveTo>
                    <a:pt x="6262564" y="397695"/>
                  </a:moveTo>
                  <a:cubicBezTo>
                    <a:pt x="6226760" y="397695"/>
                    <a:pt x="6197736" y="368034"/>
                    <a:pt x="6197736" y="331445"/>
                  </a:cubicBezTo>
                  <a:cubicBezTo>
                    <a:pt x="6197736" y="294856"/>
                    <a:pt x="6226760" y="265195"/>
                    <a:pt x="6262564" y="265195"/>
                  </a:cubicBezTo>
                  <a:cubicBezTo>
                    <a:pt x="6298366" y="265195"/>
                    <a:pt x="6327390" y="294856"/>
                    <a:pt x="6327390" y="331445"/>
                  </a:cubicBezTo>
                  <a:cubicBezTo>
                    <a:pt x="6327390" y="368034"/>
                    <a:pt x="6298366" y="397695"/>
                    <a:pt x="6262564" y="397695"/>
                  </a:cubicBezTo>
                  <a:close/>
                  <a:moveTo>
                    <a:pt x="6078672" y="397695"/>
                  </a:moveTo>
                  <a:cubicBezTo>
                    <a:pt x="6042869" y="397695"/>
                    <a:pt x="6013845" y="368034"/>
                    <a:pt x="6013845" y="331445"/>
                  </a:cubicBezTo>
                  <a:cubicBezTo>
                    <a:pt x="6013845" y="294856"/>
                    <a:pt x="6042869" y="265195"/>
                    <a:pt x="6078672" y="265195"/>
                  </a:cubicBezTo>
                  <a:cubicBezTo>
                    <a:pt x="6114476" y="265195"/>
                    <a:pt x="6143500" y="294856"/>
                    <a:pt x="6143500" y="331445"/>
                  </a:cubicBezTo>
                  <a:cubicBezTo>
                    <a:pt x="6143500" y="368034"/>
                    <a:pt x="6114476" y="397695"/>
                    <a:pt x="6078672" y="397695"/>
                  </a:cubicBezTo>
                  <a:close/>
                  <a:moveTo>
                    <a:pt x="5894781" y="397695"/>
                  </a:moveTo>
                  <a:cubicBezTo>
                    <a:pt x="5858977" y="397695"/>
                    <a:pt x="5829953" y="368034"/>
                    <a:pt x="5829953" y="331445"/>
                  </a:cubicBezTo>
                  <a:cubicBezTo>
                    <a:pt x="5829953" y="294856"/>
                    <a:pt x="5858977" y="265195"/>
                    <a:pt x="5894781" y="265195"/>
                  </a:cubicBezTo>
                  <a:cubicBezTo>
                    <a:pt x="5930584" y="265195"/>
                    <a:pt x="5959608" y="294856"/>
                    <a:pt x="5959608" y="331445"/>
                  </a:cubicBezTo>
                  <a:cubicBezTo>
                    <a:pt x="5959608" y="368034"/>
                    <a:pt x="5930584" y="397695"/>
                    <a:pt x="5894781" y="397695"/>
                  </a:cubicBezTo>
                  <a:close/>
                  <a:moveTo>
                    <a:pt x="5710889" y="397695"/>
                  </a:moveTo>
                  <a:cubicBezTo>
                    <a:pt x="5675086" y="397695"/>
                    <a:pt x="5646062" y="368034"/>
                    <a:pt x="5646062" y="331445"/>
                  </a:cubicBezTo>
                  <a:cubicBezTo>
                    <a:pt x="5646062" y="294856"/>
                    <a:pt x="5675086" y="265195"/>
                    <a:pt x="5710889" y="265195"/>
                  </a:cubicBezTo>
                  <a:cubicBezTo>
                    <a:pt x="5746693" y="265195"/>
                    <a:pt x="5775717" y="294856"/>
                    <a:pt x="5775717" y="331445"/>
                  </a:cubicBezTo>
                  <a:cubicBezTo>
                    <a:pt x="5775717" y="368034"/>
                    <a:pt x="5746693" y="397695"/>
                    <a:pt x="5710889" y="397695"/>
                  </a:cubicBezTo>
                  <a:close/>
                  <a:moveTo>
                    <a:pt x="5526999" y="397695"/>
                  </a:moveTo>
                  <a:cubicBezTo>
                    <a:pt x="5491195" y="397695"/>
                    <a:pt x="5462171" y="368034"/>
                    <a:pt x="5462171" y="331445"/>
                  </a:cubicBezTo>
                  <a:cubicBezTo>
                    <a:pt x="5462171" y="294856"/>
                    <a:pt x="5491195" y="265195"/>
                    <a:pt x="5526999" y="265195"/>
                  </a:cubicBezTo>
                  <a:cubicBezTo>
                    <a:pt x="5562801" y="265195"/>
                    <a:pt x="5591826" y="294856"/>
                    <a:pt x="5591826" y="331445"/>
                  </a:cubicBezTo>
                  <a:cubicBezTo>
                    <a:pt x="5591826" y="368034"/>
                    <a:pt x="5562801" y="397695"/>
                    <a:pt x="5526999" y="397695"/>
                  </a:cubicBezTo>
                  <a:close/>
                  <a:moveTo>
                    <a:pt x="5328377" y="397695"/>
                  </a:moveTo>
                  <a:cubicBezTo>
                    <a:pt x="5292574" y="397695"/>
                    <a:pt x="5263550" y="368034"/>
                    <a:pt x="5263550" y="331445"/>
                  </a:cubicBezTo>
                  <a:cubicBezTo>
                    <a:pt x="5263550" y="294856"/>
                    <a:pt x="5292574" y="265195"/>
                    <a:pt x="5328377" y="265195"/>
                  </a:cubicBezTo>
                  <a:cubicBezTo>
                    <a:pt x="5364181" y="265195"/>
                    <a:pt x="5393205" y="294856"/>
                    <a:pt x="5393205" y="331445"/>
                  </a:cubicBezTo>
                  <a:cubicBezTo>
                    <a:pt x="5393205" y="368034"/>
                    <a:pt x="5364181" y="397695"/>
                    <a:pt x="5328377" y="397695"/>
                  </a:cubicBezTo>
                  <a:close/>
                  <a:moveTo>
                    <a:pt x="3831282" y="399713"/>
                  </a:moveTo>
                  <a:cubicBezTo>
                    <a:pt x="3795479" y="399713"/>
                    <a:pt x="3766455" y="370052"/>
                    <a:pt x="3766455" y="333463"/>
                  </a:cubicBezTo>
                  <a:cubicBezTo>
                    <a:pt x="3766455" y="296874"/>
                    <a:pt x="3795479" y="267213"/>
                    <a:pt x="3831282" y="267213"/>
                  </a:cubicBezTo>
                  <a:cubicBezTo>
                    <a:pt x="3867086" y="267213"/>
                    <a:pt x="3896110" y="296874"/>
                    <a:pt x="3896110" y="333463"/>
                  </a:cubicBezTo>
                  <a:cubicBezTo>
                    <a:pt x="3896110" y="370052"/>
                    <a:pt x="3867086" y="399713"/>
                    <a:pt x="3831282" y="399713"/>
                  </a:cubicBezTo>
                  <a:close/>
                  <a:moveTo>
                    <a:pt x="3647391" y="399713"/>
                  </a:moveTo>
                  <a:cubicBezTo>
                    <a:pt x="3611588" y="399713"/>
                    <a:pt x="3582563" y="370052"/>
                    <a:pt x="3582563" y="333463"/>
                  </a:cubicBezTo>
                  <a:cubicBezTo>
                    <a:pt x="3582563" y="296874"/>
                    <a:pt x="3611588" y="267213"/>
                    <a:pt x="3647391" y="267213"/>
                  </a:cubicBezTo>
                  <a:cubicBezTo>
                    <a:pt x="3683194" y="267213"/>
                    <a:pt x="3712218" y="296874"/>
                    <a:pt x="3712218" y="333463"/>
                  </a:cubicBezTo>
                  <a:cubicBezTo>
                    <a:pt x="3712218" y="370052"/>
                    <a:pt x="3683194" y="399713"/>
                    <a:pt x="3647391" y="399713"/>
                  </a:cubicBezTo>
                  <a:close/>
                  <a:moveTo>
                    <a:pt x="3463500" y="399713"/>
                  </a:moveTo>
                  <a:cubicBezTo>
                    <a:pt x="3427697" y="399713"/>
                    <a:pt x="3398673" y="370052"/>
                    <a:pt x="3398673" y="333463"/>
                  </a:cubicBezTo>
                  <a:cubicBezTo>
                    <a:pt x="3398673" y="296874"/>
                    <a:pt x="3427697" y="267213"/>
                    <a:pt x="3463500" y="267213"/>
                  </a:cubicBezTo>
                  <a:cubicBezTo>
                    <a:pt x="3499303" y="267213"/>
                    <a:pt x="3528328" y="296874"/>
                    <a:pt x="3528328" y="333463"/>
                  </a:cubicBezTo>
                  <a:cubicBezTo>
                    <a:pt x="3528328" y="370052"/>
                    <a:pt x="3499303" y="399713"/>
                    <a:pt x="3463500" y="399713"/>
                  </a:cubicBezTo>
                  <a:close/>
                  <a:moveTo>
                    <a:pt x="3279609" y="399713"/>
                  </a:moveTo>
                  <a:cubicBezTo>
                    <a:pt x="3243805" y="399713"/>
                    <a:pt x="3214781" y="370052"/>
                    <a:pt x="3214781" y="333463"/>
                  </a:cubicBezTo>
                  <a:cubicBezTo>
                    <a:pt x="3214781" y="296874"/>
                    <a:pt x="3243805" y="267213"/>
                    <a:pt x="3279609" y="267213"/>
                  </a:cubicBezTo>
                  <a:cubicBezTo>
                    <a:pt x="3315412" y="267213"/>
                    <a:pt x="3344436" y="296874"/>
                    <a:pt x="3344436" y="333463"/>
                  </a:cubicBezTo>
                  <a:cubicBezTo>
                    <a:pt x="3344436" y="370052"/>
                    <a:pt x="3315412" y="399713"/>
                    <a:pt x="3279609" y="399713"/>
                  </a:cubicBezTo>
                  <a:close/>
                  <a:moveTo>
                    <a:pt x="3095717" y="399713"/>
                  </a:moveTo>
                  <a:cubicBezTo>
                    <a:pt x="3059913" y="399713"/>
                    <a:pt x="3030889" y="370052"/>
                    <a:pt x="3030889" y="333463"/>
                  </a:cubicBezTo>
                  <a:cubicBezTo>
                    <a:pt x="3030889" y="296874"/>
                    <a:pt x="3059913" y="267213"/>
                    <a:pt x="3095717" y="267213"/>
                  </a:cubicBezTo>
                  <a:cubicBezTo>
                    <a:pt x="3131521" y="267213"/>
                    <a:pt x="3160545" y="296874"/>
                    <a:pt x="3160545" y="333463"/>
                  </a:cubicBezTo>
                  <a:cubicBezTo>
                    <a:pt x="3160545" y="370052"/>
                    <a:pt x="3131521" y="399713"/>
                    <a:pt x="3095717" y="399713"/>
                  </a:cubicBezTo>
                  <a:close/>
                  <a:moveTo>
                    <a:pt x="2911826" y="399713"/>
                  </a:moveTo>
                  <a:cubicBezTo>
                    <a:pt x="2876023" y="399713"/>
                    <a:pt x="2846998" y="370052"/>
                    <a:pt x="2846998" y="333463"/>
                  </a:cubicBezTo>
                  <a:cubicBezTo>
                    <a:pt x="2846998" y="296874"/>
                    <a:pt x="2876023" y="267213"/>
                    <a:pt x="2911826" y="267213"/>
                  </a:cubicBezTo>
                  <a:cubicBezTo>
                    <a:pt x="2947629" y="267213"/>
                    <a:pt x="2976653" y="296874"/>
                    <a:pt x="2976653" y="333463"/>
                  </a:cubicBezTo>
                  <a:cubicBezTo>
                    <a:pt x="2976653" y="370052"/>
                    <a:pt x="2947629" y="399713"/>
                    <a:pt x="2911826" y="399713"/>
                  </a:cubicBezTo>
                  <a:close/>
                  <a:moveTo>
                    <a:pt x="2713205" y="399713"/>
                  </a:moveTo>
                  <a:cubicBezTo>
                    <a:pt x="2677402" y="399713"/>
                    <a:pt x="2648378" y="370052"/>
                    <a:pt x="2648378" y="333463"/>
                  </a:cubicBezTo>
                  <a:cubicBezTo>
                    <a:pt x="2648378" y="296874"/>
                    <a:pt x="2677402" y="267213"/>
                    <a:pt x="2713205" y="267213"/>
                  </a:cubicBezTo>
                  <a:cubicBezTo>
                    <a:pt x="2749008" y="267213"/>
                    <a:pt x="2778033" y="296874"/>
                    <a:pt x="2778033" y="333463"/>
                  </a:cubicBezTo>
                  <a:cubicBezTo>
                    <a:pt x="2778033" y="370052"/>
                    <a:pt x="2749008" y="399713"/>
                    <a:pt x="2713205" y="399713"/>
                  </a:cubicBezTo>
                  <a:close/>
                  <a:moveTo>
                    <a:pt x="2514808" y="400722"/>
                  </a:moveTo>
                  <a:cubicBezTo>
                    <a:pt x="2479004" y="400722"/>
                    <a:pt x="2449981" y="371061"/>
                    <a:pt x="2449981" y="334472"/>
                  </a:cubicBezTo>
                  <a:cubicBezTo>
                    <a:pt x="2449981" y="297883"/>
                    <a:pt x="2479004" y="268222"/>
                    <a:pt x="2514808" y="268222"/>
                  </a:cubicBezTo>
                  <a:cubicBezTo>
                    <a:pt x="2550611" y="268222"/>
                    <a:pt x="2579636" y="297883"/>
                    <a:pt x="2579636" y="334472"/>
                  </a:cubicBezTo>
                  <a:cubicBezTo>
                    <a:pt x="2579636" y="371061"/>
                    <a:pt x="2550611" y="400722"/>
                    <a:pt x="2514808" y="400722"/>
                  </a:cubicBezTo>
                  <a:close/>
                  <a:moveTo>
                    <a:pt x="2330917" y="400722"/>
                  </a:moveTo>
                  <a:cubicBezTo>
                    <a:pt x="2295113" y="400722"/>
                    <a:pt x="2266089" y="371061"/>
                    <a:pt x="2266089" y="334472"/>
                  </a:cubicBezTo>
                  <a:cubicBezTo>
                    <a:pt x="2266089" y="297883"/>
                    <a:pt x="2295113" y="268222"/>
                    <a:pt x="2330917" y="268222"/>
                  </a:cubicBezTo>
                  <a:cubicBezTo>
                    <a:pt x="2366720" y="268222"/>
                    <a:pt x="2395744" y="297883"/>
                    <a:pt x="2395744" y="334472"/>
                  </a:cubicBezTo>
                  <a:cubicBezTo>
                    <a:pt x="2395744" y="371061"/>
                    <a:pt x="2366720" y="400722"/>
                    <a:pt x="2330917" y="400722"/>
                  </a:cubicBezTo>
                  <a:close/>
                  <a:moveTo>
                    <a:pt x="2147025" y="400722"/>
                  </a:moveTo>
                  <a:cubicBezTo>
                    <a:pt x="2111222" y="400722"/>
                    <a:pt x="2082197" y="371061"/>
                    <a:pt x="2082197" y="334472"/>
                  </a:cubicBezTo>
                  <a:cubicBezTo>
                    <a:pt x="2082197" y="297883"/>
                    <a:pt x="2111222" y="268222"/>
                    <a:pt x="2147025" y="268222"/>
                  </a:cubicBezTo>
                  <a:cubicBezTo>
                    <a:pt x="2182829" y="268222"/>
                    <a:pt x="2211853" y="297883"/>
                    <a:pt x="2211853" y="334472"/>
                  </a:cubicBezTo>
                  <a:cubicBezTo>
                    <a:pt x="2211853" y="371061"/>
                    <a:pt x="2182829" y="400722"/>
                    <a:pt x="2147025" y="400722"/>
                  </a:cubicBezTo>
                  <a:close/>
                  <a:moveTo>
                    <a:pt x="1963135" y="400722"/>
                  </a:moveTo>
                  <a:cubicBezTo>
                    <a:pt x="1927331" y="400722"/>
                    <a:pt x="1898307" y="371061"/>
                    <a:pt x="1898307" y="334472"/>
                  </a:cubicBezTo>
                  <a:cubicBezTo>
                    <a:pt x="1898307" y="297883"/>
                    <a:pt x="1927331" y="268222"/>
                    <a:pt x="1963135" y="268222"/>
                  </a:cubicBezTo>
                  <a:cubicBezTo>
                    <a:pt x="1998937" y="268222"/>
                    <a:pt x="2027962" y="297883"/>
                    <a:pt x="2027962" y="334472"/>
                  </a:cubicBezTo>
                  <a:cubicBezTo>
                    <a:pt x="2027962" y="371061"/>
                    <a:pt x="1998937" y="400722"/>
                    <a:pt x="1963135" y="400722"/>
                  </a:cubicBezTo>
                  <a:close/>
                  <a:moveTo>
                    <a:pt x="1779244" y="400722"/>
                  </a:moveTo>
                  <a:cubicBezTo>
                    <a:pt x="1743439" y="400722"/>
                    <a:pt x="1714416" y="371061"/>
                    <a:pt x="1714416" y="334472"/>
                  </a:cubicBezTo>
                  <a:cubicBezTo>
                    <a:pt x="1714416" y="297883"/>
                    <a:pt x="1743439" y="268222"/>
                    <a:pt x="1779244" y="268222"/>
                  </a:cubicBezTo>
                  <a:cubicBezTo>
                    <a:pt x="1815047" y="268222"/>
                    <a:pt x="1844072" y="297883"/>
                    <a:pt x="1844072" y="334472"/>
                  </a:cubicBezTo>
                  <a:cubicBezTo>
                    <a:pt x="1844072" y="371061"/>
                    <a:pt x="1815047" y="400722"/>
                    <a:pt x="1779244" y="400722"/>
                  </a:cubicBezTo>
                  <a:close/>
                  <a:moveTo>
                    <a:pt x="1595352" y="400722"/>
                  </a:moveTo>
                  <a:cubicBezTo>
                    <a:pt x="1559548" y="400722"/>
                    <a:pt x="1530525" y="371061"/>
                    <a:pt x="1530525" y="334472"/>
                  </a:cubicBezTo>
                  <a:cubicBezTo>
                    <a:pt x="1530525" y="297883"/>
                    <a:pt x="1559548" y="268222"/>
                    <a:pt x="1595352" y="268222"/>
                  </a:cubicBezTo>
                  <a:cubicBezTo>
                    <a:pt x="1631155" y="268222"/>
                    <a:pt x="1660179" y="297883"/>
                    <a:pt x="1660179" y="334472"/>
                  </a:cubicBezTo>
                  <a:cubicBezTo>
                    <a:pt x="1660179" y="371061"/>
                    <a:pt x="1631155" y="400722"/>
                    <a:pt x="1595352" y="400722"/>
                  </a:cubicBezTo>
                  <a:close/>
                  <a:moveTo>
                    <a:pt x="1396731" y="400722"/>
                  </a:moveTo>
                  <a:cubicBezTo>
                    <a:pt x="1360928" y="400722"/>
                    <a:pt x="1331904" y="371061"/>
                    <a:pt x="1331904" y="334472"/>
                  </a:cubicBezTo>
                  <a:cubicBezTo>
                    <a:pt x="1331904" y="297883"/>
                    <a:pt x="1360928" y="268222"/>
                    <a:pt x="1396731" y="268222"/>
                  </a:cubicBezTo>
                  <a:cubicBezTo>
                    <a:pt x="1432534" y="268222"/>
                    <a:pt x="1461559" y="297883"/>
                    <a:pt x="1461559" y="334472"/>
                  </a:cubicBezTo>
                  <a:cubicBezTo>
                    <a:pt x="1461559" y="371061"/>
                    <a:pt x="1432534" y="400722"/>
                    <a:pt x="1396731" y="400722"/>
                  </a:cubicBezTo>
                  <a:close/>
                  <a:moveTo>
                    <a:pt x="7751077" y="402741"/>
                  </a:moveTo>
                  <a:cubicBezTo>
                    <a:pt x="7715273" y="402741"/>
                    <a:pt x="7686249" y="373080"/>
                    <a:pt x="7686249" y="336491"/>
                  </a:cubicBezTo>
                  <a:cubicBezTo>
                    <a:pt x="7686249" y="299902"/>
                    <a:pt x="7715273" y="270241"/>
                    <a:pt x="7751077" y="270241"/>
                  </a:cubicBezTo>
                  <a:cubicBezTo>
                    <a:pt x="7786880" y="270241"/>
                    <a:pt x="7815905" y="299902"/>
                    <a:pt x="7815905" y="336491"/>
                  </a:cubicBezTo>
                  <a:cubicBezTo>
                    <a:pt x="7815905" y="373080"/>
                    <a:pt x="7786880" y="402741"/>
                    <a:pt x="7751077" y="402741"/>
                  </a:cubicBezTo>
                  <a:close/>
                  <a:moveTo>
                    <a:pt x="7567185" y="402741"/>
                  </a:moveTo>
                  <a:cubicBezTo>
                    <a:pt x="7531382" y="402741"/>
                    <a:pt x="7502357" y="373080"/>
                    <a:pt x="7502357" y="336491"/>
                  </a:cubicBezTo>
                  <a:cubicBezTo>
                    <a:pt x="7502357" y="299902"/>
                    <a:pt x="7531382" y="270241"/>
                    <a:pt x="7567185" y="270241"/>
                  </a:cubicBezTo>
                  <a:cubicBezTo>
                    <a:pt x="7602989" y="270241"/>
                    <a:pt x="7632013" y="299902"/>
                    <a:pt x="7632013" y="336491"/>
                  </a:cubicBezTo>
                  <a:cubicBezTo>
                    <a:pt x="7632013" y="373080"/>
                    <a:pt x="7602989" y="402741"/>
                    <a:pt x="7567185" y="402741"/>
                  </a:cubicBezTo>
                  <a:close/>
                  <a:moveTo>
                    <a:pt x="7383294" y="402741"/>
                  </a:moveTo>
                  <a:cubicBezTo>
                    <a:pt x="7347490" y="402741"/>
                    <a:pt x="7318466" y="373080"/>
                    <a:pt x="7318466" y="336491"/>
                  </a:cubicBezTo>
                  <a:cubicBezTo>
                    <a:pt x="7318466" y="299902"/>
                    <a:pt x="7347490" y="270241"/>
                    <a:pt x="7383294" y="270241"/>
                  </a:cubicBezTo>
                  <a:cubicBezTo>
                    <a:pt x="7419097" y="270241"/>
                    <a:pt x="7448122" y="299902"/>
                    <a:pt x="7448122" y="336491"/>
                  </a:cubicBezTo>
                  <a:cubicBezTo>
                    <a:pt x="7448122" y="373080"/>
                    <a:pt x="7419097" y="402741"/>
                    <a:pt x="7383294" y="402741"/>
                  </a:cubicBezTo>
                  <a:close/>
                  <a:moveTo>
                    <a:pt x="7199404" y="402741"/>
                  </a:moveTo>
                  <a:cubicBezTo>
                    <a:pt x="7163600" y="402741"/>
                    <a:pt x="7134576" y="373080"/>
                    <a:pt x="7134576" y="336491"/>
                  </a:cubicBezTo>
                  <a:cubicBezTo>
                    <a:pt x="7134576" y="299902"/>
                    <a:pt x="7163600" y="270241"/>
                    <a:pt x="7199404" y="270241"/>
                  </a:cubicBezTo>
                  <a:cubicBezTo>
                    <a:pt x="7235206" y="270241"/>
                    <a:pt x="7264230" y="299902"/>
                    <a:pt x="7264230" y="336491"/>
                  </a:cubicBezTo>
                  <a:cubicBezTo>
                    <a:pt x="7264230" y="373080"/>
                    <a:pt x="7235206" y="402741"/>
                    <a:pt x="7199404" y="402741"/>
                  </a:cubicBezTo>
                  <a:close/>
                  <a:moveTo>
                    <a:pt x="7015512" y="402741"/>
                  </a:moveTo>
                  <a:cubicBezTo>
                    <a:pt x="6979708" y="402741"/>
                    <a:pt x="6950684" y="373080"/>
                    <a:pt x="6950684" y="336491"/>
                  </a:cubicBezTo>
                  <a:cubicBezTo>
                    <a:pt x="6950684" y="299902"/>
                    <a:pt x="6979708" y="270241"/>
                    <a:pt x="7015512" y="270241"/>
                  </a:cubicBezTo>
                  <a:cubicBezTo>
                    <a:pt x="7051316" y="270241"/>
                    <a:pt x="7080340" y="299902"/>
                    <a:pt x="7080340" y="336491"/>
                  </a:cubicBezTo>
                  <a:cubicBezTo>
                    <a:pt x="7080340" y="373080"/>
                    <a:pt x="7051316" y="402741"/>
                    <a:pt x="7015512" y="402741"/>
                  </a:cubicBezTo>
                  <a:close/>
                  <a:moveTo>
                    <a:pt x="6831620" y="402741"/>
                  </a:moveTo>
                  <a:cubicBezTo>
                    <a:pt x="6795816" y="402741"/>
                    <a:pt x="6766792" y="373080"/>
                    <a:pt x="6766792" y="336491"/>
                  </a:cubicBezTo>
                  <a:cubicBezTo>
                    <a:pt x="6766792" y="299902"/>
                    <a:pt x="6795816" y="270241"/>
                    <a:pt x="6831620" y="270241"/>
                  </a:cubicBezTo>
                  <a:cubicBezTo>
                    <a:pt x="6867424" y="270241"/>
                    <a:pt x="6896448" y="299902"/>
                    <a:pt x="6896448" y="336491"/>
                  </a:cubicBezTo>
                  <a:cubicBezTo>
                    <a:pt x="6896448" y="373080"/>
                    <a:pt x="6867424" y="402741"/>
                    <a:pt x="6831620" y="402741"/>
                  </a:cubicBezTo>
                  <a:close/>
                  <a:moveTo>
                    <a:pt x="6633000" y="402741"/>
                  </a:moveTo>
                  <a:cubicBezTo>
                    <a:pt x="6597196" y="402741"/>
                    <a:pt x="6568172" y="373080"/>
                    <a:pt x="6568172" y="336491"/>
                  </a:cubicBezTo>
                  <a:cubicBezTo>
                    <a:pt x="6568172" y="299902"/>
                    <a:pt x="6597196" y="270241"/>
                    <a:pt x="6633000" y="270241"/>
                  </a:cubicBezTo>
                  <a:cubicBezTo>
                    <a:pt x="6668802" y="270241"/>
                    <a:pt x="6697826" y="299902"/>
                    <a:pt x="6697826" y="336491"/>
                  </a:cubicBezTo>
                  <a:cubicBezTo>
                    <a:pt x="6697826" y="373080"/>
                    <a:pt x="6668802" y="402741"/>
                    <a:pt x="6633000" y="402741"/>
                  </a:cubicBezTo>
                  <a:close/>
                  <a:moveTo>
                    <a:pt x="5141831" y="404759"/>
                  </a:moveTo>
                  <a:cubicBezTo>
                    <a:pt x="5106028" y="404759"/>
                    <a:pt x="5077004" y="375098"/>
                    <a:pt x="5077004" y="338509"/>
                  </a:cubicBezTo>
                  <a:cubicBezTo>
                    <a:pt x="5077004" y="301920"/>
                    <a:pt x="5106028" y="272259"/>
                    <a:pt x="5141831" y="272259"/>
                  </a:cubicBezTo>
                  <a:cubicBezTo>
                    <a:pt x="5177635" y="272259"/>
                    <a:pt x="5206659" y="301920"/>
                    <a:pt x="5206659" y="338509"/>
                  </a:cubicBezTo>
                  <a:cubicBezTo>
                    <a:pt x="5206659" y="375098"/>
                    <a:pt x="5177635" y="404759"/>
                    <a:pt x="5141831" y="404759"/>
                  </a:cubicBezTo>
                  <a:close/>
                  <a:moveTo>
                    <a:pt x="4957940" y="404759"/>
                  </a:moveTo>
                  <a:cubicBezTo>
                    <a:pt x="4922136" y="404759"/>
                    <a:pt x="4893112" y="375098"/>
                    <a:pt x="4893112" y="338509"/>
                  </a:cubicBezTo>
                  <a:cubicBezTo>
                    <a:pt x="4893112" y="301920"/>
                    <a:pt x="4922136" y="272259"/>
                    <a:pt x="4957940" y="272259"/>
                  </a:cubicBezTo>
                  <a:cubicBezTo>
                    <a:pt x="4993744" y="272259"/>
                    <a:pt x="5022768" y="301920"/>
                    <a:pt x="5022768" y="338509"/>
                  </a:cubicBezTo>
                  <a:cubicBezTo>
                    <a:pt x="5022768" y="375098"/>
                    <a:pt x="4993744" y="404759"/>
                    <a:pt x="4957940" y="404759"/>
                  </a:cubicBezTo>
                  <a:close/>
                  <a:moveTo>
                    <a:pt x="4774048" y="404759"/>
                  </a:moveTo>
                  <a:cubicBezTo>
                    <a:pt x="4738246" y="404759"/>
                    <a:pt x="4709221" y="375098"/>
                    <a:pt x="4709221" y="338509"/>
                  </a:cubicBezTo>
                  <a:cubicBezTo>
                    <a:pt x="4709221" y="301920"/>
                    <a:pt x="4738246" y="272259"/>
                    <a:pt x="4774048" y="272259"/>
                  </a:cubicBezTo>
                  <a:cubicBezTo>
                    <a:pt x="4809852" y="272259"/>
                    <a:pt x="4838876" y="301920"/>
                    <a:pt x="4838876" y="338509"/>
                  </a:cubicBezTo>
                  <a:cubicBezTo>
                    <a:pt x="4838876" y="375098"/>
                    <a:pt x="4809852" y="404759"/>
                    <a:pt x="4774048" y="404759"/>
                  </a:cubicBezTo>
                  <a:close/>
                  <a:moveTo>
                    <a:pt x="4590158" y="404759"/>
                  </a:moveTo>
                  <a:cubicBezTo>
                    <a:pt x="4554354" y="404759"/>
                    <a:pt x="4525330" y="375098"/>
                    <a:pt x="4525330" y="338509"/>
                  </a:cubicBezTo>
                  <a:cubicBezTo>
                    <a:pt x="4525330" y="301920"/>
                    <a:pt x="4554354" y="272259"/>
                    <a:pt x="4590158" y="272259"/>
                  </a:cubicBezTo>
                  <a:cubicBezTo>
                    <a:pt x="4625961" y="272259"/>
                    <a:pt x="4654986" y="301920"/>
                    <a:pt x="4654986" y="338509"/>
                  </a:cubicBezTo>
                  <a:cubicBezTo>
                    <a:pt x="4654986" y="375098"/>
                    <a:pt x="4625961" y="404759"/>
                    <a:pt x="4590158" y="404759"/>
                  </a:cubicBezTo>
                  <a:close/>
                  <a:moveTo>
                    <a:pt x="4406266" y="404759"/>
                  </a:moveTo>
                  <a:cubicBezTo>
                    <a:pt x="4370463" y="404759"/>
                    <a:pt x="4341439" y="375098"/>
                    <a:pt x="4341439" y="338509"/>
                  </a:cubicBezTo>
                  <a:cubicBezTo>
                    <a:pt x="4341439" y="301920"/>
                    <a:pt x="4370463" y="272259"/>
                    <a:pt x="4406266" y="272259"/>
                  </a:cubicBezTo>
                  <a:cubicBezTo>
                    <a:pt x="4442070" y="272259"/>
                    <a:pt x="4471094" y="301920"/>
                    <a:pt x="4471094" y="338509"/>
                  </a:cubicBezTo>
                  <a:cubicBezTo>
                    <a:pt x="4471094" y="375098"/>
                    <a:pt x="4442070" y="404759"/>
                    <a:pt x="4406266" y="404759"/>
                  </a:cubicBezTo>
                  <a:close/>
                  <a:moveTo>
                    <a:pt x="4222375" y="404759"/>
                  </a:moveTo>
                  <a:cubicBezTo>
                    <a:pt x="4186571" y="404759"/>
                    <a:pt x="4157547" y="375098"/>
                    <a:pt x="4157547" y="338509"/>
                  </a:cubicBezTo>
                  <a:cubicBezTo>
                    <a:pt x="4157547" y="301920"/>
                    <a:pt x="4186571" y="272259"/>
                    <a:pt x="4222375" y="272259"/>
                  </a:cubicBezTo>
                  <a:cubicBezTo>
                    <a:pt x="4258178" y="272259"/>
                    <a:pt x="4287202" y="301920"/>
                    <a:pt x="4287202" y="338509"/>
                  </a:cubicBezTo>
                  <a:cubicBezTo>
                    <a:pt x="4287202" y="375098"/>
                    <a:pt x="4258178" y="404759"/>
                    <a:pt x="4222375" y="404759"/>
                  </a:cubicBezTo>
                  <a:close/>
                  <a:moveTo>
                    <a:pt x="4023753" y="404759"/>
                  </a:moveTo>
                  <a:cubicBezTo>
                    <a:pt x="3987951" y="404759"/>
                    <a:pt x="3958926" y="375098"/>
                    <a:pt x="3958926" y="338509"/>
                  </a:cubicBezTo>
                  <a:cubicBezTo>
                    <a:pt x="3958926" y="301920"/>
                    <a:pt x="3987951" y="272259"/>
                    <a:pt x="4023753" y="272259"/>
                  </a:cubicBezTo>
                  <a:cubicBezTo>
                    <a:pt x="4059557" y="272259"/>
                    <a:pt x="4088581" y="301920"/>
                    <a:pt x="4088581" y="338509"/>
                  </a:cubicBezTo>
                  <a:cubicBezTo>
                    <a:pt x="4088581" y="375098"/>
                    <a:pt x="4059557" y="404759"/>
                    <a:pt x="4023753" y="404759"/>
                  </a:cubicBezTo>
                  <a:close/>
                  <a:moveTo>
                    <a:pt x="1180557" y="407787"/>
                  </a:moveTo>
                  <a:cubicBezTo>
                    <a:pt x="1144753" y="407787"/>
                    <a:pt x="1115729" y="378126"/>
                    <a:pt x="1115729" y="341537"/>
                  </a:cubicBezTo>
                  <a:cubicBezTo>
                    <a:pt x="1115729" y="304948"/>
                    <a:pt x="1144753" y="275287"/>
                    <a:pt x="1180557" y="275287"/>
                  </a:cubicBezTo>
                  <a:cubicBezTo>
                    <a:pt x="1216361" y="275287"/>
                    <a:pt x="1245386" y="304948"/>
                    <a:pt x="1245386" y="341537"/>
                  </a:cubicBezTo>
                  <a:cubicBezTo>
                    <a:pt x="1245386" y="378126"/>
                    <a:pt x="1216361" y="407787"/>
                    <a:pt x="1180557" y="407787"/>
                  </a:cubicBezTo>
                  <a:close/>
                  <a:moveTo>
                    <a:pt x="996666" y="407787"/>
                  </a:moveTo>
                  <a:cubicBezTo>
                    <a:pt x="960862" y="407787"/>
                    <a:pt x="931839" y="378126"/>
                    <a:pt x="931839" y="341537"/>
                  </a:cubicBezTo>
                  <a:cubicBezTo>
                    <a:pt x="931839" y="304948"/>
                    <a:pt x="960862" y="275287"/>
                    <a:pt x="996666" y="275287"/>
                  </a:cubicBezTo>
                  <a:cubicBezTo>
                    <a:pt x="1032469" y="275287"/>
                    <a:pt x="1061494" y="304948"/>
                    <a:pt x="1061494" y="341537"/>
                  </a:cubicBezTo>
                  <a:cubicBezTo>
                    <a:pt x="1061494" y="378126"/>
                    <a:pt x="1032469" y="407787"/>
                    <a:pt x="996666" y="407787"/>
                  </a:cubicBezTo>
                  <a:close/>
                  <a:moveTo>
                    <a:pt x="812774" y="407787"/>
                  </a:moveTo>
                  <a:cubicBezTo>
                    <a:pt x="776971" y="407787"/>
                    <a:pt x="747946" y="378126"/>
                    <a:pt x="747946" y="341537"/>
                  </a:cubicBezTo>
                  <a:cubicBezTo>
                    <a:pt x="747946" y="304948"/>
                    <a:pt x="776971" y="275287"/>
                    <a:pt x="812774" y="275287"/>
                  </a:cubicBezTo>
                  <a:cubicBezTo>
                    <a:pt x="848579" y="275287"/>
                    <a:pt x="877601" y="304948"/>
                    <a:pt x="877601" y="341537"/>
                  </a:cubicBezTo>
                  <a:cubicBezTo>
                    <a:pt x="877601" y="378126"/>
                    <a:pt x="848579" y="407787"/>
                    <a:pt x="812774" y="407787"/>
                  </a:cubicBezTo>
                  <a:close/>
                  <a:moveTo>
                    <a:pt x="628883" y="407787"/>
                  </a:moveTo>
                  <a:cubicBezTo>
                    <a:pt x="593080" y="407787"/>
                    <a:pt x="564056" y="378126"/>
                    <a:pt x="564056" y="341537"/>
                  </a:cubicBezTo>
                  <a:cubicBezTo>
                    <a:pt x="564056" y="304948"/>
                    <a:pt x="593080" y="275287"/>
                    <a:pt x="628883" y="275287"/>
                  </a:cubicBezTo>
                  <a:cubicBezTo>
                    <a:pt x="664687" y="275287"/>
                    <a:pt x="693711" y="304948"/>
                    <a:pt x="693711" y="341537"/>
                  </a:cubicBezTo>
                  <a:cubicBezTo>
                    <a:pt x="693711" y="378126"/>
                    <a:pt x="664687" y="407787"/>
                    <a:pt x="628883" y="407787"/>
                  </a:cubicBezTo>
                  <a:close/>
                  <a:moveTo>
                    <a:pt x="444992" y="407787"/>
                  </a:moveTo>
                  <a:cubicBezTo>
                    <a:pt x="409189" y="407787"/>
                    <a:pt x="380164" y="378126"/>
                    <a:pt x="380164" y="341537"/>
                  </a:cubicBezTo>
                  <a:cubicBezTo>
                    <a:pt x="380164" y="304948"/>
                    <a:pt x="409189" y="275287"/>
                    <a:pt x="444992" y="275287"/>
                  </a:cubicBezTo>
                  <a:cubicBezTo>
                    <a:pt x="480795" y="275287"/>
                    <a:pt x="509819" y="304948"/>
                    <a:pt x="509819" y="341537"/>
                  </a:cubicBezTo>
                  <a:cubicBezTo>
                    <a:pt x="509819" y="378126"/>
                    <a:pt x="480795" y="407787"/>
                    <a:pt x="444992" y="407787"/>
                  </a:cubicBezTo>
                  <a:close/>
                  <a:moveTo>
                    <a:pt x="261100" y="407787"/>
                  </a:moveTo>
                  <a:cubicBezTo>
                    <a:pt x="225297" y="407787"/>
                    <a:pt x="196273" y="378126"/>
                    <a:pt x="196273" y="341537"/>
                  </a:cubicBezTo>
                  <a:cubicBezTo>
                    <a:pt x="196273" y="304948"/>
                    <a:pt x="225297" y="275287"/>
                    <a:pt x="261100" y="275287"/>
                  </a:cubicBezTo>
                  <a:cubicBezTo>
                    <a:pt x="296904" y="275287"/>
                    <a:pt x="325928" y="304948"/>
                    <a:pt x="325928" y="341537"/>
                  </a:cubicBezTo>
                  <a:cubicBezTo>
                    <a:pt x="325928" y="378126"/>
                    <a:pt x="296904" y="407787"/>
                    <a:pt x="261100" y="407787"/>
                  </a:cubicBezTo>
                  <a:close/>
                  <a:moveTo>
                    <a:pt x="6454772" y="615298"/>
                  </a:moveTo>
                  <a:cubicBezTo>
                    <a:pt x="6418968" y="615298"/>
                    <a:pt x="6389944" y="585637"/>
                    <a:pt x="6389944" y="549048"/>
                  </a:cubicBezTo>
                  <a:cubicBezTo>
                    <a:pt x="6389944" y="512459"/>
                    <a:pt x="6418968" y="482798"/>
                    <a:pt x="6454772" y="482798"/>
                  </a:cubicBezTo>
                  <a:cubicBezTo>
                    <a:pt x="6490575" y="482798"/>
                    <a:pt x="6519600" y="512459"/>
                    <a:pt x="6519600" y="549048"/>
                  </a:cubicBezTo>
                  <a:cubicBezTo>
                    <a:pt x="6519600" y="585637"/>
                    <a:pt x="6490575" y="615298"/>
                    <a:pt x="6454772" y="615298"/>
                  </a:cubicBezTo>
                  <a:close/>
                  <a:moveTo>
                    <a:pt x="6270880" y="615298"/>
                  </a:moveTo>
                  <a:cubicBezTo>
                    <a:pt x="6235077" y="615298"/>
                    <a:pt x="6206052" y="585637"/>
                    <a:pt x="6206052" y="549048"/>
                  </a:cubicBezTo>
                  <a:cubicBezTo>
                    <a:pt x="6206052" y="512459"/>
                    <a:pt x="6235077" y="482798"/>
                    <a:pt x="6270880" y="482798"/>
                  </a:cubicBezTo>
                  <a:cubicBezTo>
                    <a:pt x="6306684" y="482798"/>
                    <a:pt x="6335708" y="512459"/>
                    <a:pt x="6335708" y="549048"/>
                  </a:cubicBezTo>
                  <a:cubicBezTo>
                    <a:pt x="6335708" y="585637"/>
                    <a:pt x="6306684" y="615298"/>
                    <a:pt x="6270880" y="615298"/>
                  </a:cubicBezTo>
                  <a:close/>
                  <a:moveTo>
                    <a:pt x="6086990" y="615298"/>
                  </a:moveTo>
                  <a:cubicBezTo>
                    <a:pt x="6051186" y="615298"/>
                    <a:pt x="6022162" y="585637"/>
                    <a:pt x="6022162" y="549048"/>
                  </a:cubicBezTo>
                  <a:cubicBezTo>
                    <a:pt x="6022162" y="512459"/>
                    <a:pt x="6051186" y="482798"/>
                    <a:pt x="6086990" y="482798"/>
                  </a:cubicBezTo>
                  <a:cubicBezTo>
                    <a:pt x="6122793" y="482798"/>
                    <a:pt x="6151817" y="512459"/>
                    <a:pt x="6151817" y="549048"/>
                  </a:cubicBezTo>
                  <a:cubicBezTo>
                    <a:pt x="6151817" y="585637"/>
                    <a:pt x="6122793" y="615298"/>
                    <a:pt x="6086990" y="615298"/>
                  </a:cubicBezTo>
                  <a:close/>
                  <a:moveTo>
                    <a:pt x="5903098" y="615298"/>
                  </a:moveTo>
                  <a:cubicBezTo>
                    <a:pt x="5867295" y="615298"/>
                    <a:pt x="5838270" y="585637"/>
                    <a:pt x="5838270" y="549048"/>
                  </a:cubicBezTo>
                  <a:cubicBezTo>
                    <a:pt x="5838270" y="512459"/>
                    <a:pt x="5867295" y="482798"/>
                    <a:pt x="5903098" y="482798"/>
                  </a:cubicBezTo>
                  <a:cubicBezTo>
                    <a:pt x="5938902" y="482798"/>
                    <a:pt x="5967926" y="512459"/>
                    <a:pt x="5967926" y="549048"/>
                  </a:cubicBezTo>
                  <a:cubicBezTo>
                    <a:pt x="5967926" y="585637"/>
                    <a:pt x="5938902" y="615298"/>
                    <a:pt x="5903098" y="615298"/>
                  </a:cubicBezTo>
                  <a:close/>
                  <a:moveTo>
                    <a:pt x="5719207" y="615298"/>
                  </a:moveTo>
                  <a:cubicBezTo>
                    <a:pt x="5683403" y="615298"/>
                    <a:pt x="5654379" y="585637"/>
                    <a:pt x="5654379" y="549048"/>
                  </a:cubicBezTo>
                  <a:cubicBezTo>
                    <a:pt x="5654379" y="512459"/>
                    <a:pt x="5683403" y="482798"/>
                    <a:pt x="5719207" y="482798"/>
                  </a:cubicBezTo>
                  <a:cubicBezTo>
                    <a:pt x="5755009" y="482798"/>
                    <a:pt x="5784034" y="512459"/>
                    <a:pt x="5784034" y="549048"/>
                  </a:cubicBezTo>
                  <a:cubicBezTo>
                    <a:pt x="5784034" y="585637"/>
                    <a:pt x="5755009" y="615298"/>
                    <a:pt x="5719207" y="615298"/>
                  </a:cubicBezTo>
                  <a:close/>
                  <a:moveTo>
                    <a:pt x="5535315" y="615298"/>
                  </a:moveTo>
                  <a:cubicBezTo>
                    <a:pt x="5499511" y="615298"/>
                    <a:pt x="5470487" y="585637"/>
                    <a:pt x="5470487" y="549048"/>
                  </a:cubicBezTo>
                  <a:cubicBezTo>
                    <a:pt x="5470487" y="512459"/>
                    <a:pt x="5499511" y="482798"/>
                    <a:pt x="5535315" y="482798"/>
                  </a:cubicBezTo>
                  <a:cubicBezTo>
                    <a:pt x="5571119" y="482798"/>
                    <a:pt x="5600143" y="512459"/>
                    <a:pt x="5600143" y="549048"/>
                  </a:cubicBezTo>
                  <a:cubicBezTo>
                    <a:pt x="5600143" y="585637"/>
                    <a:pt x="5571119" y="615298"/>
                    <a:pt x="5535315" y="615298"/>
                  </a:cubicBezTo>
                  <a:close/>
                  <a:moveTo>
                    <a:pt x="5336695" y="615298"/>
                  </a:moveTo>
                  <a:cubicBezTo>
                    <a:pt x="5300891" y="615298"/>
                    <a:pt x="5271867" y="585637"/>
                    <a:pt x="5271867" y="549048"/>
                  </a:cubicBezTo>
                  <a:cubicBezTo>
                    <a:pt x="5271867" y="512459"/>
                    <a:pt x="5300891" y="482798"/>
                    <a:pt x="5336695" y="482798"/>
                  </a:cubicBezTo>
                  <a:cubicBezTo>
                    <a:pt x="5372498" y="482798"/>
                    <a:pt x="5401522" y="512459"/>
                    <a:pt x="5401522" y="549048"/>
                  </a:cubicBezTo>
                  <a:cubicBezTo>
                    <a:pt x="5401522" y="585637"/>
                    <a:pt x="5372498" y="615298"/>
                    <a:pt x="5336695" y="615298"/>
                  </a:cubicBezTo>
                  <a:close/>
                  <a:moveTo>
                    <a:pt x="3839600" y="617316"/>
                  </a:moveTo>
                  <a:cubicBezTo>
                    <a:pt x="3803797" y="617316"/>
                    <a:pt x="3774772" y="587655"/>
                    <a:pt x="3774772" y="551066"/>
                  </a:cubicBezTo>
                  <a:cubicBezTo>
                    <a:pt x="3774772" y="514477"/>
                    <a:pt x="3803797" y="484816"/>
                    <a:pt x="3839600" y="484816"/>
                  </a:cubicBezTo>
                  <a:cubicBezTo>
                    <a:pt x="3875403" y="484816"/>
                    <a:pt x="3904427" y="514477"/>
                    <a:pt x="3904427" y="551066"/>
                  </a:cubicBezTo>
                  <a:cubicBezTo>
                    <a:pt x="3904427" y="587655"/>
                    <a:pt x="3875403" y="617316"/>
                    <a:pt x="3839600" y="617316"/>
                  </a:cubicBezTo>
                  <a:close/>
                  <a:moveTo>
                    <a:pt x="3655709" y="617316"/>
                  </a:moveTo>
                  <a:cubicBezTo>
                    <a:pt x="3619905" y="617316"/>
                    <a:pt x="3590881" y="587655"/>
                    <a:pt x="3590881" y="551066"/>
                  </a:cubicBezTo>
                  <a:cubicBezTo>
                    <a:pt x="3590881" y="514477"/>
                    <a:pt x="3619905" y="484816"/>
                    <a:pt x="3655709" y="484816"/>
                  </a:cubicBezTo>
                  <a:cubicBezTo>
                    <a:pt x="3691512" y="484816"/>
                    <a:pt x="3720536" y="514477"/>
                    <a:pt x="3720536" y="551066"/>
                  </a:cubicBezTo>
                  <a:cubicBezTo>
                    <a:pt x="3720536" y="587655"/>
                    <a:pt x="3691512" y="617316"/>
                    <a:pt x="3655709" y="617316"/>
                  </a:cubicBezTo>
                  <a:close/>
                  <a:moveTo>
                    <a:pt x="3471818" y="617316"/>
                  </a:moveTo>
                  <a:cubicBezTo>
                    <a:pt x="3436014" y="617316"/>
                    <a:pt x="3406990" y="587655"/>
                    <a:pt x="3406990" y="551066"/>
                  </a:cubicBezTo>
                  <a:cubicBezTo>
                    <a:pt x="3406990" y="514477"/>
                    <a:pt x="3436014" y="484816"/>
                    <a:pt x="3471818" y="484816"/>
                  </a:cubicBezTo>
                  <a:cubicBezTo>
                    <a:pt x="3507621" y="484816"/>
                    <a:pt x="3536645" y="514477"/>
                    <a:pt x="3536645" y="551066"/>
                  </a:cubicBezTo>
                  <a:cubicBezTo>
                    <a:pt x="3536645" y="587655"/>
                    <a:pt x="3507621" y="617316"/>
                    <a:pt x="3471818" y="617316"/>
                  </a:cubicBezTo>
                  <a:close/>
                  <a:moveTo>
                    <a:pt x="3287926" y="617316"/>
                  </a:moveTo>
                  <a:cubicBezTo>
                    <a:pt x="3252122" y="617316"/>
                    <a:pt x="3223098" y="587655"/>
                    <a:pt x="3223098" y="551066"/>
                  </a:cubicBezTo>
                  <a:cubicBezTo>
                    <a:pt x="3223098" y="514477"/>
                    <a:pt x="3252122" y="484816"/>
                    <a:pt x="3287926" y="484816"/>
                  </a:cubicBezTo>
                  <a:cubicBezTo>
                    <a:pt x="3323730" y="484816"/>
                    <a:pt x="3352754" y="514477"/>
                    <a:pt x="3352754" y="551066"/>
                  </a:cubicBezTo>
                  <a:cubicBezTo>
                    <a:pt x="3352754" y="587655"/>
                    <a:pt x="3323730" y="617316"/>
                    <a:pt x="3287926" y="617316"/>
                  </a:cubicBezTo>
                  <a:close/>
                  <a:moveTo>
                    <a:pt x="3104034" y="617316"/>
                  </a:moveTo>
                  <a:cubicBezTo>
                    <a:pt x="3068231" y="617316"/>
                    <a:pt x="3039206" y="587655"/>
                    <a:pt x="3039206" y="551066"/>
                  </a:cubicBezTo>
                  <a:cubicBezTo>
                    <a:pt x="3039206" y="514477"/>
                    <a:pt x="3068231" y="484816"/>
                    <a:pt x="3104034" y="484816"/>
                  </a:cubicBezTo>
                  <a:cubicBezTo>
                    <a:pt x="3139837" y="484816"/>
                    <a:pt x="3168861" y="514477"/>
                    <a:pt x="3168861" y="551066"/>
                  </a:cubicBezTo>
                  <a:cubicBezTo>
                    <a:pt x="3168861" y="587655"/>
                    <a:pt x="3139837" y="617316"/>
                    <a:pt x="3104034" y="617316"/>
                  </a:cubicBezTo>
                  <a:close/>
                  <a:moveTo>
                    <a:pt x="2920143" y="617316"/>
                  </a:moveTo>
                  <a:cubicBezTo>
                    <a:pt x="2884339" y="617316"/>
                    <a:pt x="2855315" y="587655"/>
                    <a:pt x="2855315" y="551066"/>
                  </a:cubicBezTo>
                  <a:cubicBezTo>
                    <a:pt x="2855315" y="514477"/>
                    <a:pt x="2884339" y="484816"/>
                    <a:pt x="2920143" y="484816"/>
                  </a:cubicBezTo>
                  <a:cubicBezTo>
                    <a:pt x="2955946" y="484816"/>
                    <a:pt x="2984970" y="514477"/>
                    <a:pt x="2984970" y="551066"/>
                  </a:cubicBezTo>
                  <a:cubicBezTo>
                    <a:pt x="2984970" y="587655"/>
                    <a:pt x="2955946" y="617316"/>
                    <a:pt x="2920143" y="617316"/>
                  </a:cubicBezTo>
                  <a:close/>
                  <a:moveTo>
                    <a:pt x="2721523" y="617316"/>
                  </a:moveTo>
                  <a:cubicBezTo>
                    <a:pt x="2685719" y="617316"/>
                    <a:pt x="2656695" y="587655"/>
                    <a:pt x="2656695" y="551066"/>
                  </a:cubicBezTo>
                  <a:cubicBezTo>
                    <a:pt x="2656695" y="514477"/>
                    <a:pt x="2685719" y="484816"/>
                    <a:pt x="2721523" y="484816"/>
                  </a:cubicBezTo>
                  <a:cubicBezTo>
                    <a:pt x="2757326" y="484816"/>
                    <a:pt x="2786350" y="514477"/>
                    <a:pt x="2786350" y="551066"/>
                  </a:cubicBezTo>
                  <a:cubicBezTo>
                    <a:pt x="2786350" y="587655"/>
                    <a:pt x="2757326" y="617316"/>
                    <a:pt x="2721523" y="617316"/>
                  </a:cubicBezTo>
                  <a:close/>
                  <a:moveTo>
                    <a:pt x="2523126" y="618325"/>
                  </a:moveTo>
                  <a:cubicBezTo>
                    <a:pt x="2487322" y="618325"/>
                    <a:pt x="2458298" y="588664"/>
                    <a:pt x="2458298" y="552075"/>
                  </a:cubicBezTo>
                  <a:cubicBezTo>
                    <a:pt x="2458298" y="515486"/>
                    <a:pt x="2487322" y="485825"/>
                    <a:pt x="2523126" y="485825"/>
                  </a:cubicBezTo>
                  <a:cubicBezTo>
                    <a:pt x="2558929" y="485825"/>
                    <a:pt x="2587953" y="515486"/>
                    <a:pt x="2587953" y="552075"/>
                  </a:cubicBezTo>
                  <a:cubicBezTo>
                    <a:pt x="2587953" y="588664"/>
                    <a:pt x="2558929" y="618325"/>
                    <a:pt x="2523126" y="618325"/>
                  </a:cubicBezTo>
                  <a:close/>
                  <a:moveTo>
                    <a:pt x="2339234" y="618325"/>
                  </a:moveTo>
                  <a:cubicBezTo>
                    <a:pt x="2303430" y="618325"/>
                    <a:pt x="2274406" y="588664"/>
                    <a:pt x="2274406" y="552075"/>
                  </a:cubicBezTo>
                  <a:cubicBezTo>
                    <a:pt x="2274406" y="515486"/>
                    <a:pt x="2303430" y="485825"/>
                    <a:pt x="2339234" y="485825"/>
                  </a:cubicBezTo>
                  <a:cubicBezTo>
                    <a:pt x="2375038" y="485825"/>
                    <a:pt x="2404062" y="515486"/>
                    <a:pt x="2404062" y="552075"/>
                  </a:cubicBezTo>
                  <a:cubicBezTo>
                    <a:pt x="2404062" y="588664"/>
                    <a:pt x="2375038" y="618325"/>
                    <a:pt x="2339234" y="618325"/>
                  </a:cubicBezTo>
                  <a:close/>
                  <a:moveTo>
                    <a:pt x="2155343" y="618325"/>
                  </a:moveTo>
                  <a:cubicBezTo>
                    <a:pt x="2119540" y="618325"/>
                    <a:pt x="2090515" y="588664"/>
                    <a:pt x="2090515" y="552075"/>
                  </a:cubicBezTo>
                  <a:cubicBezTo>
                    <a:pt x="2090515" y="515486"/>
                    <a:pt x="2119540" y="485825"/>
                    <a:pt x="2155343" y="485825"/>
                  </a:cubicBezTo>
                  <a:cubicBezTo>
                    <a:pt x="2191146" y="485825"/>
                    <a:pt x="2220170" y="515486"/>
                    <a:pt x="2220170" y="552075"/>
                  </a:cubicBezTo>
                  <a:cubicBezTo>
                    <a:pt x="2220170" y="588664"/>
                    <a:pt x="2191146" y="618325"/>
                    <a:pt x="2155343" y="618325"/>
                  </a:cubicBezTo>
                  <a:close/>
                  <a:moveTo>
                    <a:pt x="1971452" y="618325"/>
                  </a:moveTo>
                  <a:cubicBezTo>
                    <a:pt x="1935648" y="618325"/>
                    <a:pt x="1906624" y="588664"/>
                    <a:pt x="1906624" y="552075"/>
                  </a:cubicBezTo>
                  <a:cubicBezTo>
                    <a:pt x="1906624" y="515486"/>
                    <a:pt x="1935648" y="485825"/>
                    <a:pt x="1971452" y="485825"/>
                  </a:cubicBezTo>
                  <a:cubicBezTo>
                    <a:pt x="2007255" y="485825"/>
                    <a:pt x="2036280" y="515486"/>
                    <a:pt x="2036280" y="552075"/>
                  </a:cubicBezTo>
                  <a:cubicBezTo>
                    <a:pt x="2036280" y="588664"/>
                    <a:pt x="2007255" y="618325"/>
                    <a:pt x="1971452" y="618325"/>
                  </a:cubicBezTo>
                  <a:close/>
                  <a:moveTo>
                    <a:pt x="1787561" y="618325"/>
                  </a:moveTo>
                  <a:cubicBezTo>
                    <a:pt x="1751756" y="618325"/>
                    <a:pt x="1722733" y="588664"/>
                    <a:pt x="1722733" y="552075"/>
                  </a:cubicBezTo>
                  <a:cubicBezTo>
                    <a:pt x="1722733" y="515486"/>
                    <a:pt x="1751756" y="485825"/>
                    <a:pt x="1787561" y="485825"/>
                  </a:cubicBezTo>
                  <a:cubicBezTo>
                    <a:pt x="1823363" y="485825"/>
                    <a:pt x="1852388" y="515486"/>
                    <a:pt x="1852388" y="552075"/>
                  </a:cubicBezTo>
                  <a:cubicBezTo>
                    <a:pt x="1852388" y="588664"/>
                    <a:pt x="1823363" y="618325"/>
                    <a:pt x="1787561" y="618325"/>
                  </a:cubicBezTo>
                  <a:close/>
                  <a:moveTo>
                    <a:pt x="1603668" y="618325"/>
                  </a:moveTo>
                  <a:cubicBezTo>
                    <a:pt x="1567865" y="618325"/>
                    <a:pt x="1538841" y="588664"/>
                    <a:pt x="1538841" y="552075"/>
                  </a:cubicBezTo>
                  <a:cubicBezTo>
                    <a:pt x="1538841" y="515486"/>
                    <a:pt x="1567865" y="485825"/>
                    <a:pt x="1603668" y="485825"/>
                  </a:cubicBezTo>
                  <a:cubicBezTo>
                    <a:pt x="1639472" y="485825"/>
                    <a:pt x="1668496" y="515486"/>
                    <a:pt x="1668496" y="552075"/>
                  </a:cubicBezTo>
                  <a:cubicBezTo>
                    <a:pt x="1668496" y="588664"/>
                    <a:pt x="1639472" y="618325"/>
                    <a:pt x="1603668" y="618325"/>
                  </a:cubicBezTo>
                  <a:close/>
                  <a:moveTo>
                    <a:pt x="1405048" y="618325"/>
                  </a:moveTo>
                  <a:cubicBezTo>
                    <a:pt x="1369246" y="618325"/>
                    <a:pt x="1340221" y="588664"/>
                    <a:pt x="1340221" y="552075"/>
                  </a:cubicBezTo>
                  <a:cubicBezTo>
                    <a:pt x="1340221" y="515486"/>
                    <a:pt x="1369246" y="485825"/>
                    <a:pt x="1405048" y="485825"/>
                  </a:cubicBezTo>
                  <a:cubicBezTo>
                    <a:pt x="1440851" y="485825"/>
                    <a:pt x="1469876" y="515486"/>
                    <a:pt x="1469876" y="552075"/>
                  </a:cubicBezTo>
                  <a:cubicBezTo>
                    <a:pt x="1469876" y="588664"/>
                    <a:pt x="1440851" y="618325"/>
                    <a:pt x="1405048" y="618325"/>
                  </a:cubicBezTo>
                  <a:close/>
                  <a:moveTo>
                    <a:pt x="7759394" y="620344"/>
                  </a:moveTo>
                  <a:cubicBezTo>
                    <a:pt x="7723590" y="620344"/>
                    <a:pt x="7694566" y="590683"/>
                    <a:pt x="7694566" y="554094"/>
                  </a:cubicBezTo>
                  <a:cubicBezTo>
                    <a:pt x="7694566" y="517505"/>
                    <a:pt x="7723590" y="487844"/>
                    <a:pt x="7759394" y="487844"/>
                  </a:cubicBezTo>
                  <a:cubicBezTo>
                    <a:pt x="7795198" y="487844"/>
                    <a:pt x="7824222" y="517505"/>
                    <a:pt x="7824222" y="554094"/>
                  </a:cubicBezTo>
                  <a:cubicBezTo>
                    <a:pt x="7824222" y="590683"/>
                    <a:pt x="7795198" y="620344"/>
                    <a:pt x="7759394" y="620344"/>
                  </a:cubicBezTo>
                  <a:close/>
                  <a:moveTo>
                    <a:pt x="7575503" y="620344"/>
                  </a:moveTo>
                  <a:cubicBezTo>
                    <a:pt x="7539700" y="620344"/>
                    <a:pt x="7510676" y="590683"/>
                    <a:pt x="7510676" y="554094"/>
                  </a:cubicBezTo>
                  <a:cubicBezTo>
                    <a:pt x="7510676" y="517505"/>
                    <a:pt x="7539700" y="487844"/>
                    <a:pt x="7575503" y="487844"/>
                  </a:cubicBezTo>
                  <a:cubicBezTo>
                    <a:pt x="7611306" y="487844"/>
                    <a:pt x="7640330" y="517505"/>
                    <a:pt x="7640330" y="554094"/>
                  </a:cubicBezTo>
                  <a:cubicBezTo>
                    <a:pt x="7640330" y="590683"/>
                    <a:pt x="7611306" y="620344"/>
                    <a:pt x="7575503" y="620344"/>
                  </a:cubicBezTo>
                  <a:close/>
                  <a:moveTo>
                    <a:pt x="7391612" y="620344"/>
                  </a:moveTo>
                  <a:cubicBezTo>
                    <a:pt x="7355809" y="620344"/>
                    <a:pt x="7326784" y="590683"/>
                    <a:pt x="7326784" y="554094"/>
                  </a:cubicBezTo>
                  <a:cubicBezTo>
                    <a:pt x="7326784" y="517505"/>
                    <a:pt x="7355809" y="487844"/>
                    <a:pt x="7391612" y="487844"/>
                  </a:cubicBezTo>
                  <a:cubicBezTo>
                    <a:pt x="7427415" y="487844"/>
                    <a:pt x="7456440" y="517505"/>
                    <a:pt x="7456440" y="554094"/>
                  </a:cubicBezTo>
                  <a:cubicBezTo>
                    <a:pt x="7456440" y="590683"/>
                    <a:pt x="7427415" y="620344"/>
                    <a:pt x="7391612" y="620344"/>
                  </a:cubicBezTo>
                  <a:close/>
                  <a:moveTo>
                    <a:pt x="7207720" y="620344"/>
                  </a:moveTo>
                  <a:cubicBezTo>
                    <a:pt x="7171917" y="620344"/>
                    <a:pt x="7142893" y="590683"/>
                    <a:pt x="7142893" y="554094"/>
                  </a:cubicBezTo>
                  <a:cubicBezTo>
                    <a:pt x="7142893" y="517505"/>
                    <a:pt x="7171917" y="487844"/>
                    <a:pt x="7207720" y="487844"/>
                  </a:cubicBezTo>
                  <a:cubicBezTo>
                    <a:pt x="7243524" y="487844"/>
                    <a:pt x="7272548" y="517505"/>
                    <a:pt x="7272548" y="554094"/>
                  </a:cubicBezTo>
                  <a:cubicBezTo>
                    <a:pt x="7272548" y="590683"/>
                    <a:pt x="7243524" y="620344"/>
                    <a:pt x="7207720" y="620344"/>
                  </a:cubicBezTo>
                  <a:close/>
                  <a:moveTo>
                    <a:pt x="7023828" y="620344"/>
                  </a:moveTo>
                  <a:cubicBezTo>
                    <a:pt x="6988026" y="620344"/>
                    <a:pt x="6959001" y="590683"/>
                    <a:pt x="6959001" y="554094"/>
                  </a:cubicBezTo>
                  <a:cubicBezTo>
                    <a:pt x="6959001" y="517505"/>
                    <a:pt x="6988026" y="487844"/>
                    <a:pt x="7023828" y="487844"/>
                  </a:cubicBezTo>
                  <a:cubicBezTo>
                    <a:pt x="7059632" y="487844"/>
                    <a:pt x="7088656" y="517505"/>
                    <a:pt x="7088656" y="554094"/>
                  </a:cubicBezTo>
                  <a:cubicBezTo>
                    <a:pt x="7088656" y="590683"/>
                    <a:pt x="7059632" y="620344"/>
                    <a:pt x="7023828" y="620344"/>
                  </a:cubicBezTo>
                  <a:close/>
                  <a:moveTo>
                    <a:pt x="6839937" y="620344"/>
                  </a:moveTo>
                  <a:cubicBezTo>
                    <a:pt x="6804134" y="620344"/>
                    <a:pt x="6775110" y="590683"/>
                    <a:pt x="6775110" y="554094"/>
                  </a:cubicBezTo>
                  <a:cubicBezTo>
                    <a:pt x="6775110" y="517505"/>
                    <a:pt x="6804134" y="487844"/>
                    <a:pt x="6839937" y="487844"/>
                  </a:cubicBezTo>
                  <a:cubicBezTo>
                    <a:pt x="6875741" y="487844"/>
                    <a:pt x="6904765" y="517505"/>
                    <a:pt x="6904765" y="554094"/>
                  </a:cubicBezTo>
                  <a:cubicBezTo>
                    <a:pt x="6904765" y="590683"/>
                    <a:pt x="6875741" y="620344"/>
                    <a:pt x="6839937" y="620344"/>
                  </a:cubicBezTo>
                  <a:close/>
                  <a:moveTo>
                    <a:pt x="6641318" y="620344"/>
                  </a:moveTo>
                  <a:cubicBezTo>
                    <a:pt x="6605514" y="620344"/>
                    <a:pt x="6576490" y="590683"/>
                    <a:pt x="6576490" y="554094"/>
                  </a:cubicBezTo>
                  <a:cubicBezTo>
                    <a:pt x="6576490" y="517505"/>
                    <a:pt x="6605514" y="487844"/>
                    <a:pt x="6641318" y="487844"/>
                  </a:cubicBezTo>
                  <a:cubicBezTo>
                    <a:pt x="6677120" y="487844"/>
                    <a:pt x="6706144" y="517505"/>
                    <a:pt x="6706144" y="554094"/>
                  </a:cubicBezTo>
                  <a:cubicBezTo>
                    <a:pt x="6706144" y="590683"/>
                    <a:pt x="6677120" y="620344"/>
                    <a:pt x="6641318" y="620344"/>
                  </a:cubicBezTo>
                  <a:close/>
                  <a:moveTo>
                    <a:pt x="5150149" y="622362"/>
                  </a:moveTo>
                  <a:cubicBezTo>
                    <a:pt x="5114345" y="622362"/>
                    <a:pt x="5085321" y="592701"/>
                    <a:pt x="5085321" y="556112"/>
                  </a:cubicBezTo>
                  <a:cubicBezTo>
                    <a:pt x="5085321" y="519523"/>
                    <a:pt x="5114345" y="489862"/>
                    <a:pt x="5150149" y="489862"/>
                  </a:cubicBezTo>
                  <a:cubicBezTo>
                    <a:pt x="5185953" y="489862"/>
                    <a:pt x="5214976" y="519523"/>
                    <a:pt x="5214976" y="556112"/>
                  </a:cubicBezTo>
                  <a:cubicBezTo>
                    <a:pt x="5214976" y="592701"/>
                    <a:pt x="5185953" y="622362"/>
                    <a:pt x="5150149" y="622362"/>
                  </a:cubicBezTo>
                  <a:close/>
                  <a:moveTo>
                    <a:pt x="4966257" y="622362"/>
                  </a:moveTo>
                  <a:cubicBezTo>
                    <a:pt x="4930454" y="622362"/>
                    <a:pt x="4901430" y="592701"/>
                    <a:pt x="4901430" y="556112"/>
                  </a:cubicBezTo>
                  <a:cubicBezTo>
                    <a:pt x="4901430" y="519523"/>
                    <a:pt x="4930454" y="489862"/>
                    <a:pt x="4966257" y="489862"/>
                  </a:cubicBezTo>
                  <a:cubicBezTo>
                    <a:pt x="5002061" y="489862"/>
                    <a:pt x="5031085" y="519523"/>
                    <a:pt x="5031085" y="556112"/>
                  </a:cubicBezTo>
                  <a:cubicBezTo>
                    <a:pt x="5031085" y="592701"/>
                    <a:pt x="5002061" y="622362"/>
                    <a:pt x="4966257" y="622362"/>
                  </a:cubicBezTo>
                  <a:close/>
                  <a:moveTo>
                    <a:pt x="4782366" y="622362"/>
                  </a:moveTo>
                  <a:cubicBezTo>
                    <a:pt x="4746563" y="622362"/>
                    <a:pt x="4717539" y="592701"/>
                    <a:pt x="4717539" y="556112"/>
                  </a:cubicBezTo>
                  <a:cubicBezTo>
                    <a:pt x="4717539" y="519523"/>
                    <a:pt x="4746563" y="489862"/>
                    <a:pt x="4782366" y="489862"/>
                  </a:cubicBezTo>
                  <a:cubicBezTo>
                    <a:pt x="4818169" y="489862"/>
                    <a:pt x="4847193" y="519523"/>
                    <a:pt x="4847193" y="556112"/>
                  </a:cubicBezTo>
                  <a:cubicBezTo>
                    <a:pt x="4847193" y="592701"/>
                    <a:pt x="4818169" y="622362"/>
                    <a:pt x="4782366" y="622362"/>
                  </a:cubicBezTo>
                  <a:close/>
                  <a:moveTo>
                    <a:pt x="4598475" y="622362"/>
                  </a:moveTo>
                  <a:cubicBezTo>
                    <a:pt x="4562671" y="622362"/>
                    <a:pt x="4533648" y="592701"/>
                    <a:pt x="4533648" y="556112"/>
                  </a:cubicBezTo>
                  <a:cubicBezTo>
                    <a:pt x="4533648" y="519523"/>
                    <a:pt x="4562671" y="489862"/>
                    <a:pt x="4598475" y="489862"/>
                  </a:cubicBezTo>
                  <a:cubicBezTo>
                    <a:pt x="4634278" y="489862"/>
                    <a:pt x="4663303" y="519523"/>
                    <a:pt x="4663303" y="556112"/>
                  </a:cubicBezTo>
                  <a:cubicBezTo>
                    <a:pt x="4663303" y="592701"/>
                    <a:pt x="4634278" y="622362"/>
                    <a:pt x="4598475" y="622362"/>
                  </a:cubicBezTo>
                  <a:close/>
                  <a:moveTo>
                    <a:pt x="4414583" y="622362"/>
                  </a:moveTo>
                  <a:cubicBezTo>
                    <a:pt x="4378779" y="622362"/>
                    <a:pt x="4349755" y="592701"/>
                    <a:pt x="4349755" y="556112"/>
                  </a:cubicBezTo>
                  <a:cubicBezTo>
                    <a:pt x="4349755" y="519523"/>
                    <a:pt x="4378779" y="489862"/>
                    <a:pt x="4414583" y="489862"/>
                  </a:cubicBezTo>
                  <a:cubicBezTo>
                    <a:pt x="4450386" y="489862"/>
                    <a:pt x="4479410" y="519523"/>
                    <a:pt x="4479410" y="556112"/>
                  </a:cubicBezTo>
                  <a:cubicBezTo>
                    <a:pt x="4479410" y="592701"/>
                    <a:pt x="4450386" y="622362"/>
                    <a:pt x="4414583" y="622362"/>
                  </a:cubicBezTo>
                  <a:close/>
                  <a:moveTo>
                    <a:pt x="4230691" y="622362"/>
                  </a:moveTo>
                  <a:cubicBezTo>
                    <a:pt x="4194888" y="622362"/>
                    <a:pt x="4165863" y="592701"/>
                    <a:pt x="4165863" y="556112"/>
                  </a:cubicBezTo>
                  <a:cubicBezTo>
                    <a:pt x="4165863" y="519523"/>
                    <a:pt x="4194888" y="489862"/>
                    <a:pt x="4230691" y="489862"/>
                  </a:cubicBezTo>
                  <a:cubicBezTo>
                    <a:pt x="4266495" y="489862"/>
                    <a:pt x="4295519" y="519523"/>
                    <a:pt x="4295519" y="556112"/>
                  </a:cubicBezTo>
                  <a:cubicBezTo>
                    <a:pt x="4295519" y="592701"/>
                    <a:pt x="4266495" y="622362"/>
                    <a:pt x="4230691" y="622362"/>
                  </a:cubicBezTo>
                  <a:close/>
                  <a:moveTo>
                    <a:pt x="4032071" y="622362"/>
                  </a:moveTo>
                  <a:cubicBezTo>
                    <a:pt x="3996268" y="622362"/>
                    <a:pt x="3967243" y="592701"/>
                    <a:pt x="3967243" y="556112"/>
                  </a:cubicBezTo>
                  <a:cubicBezTo>
                    <a:pt x="3967243" y="519523"/>
                    <a:pt x="3996268" y="489862"/>
                    <a:pt x="4032071" y="489862"/>
                  </a:cubicBezTo>
                  <a:cubicBezTo>
                    <a:pt x="4067874" y="489862"/>
                    <a:pt x="4096898" y="519523"/>
                    <a:pt x="4096898" y="556112"/>
                  </a:cubicBezTo>
                  <a:cubicBezTo>
                    <a:pt x="4096898" y="592701"/>
                    <a:pt x="4067874" y="622362"/>
                    <a:pt x="4032071" y="622362"/>
                  </a:cubicBezTo>
                  <a:close/>
                  <a:moveTo>
                    <a:pt x="1188874" y="625390"/>
                  </a:moveTo>
                  <a:cubicBezTo>
                    <a:pt x="1153071" y="625390"/>
                    <a:pt x="1124047" y="595729"/>
                    <a:pt x="1124047" y="559140"/>
                  </a:cubicBezTo>
                  <a:cubicBezTo>
                    <a:pt x="1124047" y="522551"/>
                    <a:pt x="1153071" y="492890"/>
                    <a:pt x="1188874" y="492890"/>
                  </a:cubicBezTo>
                  <a:cubicBezTo>
                    <a:pt x="1224678" y="492890"/>
                    <a:pt x="1253702" y="522551"/>
                    <a:pt x="1253702" y="559140"/>
                  </a:cubicBezTo>
                  <a:cubicBezTo>
                    <a:pt x="1253702" y="595729"/>
                    <a:pt x="1224678" y="625390"/>
                    <a:pt x="1188874" y="625390"/>
                  </a:cubicBezTo>
                  <a:close/>
                  <a:moveTo>
                    <a:pt x="1004983" y="625390"/>
                  </a:moveTo>
                  <a:cubicBezTo>
                    <a:pt x="969180" y="625390"/>
                    <a:pt x="940155" y="595729"/>
                    <a:pt x="940155" y="559140"/>
                  </a:cubicBezTo>
                  <a:cubicBezTo>
                    <a:pt x="940155" y="522551"/>
                    <a:pt x="969180" y="492890"/>
                    <a:pt x="1004983" y="492890"/>
                  </a:cubicBezTo>
                  <a:cubicBezTo>
                    <a:pt x="1040786" y="492890"/>
                    <a:pt x="1069811" y="522551"/>
                    <a:pt x="1069811" y="559140"/>
                  </a:cubicBezTo>
                  <a:cubicBezTo>
                    <a:pt x="1069811" y="595729"/>
                    <a:pt x="1040786" y="625390"/>
                    <a:pt x="1004983" y="625390"/>
                  </a:cubicBezTo>
                  <a:close/>
                  <a:moveTo>
                    <a:pt x="821092" y="625390"/>
                  </a:moveTo>
                  <a:cubicBezTo>
                    <a:pt x="785288" y="625390"/>
                    <a:pt x="756264" y="595729"/>
                    <a:pt x="756264" y="559140"/>
                  </a:cubicBezTo>
                  <a:cubicBezTo>
                    <a:pt x="756264" y="522551"/>
                    <a:pt x="785288" y="492890"/>
                    <a:pt x="821092" y="492890"/>
                  </a:cubicBezTo>
                  <a:cubicBezTo>
                    <a:pt x="856895" y="492890"/>
                    <a:pt x="885920" y="522551"/>
                    <a:pt x="885920" y="559140"/>
                  </a:cubicBezTo>
                  <a:cubicBezTo>
                    <a:pt x="885920" y="595729"/>
                    <a:pt x="856895" y="625390"/>
                    <a:pt x="821092" y="625390"/>
                  </a:cubicBezTo>
                  <a:close/>
                  <a:moveTo>
                    <a:pt x="637202" y="625390"/>
                  </a:moveTo>
                  <a:cubicBezTo>
                    <a:pt x="601397" y="625390"/>
                    <a:pt x="572374" y="595729"/>
                    <a:pt x="572374" y="559140"/>
                  </a:cubicBezTo>
                  <a:cubicBezTo>
                    <a:pt x="572374" y="522551"/>
                    <a:pt x="601397" y="492890"/>
                    <a:pt x="637202" y="492890"/>
                  </a:cubicBezTo>
                  <a:cubicBezTo>
                    <a:pt x="673004" y="492890"/>
                    <a:pt x="702030" y="522551"/>
                    <a:pt x="702030" y="559140"/>
                  </a:cubicBezTo>
                  <a:cubicBezTo>
                    <a:pt x="702030" y="595729"/>
                    <a:pt x="673004" y="625390"/>
                    <a:pt x="637202" y="625390"/>
                  </a:cubicBezTo>
                  <a:close/>
                  <a:moveTo>
                    <a:pt x="453308" y="625390"/>
                  </a:moveTo>
                  <a:cubicBezTo>
                    <a:pt x="417506" y="625390"/>
                    <a:pt x="388481" y="595729"/>
                    <a:pt x="388481" y="559140"/>
                  </a:cubicBezTo>
                  <a:cubicBezTo>
                    <a:pt x="388481" y="522551"/>
                    <a:pt x="417506" y="492890"/>
                    <a:pt x="453308" y="492890"/>
                  </a:cubicBezTo>
                  <a:cubicBezTo>
                    <a:pt x="489112" y="492890"/>
                    <a:pt x="518136" y="522551"/>
                    <a:pt x="518136" y="559140"/>
                  </a:cubicBezTo>
                  <a:cubicBezTo>
                    <a:pt x="518136" y="595729"/>
                    <a:pt x="489112" y="625390"/>
                    <a:pt x="453308" y="625390"/>
                  </a:cubicBezTo>
                  <a:close/>
                  <a:moveTo>
                    <a:pt x="269417" y="625390"/>
                  </a:moveTo>
                  <a:cubicBezTo>
                    <a:pt x="233614" y="625390"/>
                    <a:pt x="204589" y="595729"/>
                    <a:pt x="204589" y="559140"/>
                  </a:cubicBezTo>
                  <a:cubicBezTo>
                    <a:pt x="204589" y="522551"/>
                    <a:pt x="233614" y="492890"/>
                    <a:pt x="269417" y="492890"/>
                  </a:cubicBezTo>
                  <a:cubicBezTo>
                    <a:pt x="305220" y="492890"/>
                    <a:pt x="334245" y="522551"/>
                    <a:pt x="334245" y="559140"/>
                  </a:cubicBezTo>
                  <a:cubicBezTo>
                    <a:pt x="334245" y="595729"/>
                    <a:pt x="305220" y="625390"/>
                    <a:pt x="269417" y="625390"/>
                  </a:cubicBezTo>
                  <a:close/>
                  <a:moveTo>
                    <a:pt x="70797" y="625390"/>
                  </a:moveTo>
                  <a:cubicBezTo>
                    <a:pt x="34993" y="625390"/>
                    <a:pt x="5970" y="595729"/>
                    <a:pt x="5970" y="559140"/>
                  </a:cubicBezTo>
                  <a:cubicBezTo>
                    <a:pt x="5970" y="522551"/>
                    <a:pt x="34993" y="492890"/>
                    <a:pt x="70797" y="492890"/>
                  </a:cubicBezTo>
                  <a:cubicBezTo>
                    <a:pt x="106601" y="492890"/>
                    <a:pt x="135625" y="522551"/>
                    <a:pt x="135625" y="559140"/>
                  </a:cubicBezTo>
                  <a:cubicBezTo>
                    <a:pt x="135625" y="595729"/>
                    <a:pt x="106601" y="625390"/>
                    <a:pt x="70797" y="625390"/>
                  </a:cubicBezTo>
                  <a:close/>
                  <a:moveTo>
                    <a:pt x="6454772" y="832900"/>
                  </a:moveTo>
                  <a:cubicBezTo>
                    <a:pt x="6418968" y="832900"/>
                    <a:pt x="6389944" y="803239"/>
                    <a:pt x="6389944" y="766650"/>
                  </a:cubicBezTo>
                  <a:cubicBezTo>
                    <a:pt x="6389944" y="730061"/>
                    <a:pt x="6418968" y="700400"/>
                    <a:pt x="6454772" y="700400"/>
                  </a:cubicBezTo>
                  <a:cubicBezTo>
                    <a:pt x="6490575" y="700400"/>
                    <a:pt x="6519600" y="730061"/>
                    <a:pt x="6519600" y="766650"/>
                  </a:cubicBezTo>
                  <a:cubicBezTo>
                    <a:pt x="6519600" y="803239"/>
                    <a:pt x="6490575" y="832900"/>
                    <a:pt x="6454772" y="832900"/>
                  </a:cubicBezTo>
                  <a:close/>
                  <a:moveTo>
                    <a:pt x="6270880" y="832900"/>
                  </a:moveTo>
                  <a:cubicBezTo>
                    <a:pt x="6235077" y="832900"/>
                    <a:pt x="6206052" y="803239"/>
                    <a:pt x="6206052" y="766650"/>
                  </a:cubicBezTo>
                  <a:cubicBezTo>
                    <a:pt x="6206052" y="730061"/>
                    <a:pt x="6235077" y="700400"/>
                    <a:pt x="6270880" y="700400"/>
                  </a:cubicBezTo>
                  <a:cubicBezTo>
                    <a:pt x="6306684" y="700400"/>
                    <a:pt x="6335708" y="730061"/>
                    <a:pt x="6335708" y="766650"/>
                  </a:cubicBezTo>
                  <a:cubicBezTo>
                    <a:pt x="6335708" y="803239"/>
                    <a:pt x="6306684" y="832900"/>
                    <a:pt x="6270880" y="832900"/>
                  </a:cubicBezTo>
                  <a:close/>
                  <a:moveTo>
                    <a:pt x="6086990" y="832900"/>
                  </a:moveTo>
                  <a:cubicBezTo>
                    <a:pt x="6051186" y="832900"/>
                    <a:pt x="6022162" y="803239"/>
                    <a:pt x="6022162" y="766650"/>
                  </a:cubicBezTo>
                  <a:cubicBezTo>
                    <a:pt x="6022162" y="730061"/>
                    <a:pt x="6051186" y="700400"/>
                    <a:pt x="6086990" y="700400"/>
                  </a:cubicBezTo>
                  <a:cubicBezTo>
                    <a:pt x="6122793" y="700400"/>
                    <a:pt x="6151817" y="730061"/>
                    <a:pt x="6151817" y="766650"/>
                  </a:cubicBezTo>
                  <a:cubicBezTo>
                    <a:pt x="6151817" y="803239"/>
                    <a:pt x="6122793" y="832900"/>
                    <a:pt x="6086990" y="832900"/>
                  </a:cubicBezTo>
                  <a:close/>
                  <a:moveTo>
                    <a:pt x="5903098" y="832900"/>
                  </a:moveTo>
                  <a:cubicBezTo>
                    <a:pt x="5867295" y="832900"/>
                    <a:pt x="5838270" y="803239"/>
                    <a:pt x="5838270" y="766650"/>
                  </a:cubicBezTo>
                  <a:cubicBezTo>
                    <a:pt x="5838270" y="730061"/>
                    <a:pt x="5867295" y="700400"/>
                    <a:pt x="5903098" y="700400"/>
                  </a:cubicBezTo>
                  <a:cubicBezTo>
                    <a:pt x="5938902" y="700400"/>
                    <a:pt x="5967926" y="730061"/>
                    <a:pt x="5967926" y="766650"/>
                  </a:cubicBezTo>
                  <a:cubicBezTo>
                    <a:pt x="5967926" y="803239"/>
                    <a:pt x="5938902" y="832900"/>
                    <a:pt x="5903098" y="832900"/>
                  </a:cubicBezTo>
                  <a:close/>
                  <a:moveTo>
                    <a:pt x="5719207" y="832900"/>
                  </a:moveTo>
                  <a:cubicBezTo>
                    <a:pt x="5683403" y="832900"/>
                    <a:pt x="5654379" y="803239"/>
                    <a:pt x="5654379" y="766650"/>
                  </a:cubicBezTo>
                  <a:cubicBezTo>
                    <a:pt x="5654379" y="730061"/>
                    <a:pt x="5683403" y="700400"/>
                    <a:pt x="5719207" y="700400"/>
                  </a:cubicBezTo>
                  <a:cubicBezTo>
                    <a:pt x="5755009" y="700400"/>
                    <a:pt x="5784034" y="730061"/>
                    <a:pt x="5784034" y="766650"/>
                  </a:cubicBezTo>
                  <a:cubicBezTo>
                    <a:pt x="5784034" y="803239"/>
                    <a:pt x="5755009" y="832900"/>
                    <a:pt x="5719207" y="832900"/>
                  </a:cubicBezTo>
                  <a:close/>
                  <a:moveTo>
                    <a:pt x="5535315" y="832900"/>
                  </a:moveTo>
                  <a:cubicBezTo>
                    <a:pt x="5499511" y="832900"/>
                    <a:pt x="5470487" y="803239"/>
                    <a:pt x="5470487" y="766650"/>
                  </a:cubicBezTo>
                  <a:cubicBezTo>
                    <a:pt x="5470487" y="730061"/>
                    <a:pt x="5499511" y="700400"/>
                    <a:pt x="5535315" y="700400"/>
                  </a:cubicBezTo>
                  <a:cubicBezTo>
                    <a:pt x="5571119" y="700400"/>
                    <a:pt x="5600143" y="730061"/>
                    <a:pt x="5600143" y="766650"/>
                  </a:cubicBezTo>
                  <a:cubicBezTo>
                    <a:pt x="5600143" y="803239"/>
                    <a:pt x="5571119" y="832900"/>
                    <a:pt x="5535315" y="832900"/>
                  </a:cubicBezTo>
                  <a:close/>
                  <a:moveTo>
                    <a:pt x="5336695" y="832900"/>
                  </a:moveTo>
                  <a:cubicBezTo>
                    <a:pt x="5300891" y="832900"/>
                    <a:pt x="5271867" y="803239"/>
                    <a:pt x="5271867" y="766650"/>
                  </a:cubicBezTo>
                  <a:cubicBezTo>
                    <a:pt x="5271867" y="730061"/>
                    <a:pt x="5300891" y="700400"/>
                    <a:pt x="5336695" y="700400"/>
                  </a:cubicBezTo>
                  <a:cubicBezTo>
                    <a:pt x="5372498" y="700400"/>
                    <a:pt x="5401522" y="730061"/>
                    <a:pt x="5401522" y="766650"/>
                  </a:cubicBezTo>
                  <a:cubicBezTo>
                    <a:pt x="5401522" y="803239"/>
                    <a:pt x="5372498" y="832900"/>
                    <a:pt x="5336695" y="832900"/>
                  </a:cubicBezTo>
                  <a:close/>
                  <a:moveTo>
                    <a:pt x="3839600" y="834918"/>
                  </a:moveTo>
                  <a:cubicBezTo>
                    <a:pt x="3803797" y="834918"/>
                    <a:pt x="3774772" y="805257"/>
                    <a:pt x="3774772" y="768668"/>
                  </a:cubicBezTo>
                  <a:cubicBezTo>
                    <a:pt x="3774772" y="732079"/>
                    <a:pt x="3803797" y="702418"/>
                    <a:pt x="3839600" y="702418"/>
                  </a:cubicBezTo>
                  <a:cubicBezTo>
                    <a:pt x="3875403" y="702418"/>
                    <a:pt x="3904427" y="732079"/>
                    <a:pt x="3904427" y="768668"/>
                  </a:cubicBezTo>
                  <a:cubicBezTo>
                    <a:pt x="3904427" y="805257"/>
                    <a:pt x="3875403" y="834918"/>
                    <a:pt x="3839600" y="834918"/>
                  </a:cubicBezTo>
                  <a:close/>
                  <a:moveTo>
                    <a:pt x="3655709" y="834918"/>
                  </a:moveTo>
                  <a:cubicBezTo>
                    <a:pt x="3619905" y="834918"/>
                    <a:pt x="3590881" y="805257"/>
                    <a:pt x="3590881" y="768668"/>
                  </a:cubicBezTo>
                  <a:cubicBezTo>
                    <a:pt x="3590881" y="732079"/>
                    <a:pt x="3619905" y="702418"/>
                    <a:pt x="3655709" y="702418"/>
                  </a:cubicBezTo>
                  <a:cubicBezTo>
                    <a:pt x="3691512" y="702418"/>
                    <a:pt x="3720536" y="732079"/>
                    <a:pt x="3720536" y="768668"/>
                  </a:cubicBezTo>
                  <a:cubicBezTo>
                    <a:pt x="3720536" y="805257"/>
                    <a:pt x="3691512" y="834918"/>
                    <a:pt x="3655709" y="834918"/>
                  </a:cubicBezTo>
                  <a:close/>
                  <a:moveTo>
                    <a:pt x="3471818" y="834918"/>
                  </a:moveTo>
                  <a:cubicBezTo>
                    <a:pt x="3436014" y="834918"/>
                    <a:pt x="3406990" y="805257"/>
                    <a:pt x="3406990" y="768668"/>
                  </a:cubicBezTo>
                  <a:cubicBezTo>
                    <a:pt x="3406990" y="732079"/>
                    <a:pt x="3436014" y="702418"/>
                    <a:pt x="3471818" y="702418"/>
                  </a:cubicBezTo>
                  <a:cubicBezTo>
                    <a:pt x="3507621" y="702418"/>
                    <a:pt x="3536645" y="732079"/>
                    <a:pt x="3536645" y="768668"/>
                  </a:cubicBezTo>
                  <a:cubicBezTo>
                    <a:pt x="3536645" y="805257"/>
                    <a:pt x="3507621" y="834918"/>
                    <a:pt x="3471818" y="834918"/>
                  </a:cubicBezTo>
                  <a:close/>
                  <a:moveTo>
                    <a:pt x="3287926" y="834918"/>
                  </a:moveTo>
                  <a:cubicBezTo>
                    <a:pt x="3252122" y="834918"/>
                    <a:pt x="3223098" y="805257"/>
                    <a:pt x="3223098" y="768668"/>
                  </a:cubicBezTo>
                  <a:cubicBezTo>
                    <a:pt x="3223098" y="732079"/>
                    <a:pt x="3252122" y="702418"/>
                    <a:pt x="3287926" y="702418"/>
                  </a:cubicBezTo>
                  <a:cubicBezTo>
                    <a:pt x="3323730" y="702418"/>
                    <a:pt x="3352754" y="732079"/>
                    <a:pt x="3352754" y="768668"/>
                  </a:cubicBezTo>
                  <a:cubicBezTo>
                    <a:pt x="3352754" y="805257"/>
                    <a:pt x="3323730" y="834918"/>
                    <a:pt x="3287926" y="834918"/>
                  </a:cubicBezTo>
                  <a:close/>
                  <a:moveTo>
                    <a:pt x="3104034" y="834918"/>
                  </a:moveTo>
                  <a:cubicBezTo>
                    <a:pt x="3068231" y="834918"/>
                    <a:pt x="3039206" y="805257"/>
                    <a:pt x="3039206" y="768668"/>
                  </a:cubicBezTo>
                  <a:cubicBezTo>
                    <a:pt x="3039206" y="732079"/>
                    <a:pt x="3068231" y="702418"/>
                    <a:pt x="3104034" y="702418"/>
                  </a:cubicBezTo>
                  <a:cubicBezTo>
                    <a:pt x="3139837" y="702418"/>
                    <a:pt x="3168861" y="732079"/>
                    <a:pt x="3168861" y="768668"/>
                  </a:cubicBezTo>
                  <a:cubicBezTo>
                    <a:pt x="3168861" y="805257"/>
                    <a:pt x="3139837" y="834918"/>
                    <a:pt x="3104034" y="834918"/>
                  </a:cubicBezTo>
                  <a:close/>
                  <a:moveTo>
                    <a:pt x="2920143" y="834918"/>
                  </a:moveTo>
                  <a:cubicBezTo>
                    <a:pt x="2884339" y="834918"/>
                    <a:pt x="2855315" y="805257"/>
                    <a:pt x="2855315" y="768668"/>
                  </a:cubicBezTo>
                  <a:cubicBezTo>
                    <a:pt x="2855315" y="732079"/>
                    <a:pt x="2884339" y="702418"/>
                    <a:pt x="2920143" y="702418"/>
                  </a:cubicBezTo>
                  <a:cubicBezTo>
                    <a:pt x="2955946" y="702418"/>
                    <a:pt x="2984970" y="732079"/>
                    <a:pt x="2984970" y="768668"/>
                  </a:cubicBezTo>
                  <a:cubicBezTo>
                    <a:pt x="2984970" y="805257"/>
                    <a:pt x="2955946" y="834918"/>
                    <a:pt x="2920143" y="834918"/>
                  </a:cubicBezTo>
                  <a:close/>
                  <a:moveTo>
                    <a:pt x="2721523" y="834918"/>
                  </a:moveTo>
                  <a:cubicBezTo>
                    <a:pt x="2685719" y="834918"/>
                    <a:pt x="2656695" y="805257"/>
                    <a:pt x="2656695" y="768668"/>
                  </a:cubicBezTo>
                  <a:cubicBezTo>
                    <a:pt x="2656695" y="732079"/>
                    <a:pt x="2685719" y="702418"/>
                    <a:pt x="2721523" y="702418"/>
                  </a:cubicBezTo>
                  <a:cubicBezTo>
                    <a:pt x="2757326" y="702418"/>
                    <a:pt x="2786350" y="732079"/>
                    <a:pt x="2786350" y="768668"/>
                  </a:cubicBezTo>
                  <a:cubicBezTo>
                    <a:pt x="2786350" y="805257"/>
                    <a:pt x="2757326" y="834918"/>
                    <a:pt x="2721523" y="834918"/>
                  </a:cubicBezTo>
                  <a:close/>
                  <a:moveTo>
                    <a:pt x="2523126" y="835927"/>
                  </a:moveTo>
                  <a:cubicBezTo>
                    <a:pt x="2487322" y="835927"/>
                    <a:pt x="2458298" y="806266"/>
                    <a:pt x="2458298" y="769677"/>
                  </a:cubicBezTo>
                  <a:cubicBezTo>
                    <a:pt x="2458298" y="733088"/>
                    <a:pt x="2487322" y="703427"/>
                    <a:pt x="2523126" y="703427"/>
                  </a:cubicBezTo>
                  <a:cubicBezTo>
                    <a:pt x="2558929" y="703427"/>
                    <a:pt x="2587953" y="733088"/>
                    <a:pt x="2587953" y="769677"/>
                  </a:cubicBezTo>
                  <a:cubicBezTo>
                    <a:pt x="2587953" y="806266"/>
                    <a:pt x="2558929" y="835927"/>
                    <a:pt x="2523126" y="835927"/>
                  </a:cubicBezTo>
                  <a:close/>
                  <a:moveTo>
                    <a:pt x="2339234" y="835927"/>
                  </a:moveTo>
                  <a:cubicBezTo>
                    <a:pt x="2303430" y="835927"/>
                    <a:pt x="2274406" y="806266"/>
                    <a:pt x="2274406" y="769677"/>
                  </a:cubicBezTo>
                  <a:cubicBezTo>
                    <a:pt x="2274406" y="733088"/>
                    <a:pt x="2303430" y="703427"/>
                    <a:pt x="2339234" y="703427"/>
                  </a:cubicBezTo>
                  <a:cubicBezTo>
                    <a:pt x="2375038" y="703427"/>
                    <a:pt x="2404062" y="733088"/>
                    <a:pt x="2404062" y="769677"/>
                  </a:cubicBezTo>
                  <a:cubicBezTo>
                    <a:pt x="2404062" y="806266"/>
                    <a:pt x="2375038" y="835927"/>
                    <a:pt x="2339234" y="835927"/>
                  </a:cubicBezTo>
                  <a:close/>
                  <a:moveTo>
                    <a:pt x="2155343" y="835927"/>
                  </a:moveTo>
                  <a:cubicBezTo>
                    <a:pt x="2119540" y="835927"/>
                    <a:pt x="2090515" y="806266"/>
                    <a:pt x="2090515" y="769677"/>
                  </a:cubicBezTo>
                  <a:cubicBezTo>
                    <a:pt x="2090515" y="733088"/>
                    <a:pt x="2119540" y="703427"/>
                    <a:pt x="2155343" y="703427"/>
                  </a:cubicBezTo>
                  <a:cubicBezTo>
                    <a:pt x="2191146" y="703427"/>
                    <a:pt x="2220170" y="733088"/>
                    <a:pt x="2220170" y="769677"/>
                  </a:cubicBezTo>
                  <a:cubicBezTo>
                    <a:pt x="2220170" y="806266"/>
                    <a:pt x="2191146" y="835927"/>
                    <a:pt x="2155343" y="835927"/>
                  </a:cubicBezTo>
                  <a:close/>
                  <a:moveTo>
                    <a:pt x="1971452" y="835927"/>
                  </a:moveTo>
                  <a:cubicBezTo>
                    <a:pt x="1935648" y="835927"/>
                    <a:pt x="1906624" y="806266"/>
                    <a:pt x="1906624" y="769677"/>
                  </a:cubicBezTo>
                  <a:cubicBezTo>
                    <a:pt x="1906624" y="733088"/>
                    <a:pt x="1935648" y="703427"/>
                    <a:pt x="1971452" y="703427"/>
                  </a:cubicBezTo>
                  <a:cubicBezTo>
                    <a:pt x="2007255" y="703427"/>
                    <a:pt x="2036280" y="733088"/>
                    <a:pt x="2036280" y="769677"/>
                  </a:cubicBezTo>
                  <a:cubicBezTo>
                    <a:pt x="2036280" y="806266"/>
                    <a:pt x="2007255" y="835927"/>
                    <a:pt x="1971452" y="835927"/>
                  </a:cubicBezTo>
                  <a:close/>
                  <a:moveTo>
                    <a:pt x="1787561" y="835927"/>
                  </a:moveTo>
                  <a:cubicBezTo>
                    <a:pt x="1751756" y="835927"/>
                    <a:pt x="1722733" y="806266"/>
                    <a:pt x="1722733" y="769677"/>
                  </a:cubicBezTo>
                  <a:cubicBezTo>
                    <a:pt x="1722733" y="733088"/>
                    <a:pt x="1751756" y="703427"/>
                    <a:pt x="1787561" y="703427"/>
                  </a:cubicBezTo>
                  <a:cubicBezTo>
                    <a:pt x="1823363" y="703427"/>
                    <a:pt x="1852388" y="733088"/>
                    <a:pt x="1852388" y="769677"/>
                  </a:cubicBezTo>
                  <a:cubicBezTo>
                    <a:pt x="1852388" y="806266"/>
                    <a:pt x="1823363" y="835927"/>
                    <a:pt x="1787561" y="835927"/>
                  </a:cubicBezTo>
                  <a:close/>
                  <a:moveTo>
                    <a:pt x="1603668" y="835927"/>
                  </a:moveTo>
                  <a:cubicBezTo>
                    <a:pt x="1567865" y="835927"/>
                    <a:pt x="1538841" y="806266"/>
                    <a:pt x="1538841" y="769677"/>
                  </a:cubicBezTo>
                  <a:cubicBezTo>
                    <a:pt x="1538841" y="733088"/>
                    <a:pt x="1567865" y="703427"/>
                    <a:pt x="1603668" y="703427"/>
                  </a:cubicBezTo>
                  <a:cubicBezTo>
                    <a:pt x="1639472" y="703427"/>
                    <a:pt x="1668496" y="733088"/>
                    <a:pt x="1668496" y="769677"/>
                  </a:cubicBezTo>
                  <a:cubicBezTo>
                    <a:pt x="1668496" y="806266"/>
                    <a:pt x="1639472" y="835927"/>
                    <a:pt x="1603668" y="835927"/>
                  </a:cubicBezTo>
                  <a:close/>
                  <a:moveTo>
                    <a:pt x="1405048" y="835927"/>
                  </a:moveTo>
                  <a:cubicBezTo>
                    <a:pt x="1369246" y="835927"/>
                    <a:pt x="1340221" y="806266"/>
                    <a:pt x="1340221" y="769677"/>
                  </a:cubicBezTo>
                  <a:cubicBezTo>
                    <a:pt x="1340221" y="733088"/>
                    <a:pt x="1369246" y="703427"/>
                    <a:pt x="1405048" y="703427"/>
                  </a:cubicBezTo>
                  <a:cubicBezTo>
                    <a:pt x="1440851" y="703427"/>
                    <a:pt x="1469876" y="733088"/>
                    <a:pt x="1469876" y="769677"/>
                  </a:cubicBezTo>
                  <a:cubicBezTo>
                    <a:pt x="1469876" y="806266"/>
                    <a:pt x="1440851" y="835927"/>
                    <a:pt x="1405048" y="835927"/>
                  </a:cubicBezTo>
                  <a:close/>
                  <a:moveTo>
                    <a:pt x="7759394" y="837946"/>
                  </a:moveTo>
                  <a:cubicBezTo>
                    <a:pt x="7723590" y="837946"/>
                    <a:pt x="7694566" y="808285"/>
                    <a:pt x="7694566" y="771696"/>
                  </a:cubicBezTo>
                  <a:cubicBezTo>
                    <a:pt x="7694566" y="735107"/>
                    <a:pt x="7723590" y="705446"/>
                    <a:pt x="7759394" y="705446"/>
                  </a:cubicBezTo>
                  <a:cubicBezTo>
                    <a:pt x="7795198" y="705446"/>
                    <a:pt x="7824222" y="735107"/>
                    <a:pt x="7824222" y="771696"/>
                  </a:cubicBezTo>
                  <a:cubicBezTo>
                    <a:pt x="7824222" y="808285"/>
                    <a:pt x="7795198" y="837946"/>
                    <a:pt x="7759394" y="837946"/>
                  </a:cubicBezTo>
                  <a:close/>
                  <a:moveTo>
                    <a:pt x="7575503" y="837946"/>
                  </a:moveTo>
                  <a:cubicBezTo>
                    <a:pt x="7539700" y="837946"/>
                    <a:pt x="7510676" y="808285"/>
                    <a:pt x="7510676" y="771696"/>
                  </a:cubicBezTo>
                  <a:cubicBezTo>
                    <a:pt x="7510676" y="735107"/>
                    <a:pt x="7539700" y="705446"/>
                    <a:pt x="7575503" y="705446"/>
                  </a:cubicBezTo>
                  <a:cubicBezTo>
                    <a:pt x="7611306" y="705446"/>
                    <a:pt x="7640330" y="735107"/>
                    <a:pt x="7640330" y="771696"/>
                  </a:cubicBezTo>
                  <a:cubicBezTo>
                    <a:pt x="7640330" y="808285"/>
                    <a:pt x="7611306" y="837946"/>
                    <a:pt x="7575503" y="837946"/>
                  </a:cubicBezTo>
                  <a:close/>
                  <a:moveTo>
                    <a:pt x="7391612" y="837946"/>
                  </a:moveTo>
                  <a:cubicBezTo>
                    <a:pt x="7355809" y="837946"/>
                    <a:pt x="7326784" y="808285"/>
                    <a:pt x="7326784" y="771696"/>
                  </a:cubicBezTo>
                  <a:cubicBezTo>
                    <a:pt x="7326784" y="735107"/>
                    <a:pt x="7355809" y="705446"/>
                    <a:pt x="7391612" y="705446"/>
                  </a:cubicBezTo>
                  <a:cubicBezTo>
                    <a:pt x="7427415" y="705446"/>
                    <a:pt x="7456440" y="735107"/>
                    <a:pt x="7456440" y="771696"/>
                  </a:cubicBezTo>
                  <a:cubicBezTo>
                    <a:pt x="7456440" y="808285"/>
                    <a:pt x="7427415" y="837946"/>
                    <a:pt x="7391612" y="837946"/>
                  </a:cubicBezTo>
                  <a:close/>
                  <a:moveTo>
                    <a:pt x="7207720" y="837946"/>
                  </a:moveTo>
                  <a:cubicBezTo>
                    <a:pt x="7171917" y="837946"/>
                    <a:pt x="7142893" y="808285"/>
                    <a:pt x="7142893" y="771696"/>
                  </a:cubicBezTo>
                  <a:cubicBezTo>
                    <a:pt x="7142893" y="735107"/>
                    <a:pt x="7171917" y="705446"/>
                    <a:pt x="7207720" y="705446"/>
                  </a:cubicBezTo>
                  <a:cubicBezTo>
                    <a:pt x="7243524" y="705446"/>
                    <a:pt x="7272548" y="735107"/>
                    <a:pt x="7272548" y="771696"/>
                  </a:cubicBezTo>
                  <a:cubicBezTo>
                    <a:pt x="7272548" y="808285"/>
                    <a:pt x="7243524" y="837946"/>
                    <a:pt x="7207720" y="837946"/>
                  </a:cubicBezTo>
                  <a:close/>
                  <a:moveTo>
                    <a:pt x="7023828" y="837946"/>
                  </a:moveTo>
                  <a:cubicBezTo>
                    <a:pt x="6988026" y="837946"/>
                    <a:pt x="6959001" y="808285"/>
                    <a:pt x="6959001" y="771696"/>
                  </a:cubicBezTo>
                  <a:cubicBezTo>
                    <a:pt x="6959001" y="735107"/>
                    <a:pt x="6988026" y="705446"/>
                    <a:pt x="7023828" y="705446"/>
                  </a:cubicBezTo>
                  <a:cubicBezTo>
                    <a:pt x="7059632" y="705446"/>
                    <a:pt x="7088656" y="735107"/>
                    <a:pt x="7088656" y="771696"/>
                  </a:cubicBezTo>
                  <a:cubicBezTo>
                    <a:pt x="7088656" y="808285"/>
                    <a:pt x="7059632" y="837946"/>
                    <a:pt x="7023828" y="837946"/>
                  </a:cubicBezTo>
                  <a:close/>
                  <a:moveTo>
                    <a:pt x="6839937" y="837946"/>
                  </a:moveTo>
                  <a:cubicBezTo>
                    <a:pt x="6804134" y="837946"/>
                    <a:pt x="6775110" y="808285"/>
                    <a:pt x="6775110" y="771696"/>
                  </a:cubicBezTo>
                  <a:cubicBezTo>
                    <a:pt x="6775110" y="735107"/>
                    <a:pt x="6804134" y="705446"/>
                    <a:pt x="6839937" y="705446"/>
                  </a:cubicBezTo>
                  <a:cubicBezTo>
                    <a:pt x="6875741" y="705446"/>
                    <a:pt x="6904765" y="735107"/>
                    <a:pt x="6904765" y="771696"/>
                  </a:cubicBezTo>
                  <a:cubicBezTo>
                    <a:pt x="6904765" y="808285"/>
                    <a:pt x="6875741" y="837946"/>
                    <a:pt x="6839937" y="837946"/>
                  </a:cubicBezTo>
                  <a:close/>
                  <a:moveTo>
                    <a:pt x="6641318" y="837946"/>
                  </a:moveTo>
                  <a:cubicBezTo>
                    <a:pt x="6605514" y="837946"/>
                    <a:pt x="6576490" y="808285"/>
                    <a:pt x="6576490" y="771696"/>
                  </a:cubicBezTo>
                  <a:cubicBezTo>
                    <a:pt x="6576490" y="735107"/>
                    <a:pt x="6605514" y="705446"/>
                    <a:pt x="6641318" y="705446"/>
                  </a:cubicBezTo>
                  <a:cubicBezTo>
                    <a:pt x="6677120" y="705446"/>
                    <a:pt x="6706144" y="735107"/>
                    <a:pt x="6706144" y="771696"/>
                  </a:cubicBezTo>
                  <a:cubicBezTo>
                    <a:pt x="6706144" y="808285"/>
                    <a:pt x="6677120" y="837946"/>
                    <a:pt x="6641318" y="837946"/>
                  </a:cubicBezTo>
                  <a:close/>
                  <a:moveTo>
                    <a:pt x="5150149" y="839964"/>
                  </a:moveTo>
                  <a:cubicBezTo>
                    <a:pt x="5114345" y="839964"/>
                    <a:pt x="5085321" y="810303"/>
                    <a:pt x="5085321" y="773714"/>
                  </a:cubicBezTo>
                  <a:cubicBezTo>
                    <a:pt x="5085321" y="737125"/>
                    <a:pt x="5114345" y="707464"/>
                    <a:pt x="5150149" y="707464"/>
                  </a:cubicBezTo>
                  <a:cubicBezTo>
                    <a:pt x="5185953" y="707464"/>
                    <a:pt x="5214976" y="737125"/>
                    <a:pt x="5214976" y="773714"/>
                  </a:cubicBezTo>
                  <a:cubicBezTo>
                    <a:pt x="5214976" y="810303"/>
                    <a:pt x="5185953" y="839964"/>
                    <a:pt x="5150149" y="839964"/>
                  </a:cubicBezTo>
                  <a:close/>
                  <a:moveTo>
                    <a:pt x="4966257" y="839964"/>
                  </a:moveTo>
                  <a:cubicBezTo>
                    <a:pt x="4930454" y="839964"/>
                    <a:pt x="4901430" y="810303"/>
                    <a:pt x="4901430" y="773714"/>
                  </a:cubicBezTo>
                  <a:cubicBezTo>
                    <a:pt x="4901430" y="737125"/>
                    <a:pt x="4930454" y="707464"/>
                    <a:pt x="4966257" y="707464"/>
                  </a:cubicBezTo>
                  <a:cubicBezTo>
                    <a:pt x="5002061" y="707464"/>
                    <a:pt x="5031085" y="737125"/>
                    <a:pt x="5031085" y="773714"/>
                  </a:cubicBezTo>
                  <a:cubicBezTo>
                    <a:pt x="5031085" y="810303"/>
                    <a:pt x="5002061" y="839964"/>
                    <a:pt x="4966257" y="839964"/>
                  </a:cubicBezTo>
                  <a:close/>
                  <a:moveTo>
                    <a:pt x="4782366" y="839964"/>
                  </a:moveTo>
                  <a:cubicBezTo>
                    <a:pt x="4746563" y="839964"/>
                    <a:pt x="4717539" y="810303"/>
                    <a:pt x="4717539" y="773714"/>
                  </a:cubicBezTo>
                  <a:cubicBezTo>
                    <a:pt x="4717539" y="737125"/>
                    <a:pt x="4746563" y="707464"/>
                    <a:pt x="4782366" y="707464"/>
                  </a:cubicBezTo>
                  <a:cubicBezTo>
                    <a:pt x="4818169" y="707464"/>
                    <a:pt x="4847193" y="737125"/>
                    <a:pt x="4847193" y="773714"/>
                  </a:cubicBezTo>
                  <a:cubicBezTo>
                    <a:pt x="4847193" y="810303"/>
                    <a:pt x="4818169" y="839964"/>
                    <a:pt x="4782366" y="839964"/>
                  </a:cubicBezTo>
                  <a:close/>
                  <a:moveTo>
                    <a:pt x="4598475" y="839964"/>
                  </a:moveTo>
                  <a:cubicBezTo>
                    <a:pt x="4562671" y="839964"/>
                    <a:pt x="4533648" y="810303"/>
                    <a:pt x="4533648" y="773714"/>
                  </a:cubicBezTo>
                  <a:cubicBezTo>
                    <a:pt x="4533648" y="737125"/>
                    <a:pt x="4562671" y="707464"/>
                    <a:pt x="4598475" y="707464"/>
                  </a:cubicBezTo>
                  <a:cubicBezTo>
                    <a:pt x="4634278" y="707464"/>
                    <a:pt x="4663303" y="737125"/>
                    <a:pt x="4663303" y="773714"/>
                  </a:cubicBezTo>
                  <a:cubicBezTo>
                    <a:pt x="4663303" y="810303"/>
                    <a:pt x="4634278" y="839964"/>
                    <a:pt x="4598475" y="839964"/>
                  </a:cubicBezTo>
                  <a:close/>
                  <a:moveTo>
                    <a:pt x="4414583" y="839964"/>
                  </a:moveTo>
                  <a:cubicBezTo>
                    <a:pt x="4378779" y="839964"/>
                    <a:pt x="4349755" y="810303"/>
                    <a:pt x="4349755" y="773714"/>
                  </a:cubicBezTo>
                  <a:cubicBezTo>
                    <a:pt x="4349755" y="737125"/>
                    <a:pt x="4378779" y="707464"/>
                    <a:pt x="4414583" y="707464"/>
                  </a:cubicBezTo>
                  <a:cubicBezTo>
                    <a:pt x="4450386" y="707464"/>
                    <a:pt x="4479410" y="737125"/>
                    <a:pt x="4479410" y="773714"/>
                  </a:cubicBezTo>
                  <a:cubicBezTo>
                    <a:pt x="4479410" y="810303"/>
                    <a:pt x="4450386" y="839964"/>
                    <a:pt x="4414583" y="839964"/>
                  </a:cubicBezTo>
                  <a:close/>
                  <a:moveTo>
                    <a:pt x="4230691" y="839964"/>
                  </a:moveTo>
                  <a:cubicBezTo>
                    <a:pt x="4194888" y="839964"/>
                    <a:pt x="4165863" y="810303"/>
                    <a:pt x="4165863" y="773714"/>
                  </a:cubicBezTo>
                  <a:cubicBezTo>
                    <a:pt x="4165863" y="737125"/>
                    <a:pt x="4194888" y="707464"/>
                    <a:pt x="4230691" y="707464"/>
                  </a:cubicBezTo>
                  <a:cubicBezTo>
                    <a:pt x="4266495" y="707464"/>
                    <a:pt x="4295519" y="737125"/>
                    <a:pt x="4295519" y="773714"/>
                  </a:cubicBezTo>
                  <a:cubicBezTo>
                    <a:pt x="4295519" y="810303"/>
                    <a:pt x="4266495" y="839964"/>
                    <a:pt x="4230691" y="839964"/>
                  </a:cubicBezTo>
                  <a:close/>
                  <a:moveTo>
                    <a:pt x="4032071" y="839964"/>
                  </a:moveTo>
                  <a:cubicBezTo>
                    <a:pt x="3996268" y="839964"/>
                    <a:pt x="3967243" y="810303"/>
                    <a:pt x="3967243" y="773714"/>
                  </a:cubicBezTo>
                  <a:cubicBezTo>
                    <a:pt x="3967243" y="737125"/>
                    <a:pt x="3996268" y="707464"/>
                    <a:pt x="4032071" y="707464"/>
                  </a:cubicBezTo>
                  <a:cubicBezTo>
                    <a:pt x="4067874" y="707464"/>
                    <a:pt x="4096898" y="737125"/>
                    <a:pt x="4096898" y="773714"/>
                  </a:cubicBezTo>
                  <a:cubicBezTo>
                    <a:pt x="4096898" y="810303"/>
                    <a:pt x="4067874" y="839964"/>
                    <a:pt x="4032071" y="839964"/>
                  </a:cubicBezTo>
                  <a:close/>
                  <a:moveTo>
                    <a:pt x="1188874" y="842992"/>
                  </a:moveTo>
                  <a:cubicBezTo>
                    <a:pt x="1153071" y="842992"/>
                    <a:pt x="1124047" y="813331"/>
                    <a:pt x="1124047" y="776742"/>
                  </a:cubicBezTo>
                  <a:cubicBezTo>
                    <a:pt x="1124047" y="740153"/>
                    <a:pt x="1153071" y="710492"/>
                    <a:pt x="1188874" y="710492"/>
                  </a:cubicBezTo>
                  <a:cubicBezTo>
                    <a:pt x="1224678" y="710492"/>
                    <a:pt x="1253702" y="740153"/>
                    <a:pt x="1253702" y="776742"/>
                  </a:cubicBezTo>
                  <a:cubicBezTo>
                    <a:pt x="1253702" y="813331"/>
                    <a:pt x="1224678" y="842992"/>
                    <a:pt x="1188874" y="842992"/>
                  </a:cubicBezTo>
                  <a:close/>
                  <a:moveTo>
                    <a:pt x="1004983" y="842992"/>
                  </a:moveTo>
                  <a:cubicBezTo>
                    <a:pt x="969180" y="842992"/>
                    <a:pt x="940155" y="813331"/>
                    <a:pt x="940155" y="776742"/>
                  </a:cubicBezTo>
                  <a:cubicBezTo>
                    <a:pt x="940155" y="740153"/>
                    <a:pt x="969180" y="710492"/>
                    <a:pt x="1004983" y="710492"/>
                  </a:cubicBezTo>
                  <a:cubicBezTo>
                    <a:pt x="1040786" y="710492"/>
                    <a:pt x="1069811" y="740153"/>
                    <a:pt x="1069811" y="776742"/>
                  </a:cubicBezTo>
                  <a:cubicBezTo>
                    <a:pt x="1069811" y="813331"/>
                    <a:pt x="1040786" y="842992"/>
                    <a:pt x="1004983" y="842992"/>
                  </a:cubicBezTo>
                  <a:close/>
                  <a:moveTo>
                    <a:pt x="821092" y="842992"/>
                  </a:moveTo>
                  <a:cubicBezTo>
                    <a:pt x="785288" y="842992"/>
                    <a:pt x="756264" y="813331"/>
                    <a:pt x="756264" y="776742"/>
                  </a:cubicBezTo>
                  <a:cubicBezTo>
                    <a:pt x="756264" y="740153"/>
                    <a:pt x="785288" y="710492"/>
                    <a:pt x="821092" y="710492"/>
                  </a:cubicBezTo>
                  <a:cubicBezTo>
                    <a:pt x="856895" y="710492"/>
                    <a:pt x="885920" y="740153"/>
                    <a:pt x="885920" y="776742"/>
                  </a:cubicBezTo>
                  <a:cubicBezTo>
                    <a:pt x="885920" y="813331"/>
                    <a:pt x="856895" y="842992"/>
                    <a:pt x="821092" y="842992"/>
                  </a:cubicBezTo>
                  <a:close/>
                  <a:moveTo>
                    <a:pt x="637202" y="842992"/>
                  </a:moveTo>
                  <a:cubicBezTo>
                    <a:pt x="601397" y="842992"/>
                    <a:pt x="572374" y="813331"/>
                    <a:pt x="572374" y="776742"/>
                  </a:cubicBezTo>
                  <a:cubicBezTo>
                    <a:pt x="572374" y="740153"/>
                    <a:pt x="601397" y="710492"/>
                    <a:pt x="637202" y="710492"/>
                  </a:cubicBezTo>
                  <a:cubicBezTo>
                    <a:pt x="673004" y="710492"/>
                    <a:pt x="702030" y="740153"/>
                    <a:pt x="702030" y="776742"/>
                  </a:cubicBezTo>
                  <a:cubicBezTo>
                    <a:pt x="702030" y="813331"/>
                    <a:pt x="673004" y="842992"/>
                    <a:pt x="637202" y="842992"/>
                  </a:cubicBezTo>
                  <a:close/>
                  <a:moveTo>
                    <a:pt x="453308" y="842992"/>
                  </a:moveTo>
                  <a:cubicBezTo>
                    <a:pt x="417506" y="842992"/>
                    <a:pt x="388481" y="813331"/>
                    <a:pt x="388481" y="776742"/>
                  </a:cubicBezTo>
                  <a:cubicBezTo>
                    <a:pt x="388481" y="740153"/>
                    <a:pt x="417506" y="710492"/>
                    <a:pt x="453308" y="710492"/>
                  </a:cubicBezTo>
                  <a:cubicBezTo>
                    <a:pt x="489112" y="710492"/>
                    <a:pt x="518136" y="740153"/>
                    <a:pt x="518136" y="776742"/>
                  </a:cubicBezTo>
                  <a:cubicBezTo>
                    <a:pt x="518136" y="813331"/>
                    <a:pt x="489112" y="842992"/>
                    <a:pt x="453308" y="842992"/>
                  </a:cubicBezTo>
                  <a:close/>
                  <a:moveTo>
                    <a:pt x="269417" y="842992"/>
                  </a:moveTo>
                  <a:cubicBezTo>
                    <a:pt x="233614" y="842992"/>
                    <a:pt x="204589" y="813331"/>
                    <a:pt x="204589" y="776742"/>
                  </a:cubicBezTo>
                  <a:cubicBezTo>
                    <a:pt x="204589" y="740153"/>
                    <a:pt x="233614" y="710492"/>
                    <a:pt x="269417" y="710492"/>
                  </a:cubicBezTo>
                  <a:cubicBezTo>
                    <a:pt x="305220" y="710492"/>
                    <a:pt x="334245" y="740153"/>
                    <a:pt x="334245" y="776742"/>
                  </a:cubicBezTo>
                  <a:cubicBezTo>
                    <a:pt x="334245" y="813331"/>
                    <a:pt x="305220" y="842992"/>
                    <a:pt x="269417" y="842992"/>
                  </a:cubicBezTo>
                  <a:close/>
                  <a:moveTo>
                    <a:pt x="70797" y="842992"/>
                  </a:moveTo>
                  <a:cubicBezTo>
                    <a:pt x="34993" y="842992"/>
                    <a:pt x="5970" y="813331"/>
                    <a:pt x="5970" y="776742"/>
                  </a:cubicBezTo>
                  <a:cubicBezTo>
                    <a:pt x="5970" y="740153"/>
                    <a:pt x="34993" y="710492"/>
                    <a:pt x="70797" y="710492"/>
                  </a:cubicBezTo>
                  <a:cubicBezTo>
                    <a:pt x="106601" y="710492"/>
                    <a:pt x="135625" y="740153"/>
                    <a:pt x="135625" y="776742"/>
                  </a:cubicBezTo>
                  <a:cubicBezTo>
                    <a:pt x="135625" y="813331"/>
                    <a:pt x="106601" y="842992"/>
                    <a:pt x="70797" y="842992"/>
                  </a:cubicBezTo>
                  <a:close/>
                  <a:moveTo>
                    <a:pt x="6454772" y="1044076"/>
                  </a:moveTo>
                  <a:cubicBezTo>
                    <a:pt x="6418968" y="1044076"/>
                    <a:pt x="6389944" y="1014415"/>
                    <a:pt x="6389944" y="977826"/>
                  </a:cubicBezTo>
                  <a:cubicBezTo>
                    <a:pt x="6389944" y="941237"/>
                    <a:pt x="6418968" y="911576"/>
                    <a:pt x="6454772" y="911576"/>
                  </a:cubicBezTo>
                  <a:cubicBezTo>
                    <a:pt x="6490575" y="911576"/>
                    <a:pt x="6519600" y="941237"/>
                    <a:pt x="6519600" y="977826"/>
                  </a:cubicBezTo>
                  <a:cubicBezTo>
                    <a:pt x="6519600" y="1014415"/>
                    <a:pt x="6490575" y="1044076"/>
                    <a:pt x="6454772" y="1044076"/>
                  </a:cubicBezTo>
                  <a:close/>
                  <a:moveTo>
                    <a:pt x="6270880" y="1044076"/>
                  </a:moveTo>
                  <a:cubicBezTo>
                    <a:pt x="6235077" y="1044076"/>
                    <a:pt x="6206052" y="1014415"/>
                    <a:pt x="6206052" y="977826"/>
                  </a:cubicBezTo>
                  <a:cubicBezTo>
                    <a:pt x="6206052" y="941237"/>
                    <a:pt x="6235077" y="911576"/>
                    <a:pt x="6270880" y="911576"/>
                  </a:cubicBezTo>
                  <a:cubicBezTo>
                    <a:pt x="6306684" y="911576"/>
                    <a:pt x="6335708" y="941237"/>
                    <a:pt x="6335708" y="977826"/>
                  </a:cubicBezTo>
                  <a:cubicBezTo>
                    <a:pt x="6335708" y="1014415"/>
                    <a:pt x="6306684" y="1044076"/>
                    <a:pt x="6270880" y="1044076"/>
                  </a:cubicBezTo>
                  <a:close/>
                  <a:moveTo>
                    <a:pt x="6086990" y="1044076"/>
                  </a:moveTo>
                  <a:cubicBezTo>
                    <a:pt x="6051186" y="1044076"/>
                    <a:pt x="6022162" y="1014415"/>
                    <a:pt x="6022162" y="977826"/>
                  </a:cubicBezTo>
                  <a:cubicBezTo>
                    <a:pt x="6022162" y="941237"/>
                    <a:pt x="6051186" y="911576"/>
                    <a:pt x="6086990" y="911576"/>
                  </a:cubicBezTo>
                  <a:cubicBezTo>
                    <a:pt x="6122793" y="911576"/>
                    <a:pt x="6151817" y="941237"/>
                    <a:pt x="6151817" y="977826"/>
                  </a:cubicBezTo>
                  <a:cubicBezTo>
                    <a:pt x="6151817" y="1014415"/>
                    <a:pt x="6122793" y="1044076"/>
                    <a:pt x="6086990" y="1044076"/>
                  </a:cubicBezTo>
                  <a:close/>
                  <a:moveTo>
                    <a:pt x="5903098" y="1044076"/>
                  </a:moveTo>
                  <a:cubicBezTo>
                    <a:pt x="5867295" y="1044076"/>
                    <a:pt x="5838270" y="1014415"/>
                    <a:pt x="5838270" y="977826"/>
                  </a:cubicBezTo>
                  <a:cubicBezTo>
                    <a:pt x="5838270" y="941237"/>
                    <a:pt x="5867295" y="911576"/>
                    <a:pt x="5903098" y="911576"/>
                  </a:cubicBezTo>
                  <a:cubicBezTo>
                    <a:pt x="5938902" y="911576"/>
                    <a:pt x="5967926" y="941237"/>
                    <a:pt x="5967926" y="977826"/>
                  </a:cubicBezTo>
                  <a:cubicBezTo>
                    <a:pt x="5967926" y="1014415"/>
                    <a:pt x="5938902" y="1044076"/>
                    <a:pt x="5903098" y="1044076"/>
                  </a:cubicBezTo>
                  <a:close/>
                  <a:moveTo>
                    <a:pt x="5719207" y="1044076"/>
                  </a:moveTo>
                  <a:cubicBezTo>
                    <a:pt x="5683403" y="1044076"/>
                    <a:pt x="5654379" y="1014415"/>
                    <a:pt x="5654379" y="977826"/>
                  </a:cubicBezTo>
                  <a:cubicBezTo>
                    <a:pt x="5654379" y="941237"/>
                    <a:pt x="5683403" y="911576"/>
                    <a:pt x="5719207" y="911576"/>
                  </a:cubicBezTo>
                  <a:cubicBezTo>
                    <a:pt x="5755009" y="911576"/>
                    <a:pt x="5784034" y="941237"/>
                    <a:pt x="5784034" y="977826"/>
                  </a:cubicBezTo>
                  <a:cubicBezTo>
                    <a:pt x="5784034" y="1014415"/>
                    <a:pt x="5755009" y="1044076"/>
                    <a:pt x="5719207" y="1044076"/>
                  </a:cubicBezTo>
                  <a:close/>
                  <a:moveTo>
                    <a:pt x="5535315" y="1044076"/>
                  </a:moveTo>
                  <a:cubicBezTo>
                    <a:pt x="5499511" y="1044076"/>
                    <a:pt x="5470487" y="1014415"/>
                    <a:pt x="5470487" y="977826"/>
                  </a:cubicBezTo>
                  <a:cubicBezTo>
                    <a:pt x="5470487" y="941237"/>
                    <a:pt x="5499511" y="911576"/>
                    <a:pt x="5535315" y="911576"/>
                  </a:cubicBezTo>
                  <a:cubicBezTo>
                    <a:pt x="5571119" y="911576"/>
                    <a:pt x="5600143" y="941237"/>
                    <a:pt x="5600143" y="977826"/>
                  </a:cubicBezTo>
                  <a:cubicBezTo>
                    <a:pt x="5600143" y="1014415"/>
                    <a:pt x="5571119" y="1044076"/>
                    <a:pt x="5535315" y="1044076"/>
                  </a:cubicBezTo>
                  <a:close/>
                  <a:moveTo>
                    <a:pt x="5336695" y="1044076"/>
                  </a:moveTo>
                  <a:cubicBezTo>
                    <a:pt x="5300891" y="1044076"/>
                    <a:pt x="5271867" y="1014415"/>
                    <a:pt x="5271867" y="977826"/>
                  </a:cubicBezTo>
                  <a:cubicBezTo>
                    <a:pt x="5271867" y="941237"/>
                    <a:pt x="5300891" y="911576"/>
                    <a:pt x="5336695" y="911576"/>
                  </a:cubicBezTo>
                  <a:cubicBezTo>
                    <a:pt x="5372498" y="911576"/>
                    <a:pt x="5401522" y="941237"/>
                    <a:pt x="5401522" y="977826"/>
                  </a:cubicBezTo>
                  <a:cubicBezTo>
                    <a:pt x="5401522" y="1014415"/>
                    <a:pt x="5372498" y="1044076"/>
                    <a:pt x="5336695" y="1044076"/>
                  </a:cubicBezTo>
                  <a:close/>
                  <a:moveTo>
                    <a:pt x="3839600" y="1046094"/>
                  </a:moveTo>
                  <a:cubicBezTo>
                    <a:pt x="3803797" y="1046094"/>
                    <a:pt x="3774772" y="1016433"/>
                    <a:pt x="3774772" y="979844"/>
                  </a:cubicBezTo>
                  <a:cubicBezTo>
                    <a:pt x="3774772" y="943255"/>
                    <a:pt x="3803797" y="913594"/>
                    <a:pt x="3839600" y="913594"/>
                  </a:cubicBezTo>
                  <a:cubicBezTo>
                    <a:pt x="3875403" y="913594"/>
                    <a:pt x="3904427" y="943255"/>
                    <a:pt x="3904427" y="979844"/>
                  </a:cubicBezTo>
                  <a:cubicBezTo>
                    <a:pt x="3904427" y="1016433"/>
                    <a:pt x="3875403" y="1046094"/>
                    <a:pt x="3839600" y="1046094"/>
                  </a:cubicBezTo>
                  <a:close/>
                  <a:moveTo>
                    <a:pt x="3655709" y="1046094"/>
                  </a:moveTo>
                  <a:cubicBezTo>
                    <a:pt x="3619905" y="1046094"/>
                    <a:pt x="3590881" y="1016433"/>
                    <a:pt x="3590881" y="979844"/>
                  </a:cubicBezTo>
                  <a:cubicBezTo>
                    <a:pt x="3590881" y="943255"/>
                    <a:pt x="3619905" y="913594"/>
                    <a:pt x="3655709" y="913594"/>
                  </a:cubicBezTo>
                  <a:cubicBezTo>
                    <a:pt x="3691512" y="913594"/>
                    <a:pt x="3720536" y="943255"/>
                    <a:pt x="3720536" y="979844"/>
                  </a:cubicBezTo>
                  <a:cubicBezTo>
                    <a:pt x="3720536" y="1016433"/>
                    <a:pt x="3691512" y="1046094"/>
                    <a:pt x="3655709" y="1046094"/>
                  </a:cubicBezTo>
                  <a:close/>
                  <a:moveTo>
                    <a:pt x="3471818" y="1046094"/>
                  </a:moveTo>
                  <a:cubicBezTo>
                    <a:pt x="3436014" y="1046094"/>
                    <a:pt x="3406990" y="1016433"/>
                    <a:pt x="3406990" y="979844"/>
                  </a:cubicBezTo>
                  <a:cubicBezTo>
                    <a:pt x="3406990" y="943255"/>
                    <a:pt x="3436014" y="913594"/>
                    <a:pt x="3471818" y="913594"/>
                  </a:cubicBezTo>
                  <a:cubicBezTo>
                    <a:pt x="3507621" y="913594"/>
                    <a:pt x="3536645" y="943255"/>
                    <a:pt x="3536645" y="979844"/>
                  </a:cubicBezTo>
                  <a:cubicBezTo>
                    <a:pt x="3536645" y="1016433"/>
                    <a:pt x="3507621" y="1046094"/>
                    <a:pt x="3471818" y="1046094"/>
                  </a:cubicBezTo>
                  <a:close/>
                  <a:moveTo>
                    <a:pt x="3287926" y="1046094"/>
                  </a:moveTo>
                  <a:cubicBezTo>
                    <a:pt x="3252122" y="1046094"/>
                    <a:pt x="3223098" y="1016433"/>
                    <a:pt x="3223098" y="979844"/>
                  </a:cubicBezTo>
                  <a:cubicBezTo>
                    <a:pt x="3223098" y="943255"/>
                    <a:pt x="3252122" y="913594"/>
                    <a:pt x="3287926" y="913594"/>
                  </a:cubicBezTo>
                  <a:cubicBezTo>
                    <a:pt x="3323730" y="913594"/>
                    <a:pt x="3352754" y="943255"/>
                    <a:pt x="3352754" y="979844"/>
                  </a:cubicBezTo>
                  <a:cubicBezTo>
                    <a:pt x="3352754" y="1016433"/>
                    <a:pt x="3323730" y="1046094"/>
                    <a:pt x="3287926" y="1046094"/>
                  </a:cubicBezTo>
                  <a:close/>
                  <a:moveTo>
                    <a:pt x="3104034" y="1046094"/>
                  </a:moveTo>
                  <a:cubicBezTo>
                    <a:pt x="3068231" y="1046094"/>
                    <a:pt x="3039206" y="1016433"/>
                    <a:pt x="3039206" y="979844"/>
                  </a:cubicBezTo>
                  <a:cubicBezTo>
                    <a:pt x="3039206" y="943255"/>
                    <a:pt x="3068231" y="913594"/>
                    <a:pt x="3104034" y="913594"/>
                  </a:cubicBezTo>
                  <a:cubicBezTo>
                    <a:pt x="3139837" y="913594"/>
                    <a:pt x="3168861" y="943255"/>
                    <a:pt x="3168861" y="979844"/>
                  </a:cubicBezTo>
                  <a:cubicBezTo>
                    <a:pt x="3168861" y="1016433"/>
                    <a:pt x="3139837" y="1046094"/>
                    <a:pt x="3104034" y="1046094"/>
                  </a:cubicBezTo>
                  <a:close/>
                  <a:moveTo>
                    <a:pt x="2920143" y="1046094"/>
                  </a:moveTo>
                  <a:cubicBezTo>
                    <a:pt x="2884339" y="1046094"/>
                    <a:pt x="2855315" y="1016433"/>
                    <a:pt x="2855315" y="979844"/>
                  </a:cubicBezTo>
                  <a:cubicBezTo>
                    <a:pt x="2855315" y="943255"/>
                    <a:pt x="2884339" y="913594"/>
                    <a:pt x="2920143" y="913594"/>
                  </a:cubicBezTo>
                  <a:cubicBezTo>
                    <a:pt x="2955946" y="913594"/>
                    <a:pt x="2984970" y="943255"/>
                    <a:pt x="2984970" y="979844"/>
                  </a:cubicBezTo>
                  <a:cubicBezTo>
                    <a:pt x="2984970" y="1016433"/>
                    <a:pt x="2955946" y="1046094"/>
                    <a:pt x="2920143" y="1046094"/>
                  </a:cubicBezTo>
                  <a:close/>
                  <a:moveTo>
                    <a:pt x="2721523" y="1046094"/>
                  </a:moveTo>
                  <a:cubicBezTo>
                    <a:pt x="2685719" y="1046094"/>
                    <a:pt x="2656695" y="1016433"/>
                    <a:pt x="2656695" y="979844"/>
                  </a:cubicBezTo>
                  <a:cubicBezTo>
                    <a:pt x="2656695" y="943255"/>
                    <a:pt x="2685719" y="913594"/>
                    <a:pt x="2721523" y="913594"/>
                  </a:cubicBezTo>
                  <a:cubicBezTo>
                    <a:pt x="2757326" y="913594"/>
                    <a:pt x="2786350" y="943255"/>
                    <a:pt x="2786350" y="979844"/>
                  </a:cubicBezTo>
                  <a:cubicBezTo>
                    <a:pt x="2786350" y="1016433"/>
                    <a:pt x="2757326" y="1046094"/>
                    <a:pt x="2721523" y="1046094"/>
                  </a:cubicBezTo>
                  <a:close/>
                  <a:moveTo>
                    <a:pt x="2523126" y="1047103"/>
                  </a:moveTo>
                  <a:cubicBezTo>
                    <a:pt x="2487322" y="1047103"/>
                    <a:pt x="2458298" y="1017442"/>
                    <a:pt x="2458298" y="980853"/>
                  </a:cubicBezTo>
                  <a:cubicBezTo>
                    <a:pt x="2458298" y="944264"/>
                    <a:pt x="2487322" y="914603"/>
                    <a:pt x="2523126" y="914603"/>
                  </a:cubicBezTo>
                  <a:cubicBezTo>
                    <a:pt x="2558929" y="914603"/>
                    <a:pt x="2587953" y="944264"/>
                    <a:pt x="2587953" y="980853"/>
                  </a:cubicBezTo>
                  <a:cubicBezTo>
                    <a:pt x="2587953" y="1017442"/>
                    <a:pt x="2558929" y="1047103"/>
                    <a:pt x="2523126" y="1047103"/>
                  </a:cubicBezTo>
                  <a:close/>
                  <a:moveTo>
                    <a:pt x="2339234" y="1047103"/>
                  </a:moveTo>
                  <a:cubicBezTo>
                    <a:pt x="2303430" y="1047103"/>
                    <a:pt x="2274406" y="1017442"/>
                    <a:pt x="2274406" y="980853"/>
                  </a:cubicBezTo>
                  <a:cubicBezTo>
                    <a:pt x="2274406" y="944264"/>
                    <a:pt x="2303430" y="914603"/>
                    <a:pt x="2339234" y="914603"/>
                  </a:cubicBezTo>
                  <a:cubicBezTo>
                    <a:pt x="2375038" y="914603"/>
                    <a:pt x="2404062" y="944264"/>
                    <a:pt x="2404062" y="980853"/>
                  </a:cubicBezTo>
                  <a:cubicBezTo>
                    <a:pt x="2404062" y="1017442"/>
                    <a:pt x="2375038" y="1047103"/>
                    <a:pt x="2339234" y="1047103"/>
                  </a:cubicBezTo>
                  <a:close/>
                  <a:moveTo>
                    <a:pt x="2155343" y="1047103"/>
                  </a:moveTo>
                  <a:cubicBezTo>
                    <a:pt x="2119540" y="1047103"/>
                    <a:pt x="2090515" y="1017442"/>
                    <a:pt x="2090515" y="980853"/>
                  </a:cubicBezTo>
                  <a:cubicBezTo>
                    <a:pt x="2090515" y="944264"/>
                    <a:pt x="2119540" y="914603"/>
                    <a:pt x="2155343" y="914603"/>
                  </a:cubicBezTo>
                  <a:cubicBezTo>
                    <a:pt x="2191146" y="914603"/>
                    <a:pt x="2220170" y="944264"/>
                    <a:pt x="2220170" y="980853"/>
                  </a:cubicBezTo>
                  <a:cubicBezTo>
                    <a:pt x="2220170" y="1017442"/>
                    <a:pt x="2191146" y="1047103"/>
                    <a:pt x="2155343" y="1047103"/>
                  </a:cubicBezTo>
                  <a:close/>
                  <a:moveTo>
                    <a:pt x="1971452" y="1047103"/>
                  </a:moveTo>
                  <a:cubicBezTo>
                    <a:pt x="1935648" y="1047103"/>
                    <a:pt x="1906624" y="1017442"/>
                    <a:pt x="1906624" y="980853"/>
                  </a:cubicBezTo>
                  <a:cubicBezTo>
                    <a:pt x="1906624" y="944264"/>
                    <a:pt x="1935648" y="914603"/>
                    <a:pt x="1971452" y="914603"/>
                  </a:cubicBezTo>
                  <a:cubicBezTo>
                    <a:pt x="2007255" y="914603"/>
                    <a:pt x="2036280" y="944264"/>
                    <a:pt x="2036280" y="980853"/>
                  </a:cubicBezTo>
                  <a:cubicBezTo>
                    <a:pt x="2036280" y="1017442"/>
                    <a:pt x="2007255" y="1047103"/>
                    <a:pt x="1971452" y="1047103"/>
                  </a:cubicBezTo>
                  <a:close/>
                  <a:moveTo>
                    <a:pt x="1787561" y="1047103"/>
                  </a:moveTo>
                  <a:cubicBezTo>
                    <a:pt x="1751756" y="1047103"/>
                    <a:pt x="1722733" y="1017442"/>
                    <a:pt x="1722733" y="980853"/>
                  </a:cubicBezTo>
                  <a:cubicBezTo>
                    <a:pt x="1722733" y="944264"/>
                    <a:pt x="1751756" y="914603"/>
                    <a:pt x="1787561" y="914603"/>
                  </a:cubicBezTo>
                  <a:cubicBezTo>
                    <a:pt x="1823363" y="914603"/>
                    <a:pt x="1852388" y="944264"/>
                    <a:pt x="1852388" y="980853"/>
                  </a:cubicBezTo>
                  <a:cubicBezTo>
                    <a:pt x="1852388" y="1017442"/>
                    <a:pt x="1823363" y="1047103"/>
                    <a:pt x="1787561" y="1047103"/>
                  </a:cubicBezTo>
                  <a:close/>
                  <a:moveTo>
                    <a:pt x="1603668" y="1047103"/>
                  </a:moveTo>
                  <a:cubicBezTo>
                    <a:pt x="1567865" y="1047103"/>
                    <a:pt x="1538841" y="1017442"/>
                    <a:pt x="1538841" y="980853"/>
                  </a:cubicBezTo>
                  <a:cubicBezTo>
                    <a:pt x="1538841" y="944264"/>
                    <a:pt x="1567865" y="914603"/>
                    <a:pt x="1603668" y="914603"/>
                  </a:cubicBezTo>
                  <a:cubicBezTo>
                    <a:pt x="1639472" y="914603"/>
                    <a:pt x="1668496" y="944264"/>
                    <a:pt x="1668496" y="980853"/>
                  </a:cubicBezTo>
                  <a:cubicBezTo>
                    <a:pt x="1668496" y="1017442"/>
                    <a:pt x="1639472" y="1047103"/>
                    <a:pt x="1603668" y="1047103"/>
                  </a:cubicBezTo>
                  <a:close/>
                  <a:moveTo>
                    <a:pt x="1405048" y="1047103"/>
                  </a:moveTo>
                  <a:cubicBezTo>
                    <a:pt x="1369246" y="1047103"/>
                    <a:pt x="1340221" y="1017442"/>
                    <a:pt x="1340221" y="980853"/>
                  </a:cubicBezTo>
                  <a:cubicBezTo>
                    <a:pt x="1340221" y="944264"/>
                    <a:pt x="1369246" y="914603"/>
                    <a:pt x="1405048" y="914603"/>
                  </a:cubicBezTo>
                  <a:cubicBezTo>
                    <a:pt x="1440851" y="914603"/>
                    <a:pt x="1469876" y="944264"/>
                    <a:pt x="1469876" y="980853"/>
                  </a:cubicBezTo>
                  <a:cubicBezTo>
                    <a:pt x="1469876" y="1017442"/>
                    <a:pt x="1440851" y="1047103"/>
                    <a:pt x="1405048" y="1047103"/>
                  </a:cubicBezTo>
                  <a:close/>
                  <a:moveTo>
                    <a:pt x="7759394" y="1049122"/>
                  </a:moveTo>
                  <a:cubicBezTo>
                    <a:pt x="7723590" y="1049122"/>
                    <a:pt x="7694566" y="1019461"/>
                    <a:pt x="7694566" y="982872"/>
                  </a:cubicBezTo>
                  <a:cubicBezTo>
                    <a:pt x="7694566" y="946283"/>
                    <a:pt x="7723590" y="916622"/>
                    <a:pt x="7759394" y="916622"/>
                  </a:cubicBezTo>
                  <a:cubicBezTo>
                    <a:pt x="7795198" y="916622"/>
                    <a:pt x="7824222" y="946283"/>
                    <a:pt x="7824222" y="982872"/>
                  </a:cubicBezTo>
                  <a:cubicBezTo>
                    <a:pt x="7824222" y="1019461"/>
                    <a:pt x="7795198" y="1049122"/>
                    <a:pt x="7759394" y="1049122"/>
                  </a:cubicBezTo>
                  <a:close/>
                  <a:moveTo>
                    <a:pt x="7575503" y="1049122"/>
                  </a:moveTo>
                  <a:cubicBezTo>
                    <a:pt x="7539700" y="1049122"/>
                    <a:pt x="7510676" y="1019461"/>
                    <a:pt x="7510676" y="982872"/>
                  </a:cubicBezTo>
                  <a:cubicBezTo>
                    <a:pt x="7510676" y="946283"/>
                    <a:pt x="7539700" y="916622"/>
                    <a:pt x="7575503" y="916622"/>
                  </a:cubicBezTo>
                  <a:cubicBezTo>
                    <a:pt x="7611306" y="916622"/>
                    <a:pt x="7640330" y="946283"/>
                    <a:pt x="7640330" y="982872"/>
                  </a:cubicBezTo>
                  <a:cubicBezTo>
                    <a:pt x="7640330" y="1019461"/>
                    <a:pt x="7611306" y="1049122"/>
                    <a:pt x="7575503" y="1049122"/>
                  </a:cubicBezTo>
                  <a:close/>
                  <a:moveTo>
                    <a:pt x="7391612" y="1049122"/>
                  </a:moveTo>
                  <a:cubicBezTo>
                    <a:pt x="7355809" y="1049122"/>
                    <a:pt x="7326784" y="1019461"/>
                    <a:pt x="7326784" y="982872"/>
                  </a:cubicBezTo>
                  <a:cubicBezTo>
                    <a:pt x="7326784" y="946283"/>
                    <a:pt x="7355809" y="916622"/>
                    <a:pt x="7391612" y="916622"/>
                  </a:cubicBezTo>
                  <a:cubicBezTo>
                    <a:pt x="7427415" y="916622"/>
                    <a:pt x="7456440" y="946283"/>
                    <a:pt x="7456440" y="982872"/>
                  </a:cubicBezTo>
                  <a:cubicBezTo>
                    <a:pt x="7456440" y="1019461"/>
                    <a:pt x="7427415" y="1049122"/>
                    <a:pt x="7391612" y="1049122"/>
                  </a:cubicBezTo>
                  <a:close/>
                  <a:moveTo>
                    <a:pt x="7207720" y="1049122"/>
                  </a:moveTo>
                  <a:cubicBezTo>
                    <a:pt x="7171917" y="1049122"/>
                    <a:pt x="7142893" y="1019461"/>
                    <a:pt x="7142893" y="982872"/>
                  </a:cubicBezTo>
                  <a:cubicBezTo>
                    <a:pt x="7142893" y="946283"/>
                    <a:pt x="7171917" y="916622"/>
                    <a:pt x="7207720" y="916622"/>
                  </a:cubicBezTo>
                  <a:cubicBezTo>
                    <a:pt x="7243524" y="916622"/>
                    <a:pt x="7272548" y="946283"/>
                    <a:pt x="7272548" y="982872"/>
                  </a:cubicBezTo>
                  <a:cubicBezTo>
                    <a:pt x="7272548" y="1019461"/>
                    <a:pt x="7243524" y="1049122"/>
                    <a:pt x="7207720" y="1049122"/>
                  </a:cubicBezTo>
                  <a:close/>
                  <a:moveTo>
                    <a:pt x="7023828" y="1049122"/>
                  </a:moveTo>
                  <a:cubicBezTo>
                    <a:pt x="6988026" y="1049122"/>
                    <a:pt x="6959001" y="1019461"/>
                    <a:pt x="6959001" y="982872"/>
                  </a:cubicBezTo>
                  <a:cubicBezTo>
                    <a:pt x="6959001" y="946283"/>
                    <a:pt x="6988026" y="916622"/>
                    <a:pt x="7023828" y="916622"/>
                  </a:cubicBezTo>
                  <a:cubicBezTo>
                    <a:pt x="7059632" y="916622"/>
                    <a:pt x="7088656" y="946283"/>
                    <a:pt x="7088656" y="982872"/>
                  </a:cubicBezTo>
                  <a:cubicBezTo>
                    <a:pt x="7088656" y="1019461"/>
                    <a:pt x="7059632" y="1049122"/>
                    <a:pt x="7023828" y="1049122"/>
                  </a:cubicBezTo>
                  <a:close/>
                  <a:moveTo>
                    <a:pt x="6839937" y="1049122"/>
                  </a:moveTo>
                  <a:cubicBezTo>
                    <a:pt x="6804134" y="1049122"/>
                    <a:pt x="6775110" y="1019461"/>
                    <a:pt x="6775110" y="982872"/>
                  </a:cubicBezTo>
                  <a:cubicBezTo>
                    <a:pt x="6775110" y="946283"/>
                    <a:pt x="6804134" y="916622"/>
                    <a:pt x="6839937" y="916622"/>
                  </a:cubicBezTo>
                  <a:cubicBezTo>
                    <a:pt x="6875741" y="916622"/>
                    <a:pt x="6904765" y="946283"/>
                    <a:pt x="6904765" y="982872"/>
                  </a:cubicBezTo>
                  <a:cubicBezTo>
                    <a:pt x="6904765" y="1019461"/>
                    <a:pt x="6875741" y="1049122"/>
                    <a:pt x="6839937" y="1049122"/>
                  </a:cubicBezTo>
                  <a:close/>
                  <a:moveTo>
                    <a:pt x="6641318" y="1049122"/>
                  </a:moveTo>
                  <a:cubicBezTo>
                    <a:pt x="6605514" y="1049122"/>
                    <a:pt x="6576490" y="1019461"/>
                    <a:pt x="6576490" y="982872"/>
                  </a:cubicBezTo>
                  <a:cubicBezTo>
                    <a:pt x="6576490" y="946283"/>
                    <a:pt x="6605514" y="916622"/>
                    <a:pt x="6641318" y="916622"/>
                  </a:cubicBezTo>
                  <a:cubicBezTo>
                    <a:pt x="6677120" y="916622"/>
                    <a:pt x="6706144" y="946283"/>
                    <a:pt x="6706144" y="982872"/>
                  </a:cubicBezTo>
                  <a:cubicBezTo>
                    <a:pt x="6706144" y="1019461"/>
                    <a:pt x="6677120" y="1049122"/>
                    <a:pt x="6641318" y="1049122"/>
                  </a:cubicBezTo>
                  <a:close/>
                  <a:moveTo>
                    <a:pt x="5150149" y="1051140"/>
                  </a:moveTo>
                  <a:cubicBezTo>
                    <a:pt x="5114345" y="1051140"/>
                    <a:pt x="5085321" y="1021479"/>
                    <a:pt x="5085321" y="984890"/>
                  </a:cubicBezTo>
                  <a:cubicBezTo>
                    <a:pt x="5085321" y="948301"/>
                    <a:pt x="5114345" y="918640"/>
                    <a:pt x="5150149" y="918640"/>
                  </a:cubicBezTo>
                  <a:cubicBezTo>
                    <a:pt x="5185953" y="918640"/>
                    <a:pt x="5214976" y="948301"/>
                    <a:pt x="5214976" y="984890"/>
                  </a:cubicBezTo>
                  <a:cubicBezTo>
                    <a:pt x="5214976" y="1021479"/>
                    <a:pt x="5185953" y="1051140"/>
                    <a:pt x="5150149" y="1051140"/>
                  </a:cubicBezTo>
                  <a:close/>
                  <a:moveTo>
                    <a:pt x="4966257" y="1051140"/>
                  </a:moveTo>
                  <a:cubicBezTo>
                    <a:pt x="4930454" y="1051140"/>
                    <a:pt x="4901430" y="1021479"/>
                    <a:pt x="4901430" y="984890"/>
                  </a:cubicBezTo>
                  <a:cubicBezTo>
                    <a:pt x="4901430" y="948301"/>
                    <a:pt x="4930454" y="918640"/>
                    <a:pt x="4966257" y="918640"/>
                  </a:cubicBezTo>
                  <a:cubicBezTo>
                    <a:pt x="5002061" y="918640"/>
                    <a:pt x="5031085" y="948301"/>
                    <a:pt x="5031085" y="984890"/>
                  </a:cubicBezTo>
                  <a:cubicBezTo>
                    <a:pt x="5031085" y="1021479"/>
                    <a:pt x="5002061" y="1051140"/>
                    <a:pt x="4966257" y="1051140"/>
                  </a:cubicBezTo>
                  <a:close/>
                  <a:moveTo>
                    <a:pt x="4782366" y="1051140"/>
                  </a:moveTo>
                  <a:cubicBezTo>
                    <a:pt x="4746563" y="1051140"/>
                    <a:pt x="4717539" y="1021479"/>
                    <a:pt x="4717539" y="984890"/>
                  </a:cubicBezTo>
                  <a:cubicBezTo>
                    <a:pt x="4717539" y="948301"/>
                    <a:pt x="4746563" y="918640"/>
                    <a:pt x="4782366" y="918640"/>
                  </a:cubicBezTo>
                  <a:cubicBezTo>
                    <a:pt x="4818169" y="918640"/>
                    <a:pt x="4847193" y="948301"/>
                    <a:pt x="4847193" y="984890"/>
                  </a:cubicBezTo>
                  <a:cubicBezTo>
                    <a:pt x="4847193" y="1021479"/>
                    <a:pt x="4818169" y="1051140"/>
                    <a:pt x="4782366" y="1051140"/>
                  </a:cubicBezTo>
                  <a:close/>
                  <a:moveTo>
                    <a:pt x="4598475" y="1051140"/>
                  </a:moveTo>
                  <a:cubicBezTo>
                    <a:pt x="4562671" y="1051140"/>
                    <a:pt x="4533648" y="1021479"/>
                    <a:pt x="4533648" y="984890"/>
                  </a:cubicBezTo>
                  <a:cubicBezTo>
                    <a:pt x="4533648" y="948301"/>
                    <a:pt x="4562671" y="918640"/>
                    <a:pt x="4598475" y="918640"/>
                  </a:cubicBezTo>
                  <a:cubicBezTo>
                    <a:pt x="4634278" y="918640"/>
                    <a:pt x="4663303" y="948301"/>
                    <a:pt x="4663303" y="984890"/>
                  </a:cubicBezTo>
                  <a:cubicBezTo>
                    <a:pt x="4663303" y="1021479"/>
                    <a:pt x="4634278" y="1051140"/>
                    <a:pt x="4598475" y="1051140"/>
                  </a:cubicBezTo>
                  <a:close/>
                  <a:moveTo>
                    <a:pt x="4414583" y="1051140"/>
                  </a:moveTo>
                  <a:cubicBezTo>
                    <a:pt x="4378779" y="1051140"/>
                    <a:pt x="4349755" y="1021479"/>
                    <a:pt x="4349755" y="984890"/>
                  </a:cubicBezTo>
                  <a:cubicBezTo>
                    <a:pt x="4349755" y="948301"/>
                    <a:pt x="4378779" y="918640"/>
                    <a:pt x="4414583" y="918640"/>
                  </a:cubicBezTo>
                  <a:cubicBezTo>
                    <a:pt x="4450386" y="918640"/>
                    <a:pt x="4479410" y="948301"/>
                    <a:pt x="4479410" y="984890"/>
                  </a:cubicBezTo>
                  <a:cubicBezTo>
                    <a:pt x="4479410" y="1021479"/>
                    <a:pt x="4450386" y="1051140"/>
                    <a:pt x="4414583" y="1051140"/>
                  </a:cubicBezTo>
                  <a:close/>
                  <a:moveTo>
                    <a:pt x="4230691" y="1051140"/>
                  </a:moveTo>
                  <a:cubicBezTo>
                    <a:pt x="4194888" y="1051140"/>
                    <a:pt x="4165863" y="1021479"/>
                    <a:pt x="4165863" y="984890"/>
                  </a:cubicBezTo>
                  <a:cubicBezTo>
                    <a:pt x="4165863" y="948301"/>
                    <a:pt x="4194888" y="918640"/>
                    <a:pt x="4230691" y="918640"/>
                  </a:cubicBezTo>
                  <a:cubicBezTo>
                    <a:pt x="4266495" y="918640"/>
                    <a:pt x="4295519" y="948301"/>
                    <a:pt x="4295519" y="984890"/>
                  </a:cubicBezTo>
                  <a:cubicBezTo>
                    <a:pt x="4295519" y="1021479"/>
                    <a:pt x="4266495" y="1051140"/>
                    <a:pt x="4230691" y="1051140"/>
                  </a:cubicBezTo>
                  <a:close/>
                  <a:moveTo>
                    <a:pt x="4032071" y="1051140"/>
                  </a:moveTo>
                  <a:cubicBezTo>
                    <a:pt x="3996268" y="1051140"/>
                    <a:pt x="3967243" y="1021479"/>
                    <a:pt x="3967243" y="984890"/>
                  </a:cubicBezTo>
                  <a:cubicBezTo>
                    <a:pt x="3967243" y="948301"/>
                    <a:pt x="3996268" y="918640"/>
                    <a:pt x="4032071" y="918640"/>
                  </a:cubicBezTo>
                  <a:cubicBezTo>
                    <a:pt x="4067874" y="918640"/>
                    <a:pt x="4096898" y="948301"/>
                    <a:pt x="4096898" y="984890"/>
                  </a:cubicBezTo>
                  <a:cubicBezTo>
                    <a:pt x="4096898" y="1021479"/>
                    <a:pt x="4067874" y="1051140"/>
                    <a:pt x="4032071" y="1051140"/>
                  </a:cubicBezTo>
                  <a:close/>
                  <a:moveTo>
                    <a:pt x="1188874" y="1054168"/>
                  </a:moveTo>
                  <a:cubicBezTo>
                    <a:pt x="1153071" y="1054168"/>
                    <a:pt x="1124047" y="1024507"/>
                    <a:pt x="1124047" y="987918"/>
                  </a:cubicBezTo>
                  <a:cubicBezTo>
                    <a:pt x="1124047" y="951329"/>
                    <a:pt x="1153071" y="921668"/>
                    <a:pt x="1188874" y="921668"/>
                  </a:cubicBezTo>
                  <a:cubicBezTo>
                    <a:pt x="1224678" y="921668"/>
                    <a:pt x="1253702" y="951329"/>
                    <a:pt x="1253702" y="987918"/>
                  </a:cubicBezTo>
                  <a:cubicBezTo>
                    <a:pt x="1253702" y="1024507"/>
                    <a:pt x="1224678" y="1054168"/>
                    <a:pt x="1188874" y="1054168"/>
                  </a:cubicBezTo>
                  <a:close/>
                  <a:moveTo>
                    <a:pt x="1004983" y="1054168"/>
                  </a:moveTo>
                  <a:cubicBezTo>
                    <a:pt x="969180" y="1054168"/>
                    <a:pt x="940155" y="1024507"/>
                    <a:pt x="940155" y="987918"/>
                  </a:cubicBezTo>
                  <a:cubicBezTo>
                    <a:pt x="940155" y="951329"/>
                    <a:pt x="969180" y="921668"/>
                    <a:pt x="1004983" y="921668"/>
                  </a:cubicBezTo>
                  <a:cubicBezTo>
                    <a:pt x="1040786" y="921668"/>
                    <a:pt x="1069811" y="951329"/>
                    <a:pt x="1069811" y="987918"/>
                  </a:cubicBezTo>
                  <a:cubicBezTo>
                    <a:pt x="1069811" y="1024507"/>
                    <a:pt x="1040786" y="1054168"/>
                    <a:pt x="1004983" y="1054168"/>
                  </a:cubicBezTo>
                  <a:close/>
                  <a:moveTo>
                    <a:pt x="821092" y="1054168"/>
                  </a:moveTo>
                  <a:cubicBezTo>
                    <a:pt x="785288" y="1054168"/>
                    <a:pt x="756264" y="1024507"/>
                    <a:pt x="756264" y="987918"/>
                  </a:cubicBezTo>
                  <a:cubicBezTo>
                    <a:pt x="756264" y="951329"/>
                    <a:pt x="785288" y="921668"/>
                    <a:pt x="821092" y="921668"/>
                  </a:cubicBezTo>
                  <a:cubicBezTo>
                    <a:pt x="856895" y="921668"/>
                    <a:pt x="885920" y="951329"/>
                    <a:pt x="885920" y="987918"/>
                  </a:cubicBezTo>
                  <a:cubicBezTo>
                    <a:pt x="885920" y="1024507"/>
                    <a:pt x="856895" y="1054168"/>
                    <a:pt x="821092" y="1054168"/>
                  </a:cubicBezTo>
                  <a:close/>
                  <a:moveTo>
                    <a:pt x="637202" y="1054168"/>
                  </a:moveTo>
                  <a:cubicBezTo>
                    <a:pt x="601397" y="1054168"/>
                    <a:pt x="572374" y="1024507"/>
                    <a:pt x="572374" y="987918"/>
                  </a:cubicBezTo>
                  <a:cubicBezTo>
                    <a:pt x="572374" y="951329"/>
                    <a:pt x="601397" y="921668"/>
                    <a:pt x="637202" y="921668"/>
                  </a:cubicBezTo>
                  <a:cubicBezTo>
                    <a:pt x="673004" y="921668"/>
                    <a:pt x="702030" y="951329"/>
                    <a:pt x="702030" y="987918"/>
                  </a:cubicBezTo>
                  <a:cubicBezTo>
                    <a:pt x="702030" y="1024507"/>
                    <a:pt x="673004" y="1054168"/>
                    <a:pt x="637202" y="1054168"/>
                  </a:cubicBezTo>
                  <a:close/>
                  <a:moveTo>
                    <a:pt x="453308" y="1054168"/>
                  </a:moveTo>
                  <a:cubicBezTo>
                    <a:pt x="417506" y="1054168"/>
                    <a:pt x="388481" y="1024507"/>
                    <a:pt x="388481" y="987918"/>
                  </a:cubicBezTo>
                  <a:cubicBezTo>
                    <a:pt x="388481" y="951329"/>
                    <a:pt x="417506" y="921668"/>
                    <a:pt x="453308" y="921668"/>
                  </a:cubicBezTo>
                  <a:cubicBezTo>
                    <a:pt x="489112" y="921668"/>
                    <a:pt x="518136" y="951329"/>
                    <a:pt x="518136" y="987918"/>
                  </a:cubicBezTo>
                  <a:cubicBezTo>
                    <a:pt x="518136" y="1024507"/>
                    <a:pt x="489112" y="1054168"/>
                    <a:pt x="453308" y="1054168"/>
                  </a:cubicBezTo>
                  <a:close/>
                  <a:moveTo>
                    <a:pt x="269417" y="1054168"/>
                  </a:moveTo>
                  <a:cubicBezTo>
                    <a:pt x="233614" y="1054168"/>
                    <a:pt x="204589" y="1024507"/>
                    <a:pt x="204589" y="987918"/>
                  </a:cubicBezTo>
                  <a:cubicBezTo>
                    <a:pt x="204589" y="951329"/>
                    <a:pt x="233614" y="921668"/>
                    <a:pt x="269417" y="921668"/>
                  </a:cubicBezTo>
                  <a:cubicBezTo>
                    <a:pt x="305220" y="921668"/>
                    <a:pt x="334245" y="951329"/>
                    <a:pt x="334245" y="987918"/>
                  </a:cubicBezTo>
                  <a:cubicBezTo>
                    <a:pt x="334245" y="1024507"/>
                    <a:pt x="305220" y="1054168"/>
                    <a:pt x="269417" y="1054168"/>
                  </a:cubicBezTo>
                  <a:close/>
                  <a:moveTo>
                    <a:pt x="70797" y="1054168"/>
                  </a:moveTo>
                  <a:cubicBezTo>
                    <a:pt x="34993" y="1054168"/>
                    <a:pt x="5970" y="1024507"/>
                    <a:pt x="5970" y="987918"/>
                  </a:cubicBezTo>
                  <a:cubicBezTo>
                    <a:pt x="5970" y="951329"/>
                    <a:pt x="34993" y="921668"/>
                    <a:pt x="70797" y="921668"/>
                  </a:cubicBezTo>
                  <a:cubicBezTo>
                    <a:pt x="106601" y="921668"/>
                    <a:pt x="135625" y="951329"/>
                    <a:pt x="135625" y="987918"/>
                  </a:cubicBezTo>
                  <a:cubicBezTo>
                    <a:pt x="135625" y="1024507"/>
                    <a:pt x="106601" y="1054168"/>
                    <a:pt x="70797" y="1054168"/>
                  </a:cubicBezTo>
                  <a:close/>
                  <a:moveTo>
                    <a:pt x="6454772" y="1261679"/>
                  </a:moveTo>
                  <a:cubicBezTo>
                    <a:pt x="6418968" y="1261679"/>
                    <a:pt x="6389944" y="1232018"/>
                    <a:pt x="6389944" y="1195429"/>
                  </a:cubicBezTo>
                  <a:cubicBezTo>
                    <a:pt x="6389944" y="1158840"/>
                    <a:pt x="6418968" y="1129179"/>
                    <a:pt x="6454772" y="1129179"/>
                  </a:cubicBezTo>
                  <a:cubicBezTo>
                    <a:pt x="6490575" y="1129179"/>
                    <a:pt x="6519600" y="1158840"/>
                    <a:pt x="6519600" y="1195429"/>
                  </a:cubicBezTo>
                  <a:cubicBezTo>
                    <a:pt x="6519600" y="1232018"/>
                    <a:pt x="6490575" y="1261679"/>
                    <a:pt x="6454772" y="1261679"/>
                  </a:cubicBezTo>
                  <a:close/>
                  <a:moveTo>
                    <a:pt x="6270880" y="1261679"/>
                  </a:moveTo>
                  <a:cubicBezTo>
                    <a:pt x="6235077" y="1261679"/>
                    <a:pt x="6206052" y="1232018"/>
                    <a:pt x="6206052" y="1195429"/>
                  </a:cubicBezTo>
                  <a:cubicBezTo>
                    <a:pt x="6206052" y="1158840"/>
                    <a:pt x="6235077" y="1129179"/>
                    <a:pt x="6270880" y="1129179"/>
                  </a:cubicBezTo>
                  <a:cubicBezTo>
                    <a:pt x="6306684" y="1129179"/>
                    <a:pt x="6335708" y="1158840"/>
                    <a:pt x="6335708" y="1195429"/>
                  </a:cubicBezTo>
                  <a:cubicBezTo>
                    <a:pt x="6335708" y="1232018"/>
                    <a:pt x="6306684" y="1261679"/>
                    <a:pt x="6270880" y="1261679"/>
                  </a:cubicBezTo>
                  <a:close/>
                  <a:moveTo>
                    <a:pt x="6086990" y="1261679"/>
                  </a:moveTo>
                  <a:cubicBezTo>
                    <a:pt x="6051186" y="1261679"/>
                    <a:pt x="6022162" y="1232018"/>
                    <a:pt x="6022162" y="1195429"/>
                  </a:cubicBezTo>
                  <a:cubicBezTo>
                    <a:pt x="6022162" y="1158840"/>
                    <a:pt x="6051186" y="1129179"/>
                    <a:pt x="6086990" y="1129179"/>
                  </a:cubicBezTo>
                  <a:cubicBezTo>
                    <a:pt x="6122793" y="1129179"/>
                    <a:pt x="6151817" y="1158840"/>
                    <a:pt x="6151817" y="1195429"/>
                  </a:cubicBezTo>
                  <a:cubicBezTo>
                    <a:pt x="6151817" y="1232018"/>
                    <a:pt x="6122793" y="1261679"/>
                    <a:pt x="6086990" y="1261679"/>
                  </a:cubicBezTo>
                  <a:close/>
                  <a:moveTo>
                    <a:pt x="5903098" y="1261679"/>
                  </a:moveTo>
                  <a:cubicBezTo>
                    <a:pt x="5867295" y="1261679"/>
                    <a:pt x="5838270" y="1232018"/>
                    <a:pt x="5838270" y="1195429"/>
                  </a:cubicBezTo>
                  <a:cubicBezTo>
                    <a:pt x="5838270" y="1158840"/>
                    <a:pt x="5867295" y="1129179"/>
                    <a:pt x="5903098" y="1129179"/>
                  </a:cubicBezTo>
                  <a:cubicBezTo>
                    <a:pt x="5938902" y="1129179"/>
                    <a:pt x="5967926" y="1158840"/>
                    <a:pt x="5967926" y="1195429"/>
                  </a:cubicBezTo>
                  <a:cubicBezTo>
                    <a:pt x="5967926" y="1232018"/>
                    <a:pt x="5938902" y="1261679"/>
                    <a:pt x="5903098" y="1261679"/>
                  </a:cubicBezTo>
                  <a:close/>
                  <a:moveTo>
                    <a:pt x="5719207" y="1261679"/>
                  </a:moveTo>
                  <a:cubicBezTo>
                    <a:pt x="5683403" y="1261679"/>
                    <a:pt x="5654379" y="1232018"/>
                    <a:pt x="5654379" y="1195429"/>
                  </a:cubicBezTo>
                  <a:cubicBezTo>
                    <a:pt x="5654379" y="1158840"/>
                    <a:pt x="5683403" y="1129179"/>
                    <a:pt x="5719207" y="1129179"/>
                  </a:cubicBezTo>
                  <a:cubicBezTo>
                    <a:pt x="5755009" y="1129179"/>
                    <a:pt x="5784034" y="1158840"/>
                    <a:pt x="5784034" y="1195429"/>
                  </a:cubicBezTo>
                  <a:cubicBezTo>
                    <a:pt x="5784034" y="1232018"/>
                    <a:pt x="5755009" y="1261679"/>
                    <a:pt x="5719207" y="1261679"/>
                  </a:cubicBezTo>
                  <a:close/>
                  <a:moveTo>
                    <a:pt x="5535315" y="1261679"/>
                  </a:moveTo>
                  <a:cubicBezTo>
                    <a:pt x="5499511" y="1261679"/>
                    <a:pt x="5470487" y="1232018"/>
                    <a:pt x="5470487" y="1195429"/>
                  </a:cubicBezTo>
                  <a:cubicBezTo>
                    <a:pt x="5470487" y="1158840"/>
                    <a:pt x="5499511" y="1129179"/>
                    <a:pt x="5535315" y="1129179"/>
                  </a:cubicBezTo>
                  <a:cubicBezTo>
                    <a:pt x="5571119" y="1129179"/>
                    <a:pt x="5600143" y="1158840"/>
                    <a:pt x="5600143" y="1195429"/>
                  </a:cubicBezTo>
                  <a:cubicBezTo>
                    <a:pt x="5600143" y="1232018"/>
                    <a:pt x="5571119" y="1261679"/>
                    <a:pt x="5535315" y="1261679"/>
                  </a:cubicBezTo>
                  <a:close/>
                  <a:moveTo>
                    <a:pt x="5336695" y="1261679"/>
                  </a:moveTo>
                  <a:cubicBezTo>
                    <a:pt x="5300891" y="1261679"/>
                    <a:pt x="5271867" y="1232018"/>
                    <a:pt x="5271867" y="1195429"/>
                  </a:cubicBezTo>
                  <a:cubicBezTo>
                    <a:pt x="5271867" y="1158840"/>
                    <a:pt x="5300891" y="1129179"/>
                    <a:pt x="5336695" y="1129179"/>
                  </a:cubicBezTo>
                  <a:cubicBezTo>
                    <a:pt x="5372498" y="1129179"/>
                    <a:pt x="5401522" y="1158840"/>
                    <a:pt x="5401522" y="1195429"/>
                  </a:cubicBezTo>
                  <a:cubicBezTo>
                    <a:pt x="5401522" y="1232018"/>
                    <a:pt x="5372498" y="1261679"/>
                    <a:pt x="5336695" y="1261679"/>
                  </a:cubicBezTo>
                  <a:close/>
                  <a:moveTo>
                    <a:pt x="3839600" y="1263697"/>
                  </a:moveTo>
                  <a:cubicBezTo>
                    <a:pt x="3803797" y="1263697"/>
                    <a:pt x="3774772" y="1234036"/>
                    <a:pt x="3774772" y="1197447"/>
                  </a:cubicBezTo>
                  <a:cubicBezTo>
                    <a:pt x="3774772" y="1160858"/>
                    <a:pt x="3803797" y="1131197"/>
                    <a:pt x="3839600" y="1131197"/>
                  </a:cubicBezTo>
                  <a:cubicBezTo>
                    <a:pt x="3875403" y="1131197"/>
                    <a:pt x="3904427" y="1160858"/>
                    <a:pt x="3904427" y="1197447"/>
                  </a:cubicBezTo>
                  <a:cubicBezTo>
                    <a:pt x="3904427" y="1234036"/>
                    <a:pt x="3875403" y="1263697"/>
                    <a:pt x="3839600" y="1263697"/>
                  </a:cubicBezTo>
                  <a:close/>
                  <a:moveTo>
                    <a:pt x="3655709" y="1263697"/>
                  </a:moveTo>
                  <a:cubicBezTo>
                    <a:pt x="3619905" y="1263697"/>
                    <a:pt x="3590881" y="1234036"/>
                    <a:pt x="3590881" y="1197447"/>
                  </a:cubicBezTo>
                  <a:cubicBezTo>
                    <a:pt x="3590881" y="1160858"/>
                    <a:pt x="3619905" y="1131197"/>
                    <a:pt x="3655709" y="1131197"/>
                  </a:cubicBezTo>
                  <a:cubicBezTo>
                    <a:pt x="3691512" y="1131197"/>
                    <a:pt x="3720536" y="1160858"/>
                    <a:pt x="3720536" y="1197447"/>
                  </a:cubicBezTo>
                  <a:cubicBezTo>
                    <a:pt x="3720536" y="1234036"/>
                    <a:pt x="3691512" y="1263697"/>
                    <a:pt x="3655709" y="1263697"/>
                  </a:cubicBezTo>
                  <a:close/>
                  <a:moveTo>
                    <a:pt x="3471818" y="1263697"/>
                  </a:moveTo>
                  <a:cubicBezTo>
                    <a:pt x="3436014" y="1263697"/>
                    <a:pt x="3406990" y="1234036"/>
                    <a:pt x="3406990" y="1197447"/>
                  </a:cubicBezTo>
                  <a:cubicBezTo>
                    <a:pt x="3406990" y="1160858"/>
                    <a:pt x="3436014" y="1131197"/>
                    <a:pt x="3471818" y="1131197"/>
                  </a:cubicBezTo>
                  <a:cubicBezTo>
                    <a:pt x="3507621" y="1131197"/>
                    <a:pt x="3536645" y="1160858"/>
                    <a:pt x="3536645" y="1197447"/>
                  </a:cubicBezTo>
                  <a:cubicBezTo>
                    <a:pt x="3536645" y="1234036"/>
                    <a:pt x="3507621" y="1263697"/>
                    <a:pt x="3471818" y="1263697"/>
                  </a:cubicBezTo>
                  <a:close/>
                  <a:moveTo>
                    <a:pt x="3287926" y="1263697"/>
                  </a:moveTo>
                  <a:cubicBezTo>
                    <a:pt x="3252122" y="1263697"/>
                    <a:pt x="3223098" y="1234036"/>
                    <a:pt x="3223098" y="1197447"/>
                  </a:cubicBezTo>
                  <a:cubicBezTo>
                    <a:pt x="3223098" y="1160858"/>
                    <a:pt x="3252122" y="1131197"/>
                    <a:pt x="3287926" y="1131197"/>
                  </a:cubicBezTo>
                  <a:cubicBezTo>
                    <a:pt x="3323730" y="1131197"/>
                    <a:pt x="3352754" y="1160858"/>
                    <a:pt x="3352754" y="1197447"/>
                  </a:cubicBezTo>
                  <a:cubicBezTo>
                    <a:pt x="3352754" y="1234036"/>
                    <a:pt x="3323730" y="1263697"/>
                    <a:pt x="3287926" y="1263697"/>
                  </a:cubicBezTo>
                  <a:close/>
                  <a:moveTo>
                    <a:pt x="3104034" y="1263697"/>
                  </a:moveTo>
                  <a:cubicBezTo>
                    <a:pt x="3068231" y="1263697"/>
                    <a:pt x="3039206" y="1234036"/>
                    <a:pt x="3039206" y="1197447"/>
                  </a:cubicBezTo>
                  <a:cubicBezTo>
                    <a:pt x="3039206" y="1160858"/>
                    <a:pt x="3068231" y="1131197"/>
                    <a:pt x="3104034" y="1131197"/>
                  </a:cubicBezTo>
                  <a:cubicBezTo>
                    <a:pt x="3139837" y="1131197"/>
                    <a:pt x="3168861" y="1160858"/>
                    <a:pt x="3168861" y="1197447"/>
                  </a:cubicBezTo>
                  <a:cubicBezTo>
                    <a:pt x="3168861" y="1234036"/>
                    <a:pt x="3139837" y="1263697"/>
                    <a:pt x="3104034" y="1263697"/>
                  </a:cubicBezTo>
                  <a:close/>
                  <a:moveTo>
                    <a:pt x="2920143" y="1263697"/>
                  </a:moveTo>
                  <a:cubicBezTo>
                    <a:pt x="2884339" y="1263697"/>
                    <a:pt x="2855315" y="1234036"/>
                    <a:pt x="2855315" y="1197447"/>
                  </a:cubicBezTo>
                  <a:cubicBezTo>
                    <a:pt x="2855315" y="1160858"/>
                    <a:pt x="2884339" y="1131197"/>
                    <a:pt x="2920143" y="1131197"/>
                  </a:cubicBezTo>
                  <a:cubicBezTo>
                    <a:pt x="2955946" y="1131197"/>
                    <a:pt x="2984970" y="1160858"/>
                    <a:pt x="2984970" y="1197447"/>
                  </a:cubicBezTo>
                  <a:cubicBezTo>
                    <a:pt x="2984970" y="1234036"/>
                    <a:pt x="2955946" y="1263697"/>
                    <a:pt x="2920143" y="1263697"/>
                  </a:cubicBezTo>
                  <a:close/>
                  <a:moveTo>
                    <a:pt x="2721523" y="1263697"/>
                  </a:moveTo>
                  <a:cubicBezTo>
                    <a:pt x="2685719" y="1263697"/>
                    <a:pt x="2656695" y="1234036"/>
                    <a:pt x="2656695" y="1197447"/>
                  </a:cubicBezTo>
                  <a:cubicBezTo>
                    <a:pt x="2656695" y="1160858"/>
                    <a:pt x="2685719" y="1131197"/>
                    <a:pt x="2721523" y="1131197"/>
                  </a:cubicBezTo>
                  <a:cubicBezTo>
                    <a:pt x="2757326" y="1131197"/>
                    <a:pt x="2786350" y="1160858"/>
                    <a:pt x="2786350" y="1197447"/>
                  </a:cubicBezTo>
                  <a:cubicBezTo>
                    <a:pt x="2786350" y="1234036"/>
                    <a:pt x="2757326" y="1263697"/>
                    <a:pt x="2721523" y="1263697"/>
                  </a:cubicBezTo>
                  <a:close/>
                  <a:moveTo>
                    <a:pt x="2523126" y="1264706"/>
                  </a:moveTo>
                  <a:cubicBezTo>
                    <a:pt x="2487322" y="1264706"/>
                    <a:pt x="2458298" y="1235045"/>
                    <a:pt x="2458298" y="1198456"/>
                  </a:cubicBezTo>
                  <a:cubicBezTo>
                    <a:pt x="2458298" y="1161867"/>
                    <a:pt x="2487322" y="1132206"/>
                    <a:pt x="2523126" y="1132206"/>
                  </a:cubicBezTo>
                  <a:cubicBezTo>
                    <a:pt x="2558929" y="1132206"/>
                    <a:pt x="2587953" y="1161867"/>
                    <a:pt x="2587953" y="1198456"/>
                  </a:cubicBezTo>
                  <a:cubicBezTo>
                    <a:pt x="2587953" y="1235045"/>
                    <a:pt x="2558929" y="1264706"/>
                    <a:pt x="2523126" y="1264706"/>
                  </a:cubicBezTo>
                  <a:close/>
                  <a:moveTo>
                    <a:pt x="2339234" y="1264706"/>
                  </a:moveTo>
                  <a:cubicBezTo>
                    <a:pt x="2303430" y="1264706"/>
                    <a:pt x="2274406" y="1235045"/>
                    <a:pt x="2274406" y="1198456"/>
                  </a:cubicBezTo>
                  <a:cubicBezTo>
                    <a:pt x="2274406" y="1161867"/>
                    <a:pt x="2303430" y="1132206"/>
                    <a:pt x="2339234" y="1132206"/>
                  </a:cubicBezTo>
                  <a:cubicBezTo>
                    <a:pt x="2375038" y="1132206"/>
                    <a:pt x="2404062" y="1161867"/>
                    <a:pt x="2404062" y="1198456"/>
                  </a:cubicBezTo>
                  <a:cubicBezTo>
                    <a:pt x="2404062" y="1235045"/>
                    <a:pt x="2375038" y="1264706"/>
                    <a:pt x="2339234" y="1264706"/>
                  </a:cubicBezTo>
                  <a:close/>
                  <a:moveTo>
                    <a:pt x="2155343" y="1264706"/>
                  </a:moveTo>
                  <a:cubicBezTo>
                    <a:pt x="2119540" y="1264706"/>
                    <a:pt x="2090515" y="1235045"/>
                    <a:pt x="2090515" y="1198456"/>
                  </a:cubicBezTo>
                  <a:cubicBezTo>
                    <a:pt x="2090515" y="1161867"/>
                    <a:pt x="2119540" y="1132206"/>
                    <a:pt x="2155343" y="1132206"/>
                  </a:cubicBezTo>
                  <a:cubicBezTo>
                    <a:pt x="2191146" y="1132206"/>
                    <a:pt x="2220170" y="1161867"/>
                    <a:pt x="2220170" y="1198456"/>
                  </a:cubicBezTo>
                  <a:cubicBezTo>
                    <a:pt x="2220170" y="1235045"/>
                    <a:pt x="2191146" y="1264706"/>
                    <a:pt x="2155343" y="1264706"/>
                  </a:cubicBezTo>
                  <a:close/>
                  <a:moveTo>
                    <a:pt x="1971452" y="1264706"/>
                  </a:moveTo>
                  <a:cubicBezTo>
                    <a:pt x="1935648" y="1264706"/>
                    <a:pt x="1906624" y="1235045"/>
                    <a:pt x="1906624" y="1198456"/>
                  </a:cubicBezTo>
                  <a:cubicBezTo>
                    <a:pt x="1906624" y="1161867"/>
                    <a:pt x="1935648" y="1132206"/>
                    <a:pt x="1971452" y="1132206"/>
                  </a:cubicBezTo>
                  <a:cubicBezTo>
                    <a:pt x="2007255" y="1132206"/>
                    <a:pt x="2036280" y="1161867"/>
                    <a:pt x="2036280" y="1198456"/>
                  </a:cubicBezTo>
                  <a:cubicBezTo>
                    <a:pt x="2036280" y="1235045"/>
                    <a:pt x="2007255" y="1264706"/>
                    <a:pt x="1971452" y="1264706"/>
                  </a:cubicBezTo>
                  <a:close/>
                  <a:moveTo>
                    <a:pt x="1787561" y="1264706"/>
                  </a:moveTo>
                  <a:cubicBezTo>
                    <a:pt x="1751756" y="1264706"/>
                    <a:pt x="1722733" y="1235045"/>
                    <a:pt x="1722733" y="1198456"/>
                  </a:cubicBezTo>
                  <a:cubicBezTo>
                    <a:pt x="1722733" y="1161867"/>
                    <a:pt x="1751756" y="1132206"/>
                    <a:pt x="1787561" y="1132206"/>
                  </a:cubicBezTo>
                  <a:cubicBezTo>
                    <a:pt x="1823363" y="1132206"/>
                    <a:pt x="1852388" y="1161867"/>
                    <a:pt x="1852388" y="1198456"/>
                  </a:cubicBezTo>
                  <a:cubicBezTo>
                    <a:pt x="1852388" y="1235045"/>
                    <a:pt x="1823363" y="1264706"/>
                    <a:pt x="1787561" y="1264706"/>
                  </a:cubicBezTo>
                  <a:close/>
                  <a:moveTo>
                    <a:pt x="1603668" y="1264706"/>
                  </a:moveTo>
                  <a:cubicBezTo>
                    <a:pt x="1567865" y="1264706"/>
                    <a:pt x="1538841" y="1235045"/>
                    <a:pt x="1538841" y="1198456"/>
                  </a:cubicBezTo>
                  <a:cubicBezTo>
                    <a:pt x="1538841" y="1161867"/>
                    <a:pt x="1567865" y="1132206"/>
                    <a:pt x="1603668" y="1132206"/>
                  </a:cubicBezTo>
                  <a:cubicBezTo>
                    <a:pt x="1639472" y="1132206"/>
                    <a:pt x="1668496" y="1161867"/>
                    <a:pt x="1668496" y="1198456"/>
                  </a:cubicBezTo>
                  <a:cubicBezTo>
                    <a:pt x="1668496" y="1235045"/>
                    <a:pt x="1639472" y="1264706"/>
                    <a:pt x="1603668" y="1264706"/>
                  </a:cubicBezTo>
                  <a:close/>
                  <a:moveTo>
                    <a:pt x="1405048" y="1264706"/>
                  </a:moveTo>
                  <a:cubicBezTo>
                    <a:pt x="1369246" y="1264706"/>
                    <a:pt x="1340221" y="1235045"/>
                    <a:pt x="1340221" y="1198456"/>
                  </a:cubicBezTo>
                  <a:cubicBezTo>
                    <a:pt x="1340221" y="1161867"/>
                    <a:pt x="1369246" y="1132206"/>
                    <a:pt x="1405048" y="1132206"/>
                  </a:cubicBezTo>
                  <a:cubicBezTo>
                    <a:pt x="1440851" y="1132206"/>
                    <a:pt x="1469876" y="1161867"/>
                    <a:pt x="1469876" y="1198456"/>
                  </a:cubicBezTo>
                  <a:cubicBezTo>
                    <a:pt x="1469876" y="1235045"/>
                    <a:pt x="1440851" y="1264706"/>
                    <a:pt x="1405048" y="1264706"/>
                  </a:cubicBezTo>
                  <a:close/>
                  <a:moveTo>
                    <a:pt x="7759394" y="1266725"/>
                  </a:moveTo>
                  <a:cubicBezTo>
                    <a:pt x="7723590" y="1266725"/>
                    <a:pt x="7694566" y="1237064"/>
                    <a:pt x="7694566" y="1200475"/>
                  </a:cubicBezTo>
                  <a:cubicBezTo>
                    <a:pt x="7694566" y="1163886"/>
                    <a:pt x="7723590" y="1134225"/>
                    <a:pt x="7759394" y="1134225"/>
                  </a:cubicBezTo>
                  <a:cubicBezTo>
                    <a:pt x="7795198" y="1134225"/>
                    <a:pt x="7824222" y="1163886"/>
                    <a:pt x="7824222" y="1200475"/>
                  </a:cubicBezTo>
                  <a:cubicBezTo>
                    <a:pt x="7824222" y="1237064"/>
                    <a:pt x="7795198" y="1266725"/>
                    <a:pt x="7759394" y="1266725"/>
                  </a:cubicBezTo>
                  <a:close/>
                  <a:moveTo>
                    <a:pt x="7575503" y="1266725"/>
                  </a:moveTo>
                  <a:cubicBezTo>
                    <a:pt x="7539700" y="1266725"/>
                    <a:pt x="7510676" y="1237064"/>
                    <a:pt x="7510676" y="1200475"/>
                  </a:cubicBezTo>
                  <a:cubicBezTo>
                    <a:pt x="7510676" y="1163886"/>
                    <a:pt x="7539700" y="1134225"/>
                    <a:pt x="7575503" y="1134225"/>
                  </a:cubicBezTo>
                  <a:cubicBezTo>
                    <a:pt x="7611306" y="1134225"/>
                    <a:pt x="7640330" y="1163886"/>
                    <a:pt x="7640330" y="1200475"/>
                  </a:cubicBezTo>
                  <a:cubicBezTo>
                    <a:pt x="7640330" y="1237064"/>
                    <a:pt x="7611306" y="1266725"/>
                    <a:pt x="7575503" y="1266725"/>
                  </a:cubicBezTo>
                  <a:close/>
                  <a:moveTo>
                    <a:pt x="7391612" y="1266725"/>
                  </a:moveTo>
                  <a:cubicBezTo>
                    <a:pt x="7355809" y="1266725"/>
                    <a:pt x="7326784" y="1237064"/>
                    <a:pt x="7326784" y="1200475"/>
                  </a:cubicBezTo>
                  <a:cubicBezTo>
                    <a:pt x="7326784" y="1163886"/>
                    <a:pt x="7355809" y="1134225"/>
                    <a:pt x="7391612" y="1134225"/>
                  </a:cubicBezTo>
                  <a:cubicBezTo>
                    <a:pt x="7427415" y="1134225"/>
                    <a:pt x="7456440" y="1163886"/>
                    <a:pt x="7456440" y="1200475"/>
                  </a:cubicBezTo>
                  <a:cubicBezTo>
                    <a:pt x="7456440" y="1237064"/>
                    <a:pt x="7427415" y="1266725"/>
                    <a:pt x="7391612" y="1266725"/>
                  </a:cubicBezTo>
                  <a:close/>
                  <a:moveTo>
                    <a:pt x="7207720" y="1266725"/>
                  </a:moveTo>
                  <a:cubicBezTo>
                    <a:pt x="7171917" y="1266725"/>
                    <a:pt x="7142893" y="1237064"/>
                    <a:pt x="7142893" y="1200475"/>
                  </a:cubicBezTo>
                  <a:cubicBezTo>
                    <a:pt x="7142893" y="1163886"/>
                    <a:pt x="7171917" y="1134225"/>
                    <a:pt x="7207720" y="1134225"/>
                  </a:cubicBezTo>
                  <a:cubicBezTo>
                    <a:pt x="7243524" y="1134225"/>
                    <a:pt x="7272548" y="1163886"/>
                    <a:pt x="7272548" y="1200475"/>
                  </a:cubicBezTo>
                  <a:cubicBezTo>
                    <a:pt x="7272548" y="1237064"/>
                    <a:pt x="7243524" y="1266725"/>
                    <a:pt x="7207720" y="1266725"/>
                  </a:cubicBezTo>
                  <a:close/>
                  <a:moveTo>
                    <a:pt x="7023828" y="1266725"/>
                  </a:moveTo>
                  <a:cubicBezTo>
                    <a:pt x="6988026" y="1266725"/>
                    <a:pt x="6959001" y="1237064"/>
                    <a:pt x="6959001" y="1200475"/>
                  </a:cubicBezTo>
                  <a:cubicBezTo>
                    <a:pt x="6959001" y="1163886"/>
                    <a:pt x="6988026" y="1134225"/>
                    <a:pt x="7023828" y="1134225"/>
                  </a:cubicBezTo>
                  <a:cubicBezTo>
                    <a:pt x="7059632" y="1134225"/>
                    <a:pt x="7088656" y="1163886"/>
                    <a:pt x="7088656" y="1200475"/>
                  </a:cubicBezTo>
                  <a:cubicBezTo>
                    <a:pt x="7088656" y="1237064"/>
                    <a:pt x="7059632" y="1266725"/>
                    <a:pt x="7023828" y="1266725"/>
                  </a:cubicBezTo>
                  <a:close/>
                  <a:moveTo>
                    <a:pt x="6839937" y="1266725"/>
                  </a:moveTo>
                  <a:cubicBezTo>
                    <a:pt x="6804134" y="1266725"/>
                    <a:pt x="6775110" y="1237064"/>
                    <a:pt x="6775110" y="1200475"/>
                  </a:cubicBezTo>
                  <a:cubicBezTo>
                    <a:pt x="6775110" y="1163886"/>
                    <a:pt x="6804134" y="1134225"/>
                    <a:pt x="6839937" y="1134225"/>
                  </a:cubicBezTo>
                  <a:cubicBezTo>
                    <a:pt x="6875741" y="1134225"/>
                    <a:pt x="6904765" y="1163886"/>
                    <a:pt x="6904765" y="1200475"/>
                  </a:cubicBezTo>
                  <a:cubicBezTo>
                    <a:pt x="6904765" y="1237064"/>
                    <a:pt x="6875741" y="1266725"/>
                    <a:pt x="6839937" y="1266725"/>
                  </a:cubicBezTo>
                  <a:close/>
                  <a:moveTo>
                    <a:pt x="6641318" y="1266725"/>
                  </a:moveTo>
                  <a:cubicBezTo>
                    <a:pt x="6605514" y="1266725"/>
                    <a:pt x="6576490" y="1237064"/>
                    <a:pt x="6576490" y="1200475"/>
                  </a:cubicBezTo>
                  <a:cubicBezTo>
                    <a:pt x="6576490" y="1163886"/>
                    <a:pt x="6605514" y="1134225"/>
                    <a:pt x="6641318" y="1134225"/>
                  </a:cubicBezTo>
                  <a:cubicBezTo>
                    <a:pt x="6677120" y="1134225"/>
                    <a:pt x="6706144" y="1163886"/>
                    <a:pt x="6706144" y="1200475"/>
                  </a:cubicBezTo>
                  <a:cubicBezTo>
                    <a:pt x="6706144" y="1237064"/>
                    <a:pt x="6677120" y="1266725"/>
                    <a:pt x="6641318" y="1266725"/>
                  </a:cubicBezTo>
                  <a:close/>
                  <a:moveTo>
                    <a:pt x="5150149" y="1268743"/>
                  </a:moveTo>
                  <a:cubicBezTo>
                    <a:pt x="5114345" y="1268743"/>
                    <a:pt x="5085321" y="1239082"/>
                    <a:pt x="5085321" y="1202493"/>
                  </a:cubicBezTo>
                  <a:cubicBezTo>
                    <a:pt x="5085321" y="1165904"/>
                    <a:pt x="5114345" y="1136243"/>
                    <a:pt x="5150149" y="1136243"/>
                  </a:cubicBezTo>
                  <a:cubicBezTo>
                    <a:pt x="5185953" y="1136243"/>
                    <a:pt x="5214976" y="1165904"/>
                    <a:pt x="5214976" y="1202493"/>
                  </a:cubicBezTo>
                  <a:cubicBezTo>
                    <a:pt x="5214976" y="1239082"/>
                    <a:pt x="5185953" y="1268743"/>
                    <a:pt x="5150149" y="1268743"/>
                  </a:cubicBezTo>
                  <a:close/>
                  <a:moveTo>
                    <a:pt x="4966257" y="1268743"/>
                  </a:moveTo>
                  <a:cubicBezTo>
                    <a:pt x="4930454" y="1268743"/>
                    <a:pt x="4901430" y="1239082"/>
                    <a:pt x="4901430" y="1202493"/>
                  </a:cubicBezTo>
                  <a:cubicBezTo>
                    <a:pt x="4901430" y="1165904"/>
                    <a:pt x="4930454" y="1136243"/>
                    <a:pt x="4966257" y="1136243"/>
                  </a:cubicBezTo>
                  <a:cubicBezTo>
                    <a:pt x="5002061" y="1136243"/>
                    <a:pt x="5031085" y="1165904"/>
                    <a:pt x="5031085" y="1202493"/>
                  </a:cubicBezTo>
                  <a:cubicBezTo>
                    <a:pt x="5031085" y="1239082"/>
                    <a:pt x="5002061" y="1268743"/>
                    <a:pt x="4966257" y="1268743"/>
                  </a:cubicBezTo>
                  <a:close/>
                  <a:moveTo>
                    <a:pt x="4782366" y="1268743"/>
                  </a:moveTo>
                  <a:cubicBezTo>
                    <a:pt x="4746563" y="1268743"/>
                    <a:pt x="4717539" y="1239082"/>
                    <a:pt x="4717539" y="1202493"/>
                  </a:cubicBezTo>
                  <a:cubicBezTo>
                    <a:pt x="4717539" y="1165904"/>
                    <a:pt x="4746563" y="1136243"/>
                    <a:pt x="4782366" y="1136243"/>
                  </a:cubicBezTo>
                  <a:cubicBezTo>
                    <a:pt x="4818169" y="1136243"/>
                    <a:pt x="4847193" y="1165904"/>
                    <a:pt x="4847193" y="1202493"/>
                  </a:cubicBezTo>
                  <a:cubicBezTo>
                    <a:pt x="4847193" y="1239082"/>
                    <a:pt x="4818169" y="1268743"/>
                    <a:pt x="4782366" y="1268743"/>
                  </a:cubicBezTo>
                  <a:close/>
                  <a:moveTo>
                    <a:pt x="4598475" y="1268743"/>
                  </a:moveTo>
                  <a:cubicBezTo>
                    <a:pt x="4562671" y="1268743"/>
                    <a:pt x="4533648" y="1239082"/>
                    <a:pt x="4533648" y="1202493"/>
                  </a:cubicBezTo>
                  <a:cubicBezTo>
                    <a:pt x="4533648" y="1165904"/>
                    <a:pt x="4562671" y="1136243"/>
                    <a:pt x="4598475" y="1136243"/>
                  </a:cubicBezTo>
                  <a:cubicBezTo>
                    <a:pt x="4634278" y="1136243"/>
                    <a:pt x="4663303" y="1165904"/>
                    <a:pt x="4663303" y="1202493"/>
                  </a:cubicBezTo>
                  <a:cubicBezTo>
                    <a:pt x="4663303" y="1239082"/>
                    <a:pt x="4634278" y="1268743"/>
                    <a:pt x="4598475" y="1268743"/>
                  </a:cubicBezTo>
                  <a:close/>
                  <a:moveTo>
                    <a:pt x="4414583" y="1268743"/>
                  </a:moveTo>
                  <a:cubicBezTo>
                    <a:pt x="4378779" y="1268743"/>
                    <a:pt x="4349755" y="1239082"/>
                    <a:pt x="4349755" y="1202493"/>
                  </a:cubicBezTo>
                  <a:cubicBezTo>
                    <a:pt x="4349755" y="1165904"/>
                    <a:pt x="4378779" y="1136243"/>
                    <a:pt x="4414583" y="1136243"/>
                  </a:cubicBezTo>
                  <a:cubicBezTo>
                    <a:pt x="4450386" y="1136243"/>
                    <a:pt x="4479410" y="1165904"/>
                    <a:pt x="4479410" y="1202493"/>
                  </a:cubicBezTo>
                  <a:cubicBezTo>
                    <a:pt x="4479410" y="1239082"/>
                    <a:pt x="4450386" y="1268743"/>
                    <a:pt x="4414583" y="1268743"/>
                  </a:cubicBezTo>
                  <a:close/>
                  <a:moveTo>
                    <a:pt x="4230691" y="1268743"/>
                  </a:moveTo>
                  <a:cubicBezTo>
                    <a:pt x="4194888" y="1268743"/>
                    <a:pt x="4165863" y="1239082"/>
                    <a:pt x="4165863" y="1202493"/>
                  </a:cubicBezTo>
                  <a:cubicBezTo>
                    <a:pt x="4165863" y="1165904"/>
                    <a:pt x="4194888" y="1136243"/>
                    <a:pt x="4230691" y="1136243"/>
                  </a:cubicBezTo>
                  <a:cubicBezTo>
                    <a:pt x="4266495" y="1136243"/>
                    <a:pt x="4295519" y="1165904"/>
                    <a:pt x="4295519" y="1202493"/>
                  </a:cubicBezTo>
                  <a:cubicBezTo>
                    <a:pt x="4295519" y="1239082"/>
                    <a:pt x="4266495" y="1268743"/>
                    <a:pt x="4230691" y="1268743"/>
                  </a:cubicBezTo>
                  <a:close/>
                  <a:moveTo>
                    <a:pt x="4032071" y="1268743"/>
                  </a:moveTo>
                  <a:cubicBezTo>
                    <a:pt x="3996268" y="1268743"/>
                    <a:pt x="3967243" y="1239082"/>
                    <a:pt x="3967243" y="1202493"/>
                  </a:cubicBezTo>
                  <a:cubicBezTo>
                    <a:pt x="3967243" y="1165904"/>
                    <a:pt x="3996268" y="1136243"/>
                    <a:pt x="4032071" y="1136243"/>
                  </a:cubicBezTo>
                  <a:cubicBezTo>
                    <a:pt x="4067874" y="1136243"/>
                    <a:pt x="4096898" y="1165904"/>
                    <a:pt x="4096898" y="1202493"/>
                  </a:cubicBezTo>
                  <a:cubicBezTo>
                    <a:pt x="4096898" y="1239082"/>
                    <a:pt x="4067874" y="1268743"/>
                    <a:pt x="4032071" y="1268743"/>
                  </a:cubicBezTo>
                  <a:close/>
                  <a:moveTo>
                    <a:pt x="1188874" y="1271771"/>
                  </a:moveTo>
                  <a:cubicBezTo>
                    <a:pt x="1153071" y="1271771"/>
                    <a:pt x="1124047" y="1242110"/>
                    <a:pt x="1124047" y="1205521"/>
                  </a:cubicBezTo>
                  <a:cubicBezTo>
                    <a:pt x="1124047" y="1168932"/>
                    <a:pt x="1153071" y="1139271"/>
                    <a:pt x="1188874" y="1139271"/>
                  </a:cubicBezTo>
                  <a:cubicBezTo>
                    <a:pt x="1224678" y="1139271"/>
                    <a:pt x="1253702" y="1168932"/>
                    <a:pt x="1253702" y="1205521"/>
                  </a:cubicBezTo>
                  <a:cubicBezTo>
                    <a:pt x="1253702" y="1242110"/>
                    <a:pt x="1224678" y="1271771"/>
                    <a:pt x="1188874" y="1271771"/>
                  </a:cubicBezTo>
                  <a:close/>
                  <a:moveTo>
                    <a:pt x="1004983" y="1271771"/>
                  </a:moveTo>
                  <a:cubicBezTo>
                    <a:pt x="969180" y="1271771"/>
                    <a:pt x="940155" y="1242110"/>
                    <a:pt x="940155" y="1205521"/>
                  </a:cubicBezTo>
                  <a:cubicBezTo>
                    <a:pt x="940155" y="1168932"/>
                    <a:pt x="969180" y="1139271"/>
                    <a:pt x="1004983" y="1139271"/>
                  </a:cubicBezTo>
                  <a:cubicBezTo>
                    <a:pt x="1040786" y="1139271"/>
                    <a:pt x="1069811" y="1168932"/>
                    <a:pt x="1069811" y="1205521"/>
                  </a:cubicBezTo>
                  <a:cubicBezTo>
                    <a:pt x="1069811" y="1242110"/>
                    <a:pt x="1040786" y="1271771"/>
                    <a:pt x="1004983" y="1271771"/>
                  </a:cubicBezTo>
                  <a:close/>
                  <a:moveTo>
                    <a:pt x="821092" y="1271771"/>
                  </a:moveTo>
                  <a:cubicBezTo>
                    <a:pt x="785288" y="1271771"/>
                    <a:pt x="756264" y="1242110"/>
                    <a:pt x="756264" y="1205521"/>
                  </a:cubicBezTo>
                  <a:cubicBezTo>
                    <a:pt x="756264" y="1168932"/>
                    <a:pt x="785288" y="1139271"/>
                    <a:pt x="821092" y="1139271"/>
                  </a:cubicBezTo>
                  <a:cubicBezTo>
                    <a:pt x="856895" y="1139271"/>
                    <a:pt x="885920" y="1168932"/>
                    <a:pt x="885920" y="1205521"/>
                  </a:cubicBezTo>
                  <a:cubicBezTo>
                    <a:pt x="885920" y="1242110"/>
                    <a:pt x="856895" y="1271771"/>
                    <a:pt x="821092" y="1271771"/>
                  </a:cubicBezTo>
                  <a:close/>
                  <a:moveTo>
                    <a:pt x="637202" y="1271771"/>
                  </a:moveTo>
                  <a:cubicBezTo>
                    <a:pt x="601397" y="1271771"/>
                    <a:pt x="572374" y="1242110"/>
                    <a:pt x="572374" y="1205521"/>
                  </a:cubicBezTo>
                  <a:cubicBezTo>
                    <a:pt x="572374" y="1168932"/>
                    <a:pt x="601397" y="1139271"/>
                    <a:pt x="637202" y="1139271"/>
                  </a:cubicBezTo>
                  <a:cubicBezTo>
                    <a:pt x="673004" y="1139271"/>
                    <a:pt x="702030" y="1168932"/>
                    <a:pt x="702030" y="1205521"/>
                  </a:cubicBezTo>
                  <a:cubicBezTo>
                    <a:pt x="702030" y="1242110"/>
                    <a:pt x="673004" y="1271771"/>
                    <a:pt x="637202" y="1271771"/>
                  </a:cubicBezTo>
                  <a:close/>
                  <a:moveTo>
                    <a:pt x="453308" y="1271771"/>
                  </a:moveTo>
                  <a:cubicBezTo>
                    <a:pt x="417506" y="1271771"/>
                    <a:pt x="388481" y="1242110"/>
                    <a:pt x="388481" y="1205521"/>
                  </a:cubicBezTo>
                  <a:cubicBezTo>
                    <a:pt x="388481" y="1168932"/>
                    <a:pt x="417506" y="1139271"/>
                    <a:pt x="453308" y="1139271"/>
                  </a:cubicBezTo>
                  <a:cubicBezTo>
                    <a:pt x="489112" y="1139271"/>
                    <a:pt x="518136" y="1168932"/>
                    <a:pt x="518136" y="1205521"/>
                  </a:cubicBezTo>
                  <a:cubicBezTo>
                    <a:pt x="518136" y="1242110"/>
                    <a:pt x="489112" y="1271771"/>
                    <a:pt x="453308" y="1271771"/>
                  </a:cubicBezTo>
                  <a:close/>
                  <a:moveTo>
                    <a:pt x="269417" y="1271771"/>
                  </a:moveTo>
                  <a:cubicBezTo>
                    <a:pt x="233614" y="1271771"/>
                    <a:pt x="204589" y="1242110"/>
                    <a:pt x="204589" y="1205521"/>
                  </a:cubicBezTo>
                  <a:cubicBezTo>
                    <a:pt x="204589" y="1168932"/>
                    <a:pt x="233614" y="1139271"/>
                    <a:pt x="269417" y="1139271"/>
                  </a:cubicBezTo>
                  <a:cubicBezTo>
                    <a:pt x="305220" y="1139271"/>
                    <a:pt x="334245" y="1168932"/>
                    <a:pt x="334245" y="1205521"/>
                  </a:cubicBezTo>
                  <a:cubicBezTo>
                    <a:pt x="334245" y="1242110"/>
                    <a:pt x="305220" y="1271771"/>
                    <a:pt x="269417" y="1271771"/>
                  </a:cubicBezTo>
                  <a:close/>
                  <a:moveTo>
                    <a:pt x="70797" y="1271771"/>
                  </a:moveTo>
                  <a:cubicBezTo>
                    <a:pt x="34993" y="1271771"/>
                    <a:pt x="5970" y="1242110"/>
                    <a:pt x="5970" y="1205521"/>
                  </a:cubicBezTo>
                  <a:cubicBezTo>
                    <a:pt x="5970" y="1168932"/>
                    <a:pt x="34993" y="1139271"/>
                    <a:pt x="70797" y="1139271"/>
                  </a:cubicBezTo>
                  <a:cubicBezTo>
                    <a:pt x="106601" y="1139271"/>
                    <a:pt x="135625" y="1168932"/>
                    <a:pt x="135625" y="1205521"/>
                  </a:cubicBezTo>
                  <a:cubicBezTo>
                    <a:pt x="135625" y="1242110"/>
                    <a:pt x="106601" y="1271771"/>
                    <a:pt x="70797" y="1271771"/>
                  </a:cubicBezTo>
                  <a:close/>
                  <a:moveTo>
                    <a:pt x="6454772" y="1479281"/>
                  </a:moveTo>
                  <a:cubicBezTo>
                    <a:pt x="6418968" y="1479281"/>
                    <a:pt x="6389944" y="1449620"/>
                    <a:pt x="6389944" y="1413031"/>
                  </a:cubicBezTo>
                  <a:cubicBezTo>
                    <a:pt x="6389944" y="1376442"/>
                    <a:pt x="6418968" y="1346781"/>
                    <a:pt x="6454772" y="1346781"/>
                  </a:cubicBezTo>
                  <a:cubicBezTo>
                    <a:pt x="6490575" y="1346781"/>
                    <a:pt x="6519600" y="1376442"/>
                    <a:pt x="6519600" y="1413031"/>
                  </a:cubicBezTo>
                  <a:cubicBezTo>
                    <a:pt x="6519600" y="1449620"/>
                    <a:pt x="6490575" y="1479281"/>
                    <a:pt x="6454772" y="1479281"/>
                  </a:cubicBezTo>
                  <a:close/>
                  <a:moveTo>
                    <a:pt x="6270880" y="1479281"/>
                  </a:moveTo>
                  <a:cubicBezTo>
                    <a:pt x="6235077" y="1479281"/>
                    <a:pt x="6206052" y="1449620"/>
                    <a:pt x="6206052" y="1413031"/>
                  </a:cubicBezTo>
                  <a:cubicBezTo>
                    <a:pt x="6206052" y="1376442"/>
                    <a:pt x="6235077" y="1346781"/>
                    <a:pt x="6270880" y="1346781"/>
                  </a:cubicBezTo>
                  <a:cubicBezTo>
                    <a:pt x="6306684" y="1346781"/>
                    <a:pt x="6335708" y="1376442"/>
                    <a:pt x="6335708" y="1413031"/>
                  </a:cubicBezTo>
                  <a:cubicBezTo>
                    <a:pt x="6335708" y="1449620"/>
                    <a:pt x="6306684" y="1479281"/>
                    <a:pt x="6270880" y="1479281"/>
                  </a:cubicBezTo>
                  <a:close/>
                  <a:moveTo>
                    <a:pt x="6086990" y="1479281"/>
                  </a:moveTo>
                  <a:cubicBezTo>
                    <a:pt x="6051186" y="1479281"/>
                    <a:pt x="6022162" y="1449620"/>
                    <a:pt x="6022162" y="1413031"/>
                  </a:cubicBezTo>
                  <a:cubicBezTo>
                    <a:pt x="6022162" y="1376442"/>
                    <a:pt x="6051186" y="1346781"/>
                    <a:pt x="6086990" y="1346781"/>
                  </a:cubicBezTo>
                  <a:cubicBezTo>
                    <a:pt x="6122793" y="1346781"/>
                    <a:pt x="6151817" y="1376442"/>
                    <a:pt x="6151817" y="1413031"/>
                  </a:cubicBezTo>
                  <a:cubicBezTo>
                    <a:pt x="6151817" y="1449620"/>
                    <a:pt x="6122793" y="1479281"/>
                    <a:pt x="6086990" y="1479281"/>
                  </a:cubicBezTo>
                  <a:close/>
                  <a:moveTo>
                    <a:pt x="5903098" y="1479281"/>
                  </a:moveTo>
                  <a:cubicBezTo>
                    <a:pt x="5867295" y="1479281"/>
                    <a:pt x="5838270" y="1449620"/>
                    <a:pt x="5838270" y="1413031"/>
                  </a:cubicBezTo>
                  <a:cubicBezTo>
                    <a:pt x="5838270" y="1376442"/>
                    <a:pt x="5867295" y="1346781"/>
                    <a:pt x="5903098" y="1346781"/>
                  </a:cubicBezTo>
                  <a:cubicBezTo>
                    <a:pt x="5938902" y="1346781"/>
                    <a:pt x="5967926" y="1376442"/>
                    <a:pt x="5967926" y="1413031"/>
                  </a:cubicBezTo>
                  <a:cubicBezTo>
                    <a:pt x="5967926" y="1449620"/>
                    <a:pt x="5938902" y="1479281"/>
                    <a:pt x="5903098" y="1479281"/>
                  </a:cubicBezTo>
                  <a:close/>
                  <a:moveTo>
                    <a:pt x="5719207" y="1479281"/>
                  </a:moveTo>
                  <a:cubicBezTo>
                    <a:pt x="5683403" y="1479281"/>
                    <a:pt x="5654379" y="1449620"/>
                    <a:pt x="5654379" y="1413031"/>
                  </a:cubicBezTo>
                  <a:cubicBezTo>
                    <a:pt x="5654379" y="1376442"/>
                    <a:pt x="5683403" y="1346781"/>
                    <a:pt x="5719207" y="1346781"/>
                  </a:cubicBezTo>
                  <a:cubicBezTo>
                    <a:pt x="5755009" y="1346781"/>
                    <a:pt x="5784034" y="1376442"/>
                    <a:pt x="5784034" y="1413031"/>
                  </a:cubicBezTo>
                  <a:cubicBezTo>
                    <a:pt x="5784034" y="1449620"/>
                    <a:pt x="5755009" y="1479281"/>
                    <a:pt x="5719207" y="1479281"/>
                  </a:cubicBezTo>
                  <a:close/>
                  <a:moveTo>
                    <a:pt x="5535315" y="1479281"/>
                  </a:moveTo>
                  <a:cubicBezTo>
                    <a:pt x="5499511" y="1479281"/>
                    <a:pt x="5470487" y="1449620"/>
                    <a:pt x="5470487" y="1413031"/>
                  </a:cubicBezTo>
                  <a:cubicBezTo>
                    <a:pt x="5470487" y="1376442"/>
                    <a:pt x="5499511" y="1346781"/>
                    <a:pt x="5535315" y="1346781"/>
                  </a:cubicBezTo>
                  <a:cubicBezTo>
                    <a:pt x="5571119" y="1346781"/>
                    <a:pt x="5600143" y="1376442"/>
                    <a:pt x="5600143" y="1413031"/>
                  </a:cubicBezTo>
                  <a:cubicBezTo>
                    <a:pt x="5600143" y="1449620"/>
                    <a:pt x="5571119" y="1479281"/>
                    <a:pt x="5535315" y="1479281"/>
                  </a:cubicBezTo>
                  <a:close/>
                  <a:moveTo>
                    <a:pt x="5336695" y="1479281"/>
                  </a:moveTo>
                  <a:cubicBezTo>
                    <a:pt x="5300891" y="1479281"/>
                    <a:pt x="5271867" y="1449620"/>
                    <a:pt x="5271867" y="1413031"/>
                  </a:cubicBezTo>
                  <a:cubicBezTo>
                    <a:pt x="5271867" y="1376442"/>
                    <a:pt x="5300891" y="1346781"/>
                    <a:pt x="5336695" y="1346781"/>
                  </a:cubicBezTo>
                  <a:cubicBezTo>
                    <a:pt x="5372498" y="1346781"/>
                    <a:pt x="5401522" y="1376442"/>
                    <a:pt x="5401522" y="1413031"/>
                  </a:cubicBezTo>
                  <a:cubicBezTo>
                    <a:pt x="5401522" y="1449620"/>
                    <a:pt x="5372498" y="1479281"/>
                    <a:pt x="5336695" y="1479281"/>
                  </a:cubicBezTo>
                  <a:close/>
                  <a:moveTo>
                    <a:pt x="3839600" y="1481299"/>
                  </a:moveTo>
                  <a:cubicBezTo>
                    <a:pt x="3803797" y="1481299"/>
                    <a:pt x="3774772" y="1451638"/>
                    <a:pt x="3774772" y="1415049"/>
                  </a:cubicBezTo>
                  <a:cubicBezTo>
                    <a:pt x="3774772" y="1378460"/>
                    <a:pt x="3803797" y="1348799"/>
                    <a:pt x="3839600" y="1348799"/>
                  </a:cubicBezTo>
                  <a:cubicBezTo>
                    <a:pt x="3875403" y="1348799"/>
                    <a:pt x="3904427" y="1378460"/>
                    <a:pt x="3904427" y="1415049"/>
                  </a:cubicBezTo>
                  <a:cubicBezTo>
                    <a:pt x="3904427" y="1451638"/>
                    <a:pt x="3875403" y="1481299"/>
                    <a:pt x="3839600" y="1481299"/>
                  </a:cubicBezTo>
                  <a:close/>
                  <a:moveTo>
                    <a:pt x="3655709" y="1481299"/>
                  </a:moveTo>
                  <a:cubicBezTo>
                    <a:pt x="3619905" y="1481299"/>
                    <a:pt x="3590881" y="1451638"/>
                    <a:pt x="3590881" y="1415049"/>
                  </a:cubicBezTo>
                  <a:cubicBezTo>
                    <a:pt x="3590881" y="1378460"/>
                    <a:pt x="3619905" y="1348799"/>
                    <a:pt x="3655709" y="1348799"/>
                  </a:cubicBezTo>
                  <a:cubicBezTo>
                    <a:pt x="3691512" y="1348799"/>
                    <a:pt x="3720536" y="1378460"/>
                    <a:pt x="3720536" y="1415049"/>
                  </a:cubicBezTo>
                  <a:cubicBezTo>
                    <a:pt x="3720536" y="1451638"/>
                    <a:pt x="3691512" y="1481299"/>
                    <a:pt x="3655709" y="1481299"/>
                  </a:cubicBezTo>
                  <a:close/>
                  <a:moveTo>
                    <a:pt x="3471818" y="1481299"/>
                  </a:moveTo>
                  <a:cubicBezTo>
                    <a:pt x="3436014" y="1481299"/>
                    <a:pt x="3406990" y="1451638"/>
                    <a:pt x="3406990" y="1415049"/>
                  </a:cubicBezTo>
                  <a:cubicBezTo>
                    <a:pt x="3406990" y="1378460"/>
                    <a:pt x="3436014" y="1348799"/>
                    <a:pt x="3471818" y="1348799"/>
                  </a:cubicBezTo>
                  <a:cubicBezTo>
                    <a:pt x="3507621" y="1348799"/>
                    <a:pt x="3536645" y="1378460"/>
                    <a:pt x="3536645" y="1415049"/>
                  </a:cubicBezTo>
                  <a:cubicBezTo>
                    <a:pt x="3536645" y="1451638"/>
                    <a:pt x="3507621" y="1481299"/>
                    <a:pt x="3471818" y="1481299"/>
                  </a:cubicBezTo>
                  <a:close/>
                  <a:moveTo>
                    <a:pt x="3287926" y="1481299"/>
                  </a:moveTo>
                  <a:cubicBezTo>
                    <a:pt x="3252122" y="1481299"/>
                    <a:pt x="3223098" y="1451638"/>
                    <a:pt x="3223098" y="1415049"/>
                  </a:cubicBezTo>
                  <a:cubicBezTo>
                    <a:pt x="3223098" y="1378460"/>
                    <a:pt x="3252122" y="1348799"/>
                    <a:pt x="3287926" y="1348799"/>
                  </a:cubicBezTo>
                  <a:cubicBezTo>
                    <a:pt x="3323730" y="1348799"/>
                    <a:pt x="3352754" y="1378460"/>
                    <a:pt x="3352754" y="1415049"/>
                  </a:cubicBezTo>
                  <a:cubicBezTo>
                    <a:pt x="3352754" y="1451638"/>
                    <a:pt x="3323730" y="1481299"/>
                    <a:pt x="3287926" y="1481299"/>
                  </a:cubicBezTo>
                  <a:close/>
                  <a:moveTo>
                    <a:pt x="3104034" y="1481299"/>
                  </a:moveTo>
                  <a:cubicBezTo>
                    <a:pt x="3068231" y="1481299"/>
                    <a:pt x="3039206" y="1451638"/>
                    <a:pt x="3039206" y="1415049"/>
                  </a:cubicBezTo>
                  <a:cubicBezTo>
                    <a:pt x="3039206" y="1378460"/>
                    <a:pt x="3068231" y="1348799"/>
                    <a:pt x="3104034" y="1348799"/>
                  </a:cubicBezTo>
                  <a:cubicBezTo>
                    <a:pt x="3139837" y="1348799"/>
                    <a:pt x="3168861" y="1378460"/>
                    <a:pt x="3168861" y="1415049"/>
                  </a:cubicBezTo>
                  <a:cubicBezTo>
                    <a:pt x="3168861" y="1451638"/>
                    <a:pt x="3139837" y="1481299"/>
                    <a:pt x="3104034" y="1481299"/>
                  </a:cubicBezTo>
                  <a:close/>
                  <a:moveTo>
                    <a:pt x="2920143" y="1481299"/>
                  </a:moveTo>
                  <a:cubicBezTo>
                    <a:pt x="2884339" y="1481299"/>
                    <a:pt x="2855315" y="1451638"/>
                    <a:pt x="2855315" y="1415049"/>
                  </a:cubicBezTo>
                  <a:cubicBezTo>
                    <a:pt x="2855315" y="1378460"/>
                    <a:pt x="2884339" y="1348799"/>
                    <a:pt x="2920143" y="1348799"/>
                  </a:cubicBezTo>
                  <a:cubicBezTo>
                    <a:pt x="2955946" y="1348799"/>
                    <a:pt x="2984970" y="1378460"/>
                    <a:pt x="2984970" y="1415049"/>
                  </a:cubicBezTo>
                  <a:cubicBezTo>
                    <a:pt x="2984970" y="1451638"/>
                    <a:pt x="2955946" y="1481299"/>
                    <a:pt x="2920143" y="1481299"/>
                  </a:cubicBezTo>
                  <a:close/>
                  <a:moveTo>
                    <a:pt x="2721523" y="1481299"/>
                  </a:moveTo>
                  <a:cubicBezTo>
                    <a:pt x="2685719" y="1481299"/>
                    <a:pt x="2656695" y="1451638"/>
                    <a:pt x="2656695" y="1415049"/>
                  </a:cubicBezTo>
                  <a:cubicBezTo>
                    <a:pt x="2656695" y="1378460"/>
                    <a:pt x="2685719" y="1348799"/>
                    <a:pt x="2721523" y="1348799"/>
                  </a:cubicBezTo>
                  <a:cubicBezTo>
                    <a:pt x="2757326" y="1348799"/>
                    <a:pt x="2786350" y="1378460"/>
                    <a:pt x="2786350" y="1415049"/>
                  </a:cubicBezTo>
                  <a:cubicBezTo>
                    <a:pt x="2786350" y="1451638"/>
                    <a:pt x="2757326" y="1481299"/>
                    <a:pt x="2721523" y="1481299"/>
                  </a:cubicBezTo>
                  <a:close/>
                  <a:moveTo>
                    <a:pt x="2523126" y="1482308"/>
                  </a:moveTo>
                  <a:cubicBezTo>
                    <a:pt x="2487322" y="1482308"/>
                    <a:pt x="2458298" y="1452647"/>
                    <a:pt x="2458298" y="1416058"/>
                  </a:cubicBezTo>
                  <a:cubicBezTo>
                    <a:pt x="2458298" y="1379469"/>
                    <a:pt x="2487322" y="1349808"/>
                    <a:pt x="2523126" y="1349808"/>
                  </a:cubicBezTo>
                  <a:cubicBezTo>
                    <a:pt x="2558929" y="1349808"/>
                    <a:pt x="2587953" y="1379469"/>
                    <a:pt x="2587953" y="1416058"/>
                  </a:cubicBezTo>
                  <a:cubicBezTo>
                    <a:pt x="2587953" y="1452647"/>
                    <a:pt x="2558929" y="1482308"/>
                    <a:pt x="2523126" y="1482308"/>
                  </a:cubicBezTo>
                  <a:close/>
                  <a:moveTo>
                    <a:pt x="2339234" y="1482308"/>
                  </a:moveTo>
                  <a:cubicBezTo>
                    <a:pt x="2303430" y="1482308"/>
                    <a:pt x="2274406" y="1452647"/>
                    <a:pt x="2274406" y="1416058"/>
                  </a:cubicBezTo>
                  <a:cubicBezTo>
                    <a:pt x="2274406" y="1379469"/>
                    <a:pt x="2303430" y="1349808"/>
                    <a:pt x="2339234" y="1349808"/>
                  </a:cubicBezTo>
                  <a:cubicBezTo>
                    <a:pt x="2375038" y="1349808"/>
                    <a:pt x="2404062" y="1379469"/>
                    <a:pt x="2404062" y="1416058"/>
                  </a:cubicBezTo>
                  <a:cubicBezTo>
                    <a:pt x="2404062" y="1452647"/>
                    <a:pt x="2375038" y="1482308"/>
                    <a:pt x="2339234" y="1482308"/>
                  </a:cubicBezTo>
                  <a:close/>
                  <a:moveTo>
                    <a:pt x="2155343" y="1482308"/>
                  </a:moveTo>
                  <a:cubicBezTo>
                    <a:pt x="2119540" y="1482308"/>
                    <a:pt x="2090515" y="1452647"/>
                    <a:pt x="2090515" y="1416058"/>
                  </a:cubicBezTo>
                  <a:cubicBezTo>
                    <a:pt x="2090515" y="1379469"/>
                    <a:pt x="2119540" y="1349808"/>
                    <a:pt x="2155343" y="1349808"/>
                  </a:cubicBezTo>
                  <a:cubicBezTo>
                    <a:pt x="2191146" y="1349808"/>
                    <a:pt x="2220170" y="1379469"/>
                    <a:pt x="2220170" y="1416058"/>
                  </a:cubicBezTo>
                  <a:cubicBezTo>
                    <a:pt x="2220170" y="1452647"/>
                    <a:pt x="2191146" y="1482308"/>
                    <a:pt x="2155343" y="1482308"/>
                  </a:cubicBezTo>
                  <a:close/>
                  <a:moveTo>
                    <a:pt x="1971452" y="1482308"/>
                  </a:moveTo>
                  <a:cubicBezTo>
                    <a:pt x="1935648" y="1482308"/>
                    <a:pt x="1906624" y="1452647"/>
                    <a:pt x="1906624" y="1416058"/>
                  </a:cubicBezTo>
                  <a:cubicBezTo>
                    <a:pt x="1906624" y="1379469"/>
                    <a:pt x="1935648" y="1349808"/>
                    <a:pt x="1971452" y="1349808"/>
                  </a:cubicBezTo>
                  <a:cubicBezTo>
                    <a:pt x="2007255" y="1349808"/>
                    <a:pt x="2036280" y="1379469"/>
                    <a:pt x="2036280" y="1416058"/>
                  </a:cubicBezTo>
                  <a:cubicBezTo>
                    <a:pt x="2036280" y="1452647"/>
                    <a:pt x="2007255" y="1482308"/>
                    <a:pt x="1971452" y="1482308"/>
                  </a:cubicBezTo>
                  <a:close/>
                  <a:moveTo>
                    <a:pt x="1787561" y="1482308"/>
                  </a:moveTo>
                  <a:cubicBezTo>
                    <a:pt x="1751756" y="1482308"/>
                    <a:pt x="1722733" y="1452647"/>
                    <a:pt x="1722733" y="1416058"/>
                  </a:cubicBezTo>
                  <a:cubicBezTo>
                    <a:pt x="1722733" y="1379469"/>
                    <a:pt x="1751756" y="1349808"/>
                    <a:pt x="1787561" y="1349808"/>
                  </a:cubicBezTo>
                  <a:cubicBezTo>
                    <a:pt x="1823363" y="1349808"/>
                    <a:pt x="1852388" y="1379469"/>
                    <a:pt x="1852388" y="1416058"/>
                  </a:cubicBezTo>
                  <a:cubicBezTo>
                    <a:pt x="1852388" y="1452647"/>
                    <a:pt x="1823363" y="1482308"/>
                    <a:pt x="1787561" y="1482308"/>
                  </a:cubicBezTo>
                  <a:close/>
                  <a:moveTo>
                    <a:pt x="1603668" y="1482308"/>
                  </a:moveTo>
                  <a:cubicBezTo>
                    <a:pt x="1567865" y="1482308"/>
                    <a:pt x="1538841" y="1452647"/>
                    <a:pt x="1538841" y="1416058"/>
                  </a:cubicBezTo>
                  <a:cubicBezTo>
                    <a:pt x="1538841" y="1379469"/>
                    <a:pt x="1567865" y="1349808"/>
                    <a:pt x="1603668" y="1349808"/>
                  </a:cubicBezTo>
                  <a:cubicBezTo>
                    <a:pt x="1639472" y="1349808"/>
                    <a:pt x="1668496" y="1379469"/>
                    <a:pt x="1668496" y="1416058"/>
                  </a:cubicBezTo>
                  <a:cubicBezTo>
                    <a:pt x="1668496" y="1452647"/>
                    <a:pt x="1639472" y="1482308"/>
                    <a:pt x="1603668" y="1482308"/>
                  </a:cubicBezTo>
                  <a:close/>
                  <a:moveTo>
                    <a:pt x="1405048" y="1482308"/>
                  </a:moveTo>
                  <a:cubicBezTo>
                    <a:pt x="1369246" y="1482308"/>
                    <a:pt x="1340221" y="1452647"/>
                    <a:pt x="1340221" y="1416058"/>
                  </a:cubicBezTo>
                  <a:cubicBezTo>
                    <a:pt x="1340221" y="1379469"/>
                    <a:pt x="1369246" y="1349808"/>
                    <a:pt x="1405048" y="1349808"/>
                  </a:cubicBezTo>
                  <a:cubicBezTo>
                    <a:pt x="1440851" y="1349808"/>
                    <a:pt x="1469876" y="1379469"/>
                    <a:pt x="1469876" y="1416058"/>
                  </a:cubicBezTo>
                  <a:cubicBezTo>
                    <a:pt x="1469876" y="1452647"/>
                    <a:pt x="1440851" y="1482308"/>
                    <a:pt x="1405048" y="1482308"/>
                  </a:cubicBezTo>
                  <a:close/>
                  <a:moveTo>
                    <a:pt x="7759394" y="1484327"/>
                  </a:moveTo>
                  <a:cubicBezTo>
                    <a:pt x="7723590" y="1484327"/>
                    <a:pt x="7694566" y="1454666"/>
                    <a:pt x="7694566" y="1418077"/>
                  </a:cubicBezTo>
                  <a:cubicBezTo>
                    <a:pt x="7694566" y="1381488"/>
                    <a:pt x="7723590" y="1351827"/>
                    <a:pt x="7759394" y="1351827"/>
                  </a:cubicBezTo>
                  <a:cubicBezTo>
                    <a:pt x="7795198" y="1351827"/>
                    <a:pt x="7824222" y="1381488"/>
                    <a:pt x="7824222" y="1418077"/>
                  </a:cubicBezTo>
                  <a:cubicBezTo>
                    <a:pt x="7824222" y="1454666"/>
                    <a:pt x="7795198" y="1484327"/>
                    <a:pt x="7759394" y="1484327"/>
                  </a:cubicBezTo>
                  <a:close/>
                  <a:moveTo>
                    <a:pt x="7575503" y="1484327"/>
                  </a:moveTo>
                  <a:cubicBezTo>
                    <a:pt x="7539700" y="1484327"/>
                    <a:pt x="7510676" y="1454666"/>
                    <a:pt x="7510676" y="1418077"/>
                  </a:cubicBezTo>
                  <a:cubicBezTo>
                    <a:pt x="7510676" y="1381488"/>
                    <a:pt x="7539700" y="1351827"/>
                    <a:pt x="7575503" y="1351827"/>
                  </a:cubicBezTo>
                  <a:cubicBezTo>
                    <a:pt x="7611306" y="1351827"/>
                    <a:pt x="7640330" y="1381488"/>
                    <a:pt x="7640330" y="1418077"/>
                  </a:cubicBezTo>
                  <a:cubicBezTo>
                    <a:pt x="7640330" y="1454666"/>
                    <a:pt x="7611306" y="1484327"/>
                    <a:pt x="7575503" y="1484327"/>
                  </a:cubicBezTo>
                  <a:close/>
                  <a:moveTo>
                    <a:pt x="7391612" y="1484327"/>
                  </a:moveTo>
                  <a:cubicBezTo>
                    <a:pt x="7355809" y="1484327"/>
                    <a:pt x="7326784" y="1454666"/>
                    <a:pt x="7326784" y="1418077"/>
                  </a:cubicBezTo>
                  <a:cubicBezTo>
                    <a:pt x="7326784" y="1381488"/>
                    <a:pt x="7355809" y="1351827"/>
                    <a:pt x="7391612" y="1351827"/>
                  </a:cubicBezTo>
                  <a:cubicBezTo>
                    <a:pt x="7427415" y="1351827"/>
                    <a:pt x="7456440" y="1381488"/>
                    <a:pt x="7456440" y="1418077"/>
                  </a:cubicBezTo>
                  <a:cubicBezTo>
                    <a:pt x="7456440" y="1454666"/>
                    <a:pt x="7427415" y="1484327"/>
                    <a:pt x="7391612" y="1484327"/>
                  </a:cubicBezTo>
                  <a:close/>
                  <a:moveTo>
                    <a:pt x="7207720" y="1484327"/>
                  </a:moveTo>
                  <a:cubicBezTo>
                    <a:pt x="7171917" y="1484327"/>
                    <a:pt x="7142893" y="1454666"/>
                    <a:pt x="7142893" y="1418077"/>
                  </a:cubicBezTo>
                  <a:cubicBezTo>
                    <a:pt x="7142893" y="1381488"/>
                    <a:pt x="7171917" y="1351827"/>
                    <a:pt x="7207720" y="1351827"/>
                  </a:cubicBezTo>
                  <a:cubicBezTo>
                    <a:pt x="7243524" y="1351827"/>
                    <a:pt x="7272548" y="1381488"/>
                    <a:pt x="7272548" y="1418077"/>
                  </a:cubicBezTo>
                  <a:cubicBezTo>
                    <a:pt x="7272548" y="1454666"/>
                    <a:pt x="7243524" y="1484327"/>
                    <a:pt x="7207720" y="1484327"/>
                  </a:cubicBezTo>
                  <a:close/>
                  <a:moveTo>
                    <a:pt x="7023828" y="1484327"/>
                  </a:moveTo>
                  <a:cubicBezTo>
                    <a:pt x="6988026" y="1484327"/>
                    <a:pt x="6959001" y="1454666"/>
                    <a:pt x="6959001" y="1418077"/>
                  </a:cubicBezTo>
                  <a:cubicBezTo>
                    <a:pt x="6959001" y="1381488"/>
                    <a:pt x="6988026" y="1351827"/>
                    <a:pt x="7023828" y="1351827"/>
                  </a:cubicBezTo>
                  <a:cubicBezTo>
                    <a:pt x="7059632" y="1351827"/>
                    <a:pt x="7088656" y="1381488"/>
                    <a:pt x="7088656" y="1418077"/>
                  </a:cubicBezTo>
                  <a:cubicBezTo>
                    <a:pt x="7088656" y="1454666"/>
                    <a:pt x="7059632" y="1484327"/>
                    <a:pt x="7023828" y="1484327"/>
                  </a:cubicBezTo>
                  <a:close/>
                  <a:moveTo>
                    <a:pt x="6839937" y="1484327"/>
                  </a:moveTo>
                  <a:cubicBezTo>
                    <a:pt x="6804134" y="1484327"/>
                    <a:pt x="6775110" y="1454666"/>
                    <a:pt x="6775110" y="1418077"/>
                  </a:cubicBezTo>
                  <a:cubicBezTo>
                    <a:pt x="6775110" y="1381488"/>
                    <a:pt x="6804134" y="1351827"/>
                    <a:pt x="6839937" y="1351827"/>
                  </a:cubicBezTo>
                  <a:cubicBezTo>
                    <a:pt x="6875741" y="1351827"/>
                    <a:pt x="6904765" y="1381488"/>
                    <a:pt x="6904765" y="1418077"/>
                  </a:cubicBezTo>
                  <a:cubicBezTo>
                    <a:pt x="6904765" y="1454666"/>
                    <a:pt x="6875741" y="1484327"/>
                    <a:pt x="6839937" y="1484327"/>
                  </a:cubicBezTo>
                  <a:close/>
                  <a:moveTo>
                    <a:pt x="6641318" y="1484327"/>
                  </a:moveTo>
                  <a:cubicBezTo>
                    <a:pt x="6605514" y="1484327"/>
                    <a:pt x="6576490" y="1454666"/>
                    <a:pt x="6576490" y="1418077"/>
                  </a:cubicBezTo>
                  <a:cubicBezTo>
                    <a:pt x="6576490" y="1381488"/>
                    <a:pt x="6605514" y="1351827"/>
                    <a:pt x="6641318" y="1351827"/>
                  </a:cubicBezTo>
                  <a:cubicBezTo>
                    <a:pt x="6677120" y="1351827"/>
                    <a:pt x="6706144" y="1381488"/>
                    <a:pt x="6706144" y="1418077"/>
                  </a:cubicBezTo>
                  <a:cubicBezTo>
                    <a:pt x="6706144" y="1454666"/>
                    <a:pt x="6677120" y="1484327"/>
                    <a:pt x="6641318" y="1484327"/>
                  </a:cubicBezTo>
                  <a:close/>
                  <a:moveTo>
                    <a:pt x="5150149" y="1486345"/>
                  </a:moveTo>
                  <a:cubicBezTo>
                    <a:pt x="5114345" y="1486345"/>
                    <a:pt x="5085321" y="1456684"/>
                    <a:pt x="5085321" y="1420095"/>
                  </a:cubicBezTo>
                  <a:cubicBezTo>
                    <a:pt x="5085321" y="1383506"/>
                    <a:pt x="5114345" y="1353845"/>
                    <a:pt x="5150149" y="1353845"/>
                  </a:cubicBezTo>
                  <a:cubicBezTo>
                    <a:pt x="5185953" y="1353845"/>
                    <a:pt x="5214976" y="1383506"/>
                    <a:pt x="5214976" y="1420095"/>
                  </a:cubicBezTo>
                  <a:cubicBezTo>
                    <a:pt x="5214976" y="1456684"/>
                    <a:pt x="5185953" y="1486345"/>
                    <a:pt x="5150149" y="1486345"/>
                  </a:cubicBezTo>
                  <a:close/>
                  <a:moveTo>
                    <a:pt x="4966257" y="1486345"/>
                  </a:moveTo>
                  <a:cubicBezTo>
                    <a:pt x="4930454" y="1486345"/>
                    <a:pt x="4901430" y="1456684"/>
                    <a:pt x="4901430" y="1420095"/>
                  </a:cubicBezTo>
                  <a:cubicBezTo>
                    <a:pt x="4901430" y="1383506"/>
                    <a:pt x="4930454" y="1353845"/>
                    <a:pt x="4966257" y="1353845"/>
                  </a:cubicBezTo>
                  <a:cubicBezTo>
                    <a:pt x="5002061" y="1353845"/>
                    <a:pt x="5031085" y="1383506"/>
                    <a:pt x="5031085" y="1420095"/>
                  </a:cubicBezTo>
                  <a:cubicBezTo>
                    <a:pt x="5031085" y="1456684"/>
                    <a:pt x="5002061" y="1486345"/>
                    <a:pt x="4966257" y="1486345"/>
                  </a:cubicBezTo>
                  <a:close/>
                  <a:moveTo>
                    <a:pt x="4782366" y="1486345"/>
                  </a:moveTo>
                  <a:cubicBezTo>
                    <a:pt x="4746563" y="1486345"/>
                    <a:pt x="4717539" y="1456684"/>
                    <a:pt x="4717539" y="1420095"/>
                  </a:cubicBezTo>
                  <a:cubicBezTo>
                    <a:pt x="4717539" y="1383506"/>
                    <a:pt x="4746563" y="1353845"/>
                    <a:pt x="4782366" y="1353845"/>
                  </a:cubicBezTo>
                  <a:cubicBezTo>
                    <a:pt x="4818169" y="1353845"/>
                    <a:pt x="4847193" y="1383506"/>
                    <a:pt x="4847193" y="1420095"/>
                  </a:cubicBezTo>
                  <a:cubicBezTo>
                    <a:pt x="4847193" y="1456684"/>
                    <a:pt x="4818169" y="1486345"/>
                    <a:pt x="4782366" y="1486345"/>
                  </a:cubicBezTo>
                  <a:close/>
                  <a:moveTo>
                    <a:pt x="4598475" y="1486345"/>
                  </a:moveTo>
                  <a:cubicBezTo>
                    <a:pt x="4562671" y="1486345"/>
                    <a:pt x="4533648" y="1456684"/>
                    <a:pt x="4533648" y="1420095"/>
                  </a:cubicBezTo>
                  <a:cubicBezTo>
                    <a:pt x="4533648" y="1383506"/>
                    <a:pt x="4562671" y="1353845"/>
                    <a:pt x="4598475" y="1353845"/>
                  </a:cubicBezTo>
                  <a:cubicBezTo>
                    <a:pt x="4634278" y="1353845"/>
                    <a:pt x="4663303" y="1383506"/>
                    <a:pt x="4663303" y="1420095"/>
                  </a:cubicBezTo>
                  <a:cubicBezTo>
                    <a:pt x="4663303" y="1456684"/>
                    <a:pt x="4634278" y="1486345"/>
                    <a:pt x="4598475" y="1486345"/>
                  </a:cubicBezTo>
                  <a:close/>
                  <a:moveTo>
                    <a:pt x="4414583" y="1486345"/>
                  </a:moveTo>
                  <a:cubicBezTo>
                    <a:pt x="4378779" y="1486345"/>
                    <a:pt x="4349755" y="1456684"/>
                    <a:pt x="4349755" y="1420095"/>
                  </a:cubicBezTo>
                  <a:cubicBezTo>
                    <a:pt x="4349755" y="1383506"/>
                    <a:pt x="4378779" y="1353845"/>
                    <a:pt x="4414583" y="1353845"/>
                  </a:cubicBezTo>
                  <a:cubicBezTo>
                    <a:pt x="4450386" y="1353845"/>
                    <a:pt x="4479410" y="1383506"/>
                    <a:pt x="4479410" y="1420095"/>
                  </a:cubicBezTo>
                  <a:cubicBezTo>
                    <a:pt x="4479410" y="1456684"/>
                    <a:pt x="4450386" y="1486345"/>
                    <a:pt x="4414583" y="1486345"/>
                  </a:cubicBezTo>
                  <a:close/>
                  <a:moveTo>
                    <a:pt x="4230691" y="1486345"/>
                  </a:moveTo>
                  <a:cubicBezTo>
                    <a:pt x="4194888" y="1486345"/>
                    <a:pt x="4165863" y="1456684"/>
                    <a:pt x="4165863" y="1420095"/>
                  </a:cubicBezTo>
                  <a:cubicBezTo>
                    <a:pt x="4165863" y="1383506"/>
                    <a:pt x="4194888" y="1353845"/>
                    <a:pt x="4230691" y="1353845"/>
                  </a:cubicBezTo>
                  <a:cubicBezTo>
                    <a:pt x="4266495" y="1353845"/>
                    <a:pt x="4295519" y="1383506"/>
                    <a:pt x="4295519" y="1420095"/>
                  </a:cubicBezTo>
                  <a:cubicBezTo>
                    <a:pt x="4295519" y="1456684"/>
                    <a:pt x="4266495" y="1486345"/>
                    <a:pt x="4230691" y="1486345"/>
                  </a:cubicBezTo>
                  <a:close/>
                  <a:moveTo>
                    <a:pt x="4032071" y="1486345"/>
                  </a:moveTo>
                  <a:cubicBezTo>
                    <a:pt x="3996268" y="1486345"/>
                    <a:pt x="3967243" y="1456684"/>
                    <a:pt x="3967243" y="1420095"/>
                  </a:cubicBezTo>
                  <a:cubicBezTo>
                    <a:pt x="3967243" y="1383506"/>
                    <a:pt x="3996268" y="1353845"/>
                    <a:pt x="4032071" y="1353845"/>
                  </a:cubicBezTo>
                  <a:cubicBezTo>
                    <a:pt x="4067874" y="1353845"/>
                    <a:pt x="4096898" y="1383506"/>
                    <a:pt x="4096898" y="1420095"/>
                  </a:cubicBezTo>
                  <a:cubicBezTo>
                    <a:pt x="4096898" y="1456684"/>
                    <a:pt x="4067874" y="1486345"/>
                    <a:pt x="4032071" y="1486345"/>
                  </a:cubicBezTo>
                  <a:close/>
                  <a:moveTo>
                    <a:pt x="1188874" y="1489373"/>
                  </a:moveTo>
                  <a:cubicBezTo>
                    <a:pt x="1153071" y="1489373"/>
                    <a:pt x="1124047" y="1459712"/>
                    <a:pt x="1124047" y="1423123"/>
                  </a:cubicBezTo>
                  <a:cubicBezTo>
                    <a:pt x="1124047" y="1386534"/>
                    <a:pt x="1153071" y="1356873"/>
                    <a:pt x="1188874" y="1356873"/>
                  </a:cubicBezTo>
                  <a:cubicBezTo>
                    <a:pt x="1224678" y="1356873"/>
                    <a:pt x="1253702" y="1386534"/>
                    <a:pt x="1253702" y="1423123"/>
                  </a:cubicBezTo>
                  <a:cubicBezTo>
                    <a:pt x="1253702" y="1459712"/>
                    <a:pt x="1224678" y="1489373"/>
                    <a:pt x="1188874" y="1489373"/>
                  </a:cubicBezTo>
                  <a:close/>
                  <a:moveTo>
                    <a:pt x="1004983" y="1489373"/>
                  </a:moveTo>
                  <a:cubicBezTo>
                    <a:pt x="969180" y="1489373"/>
                    <a:pt x="940155" y="1459712"/>
                    <a:pt x="940155" y="1423123"/>
                  </a:cubicBezTo>
                  <a:cubicBezTo>
                    <a:pt x="940155" y="1386534"/>
                    <a:pt x="969180" y="1356873"/>
                    <a:pt x="1004983" y="1356873"/>
                  </a:cubicBezTo>
                  <a:cubicBezTo>
                    <a:pt x="1040786" y="1356873"/>
                    <a:pt x="1069811" y="1386534"/>
                    <a:pt x="1069811" y="1423123"/>
                  </a:cubicBezTo>
                  <a:cubicBezTo>
                    <a:pt x="1069811" y="1459712"/>
                    <a:pt x="1040786" y="1489373"/>
                    <a:pt x="1004983" y="1489373"/>
                  </a:cubicBezTo>
                  <a:close/>
                  <a:moveTo>
                    <a:pt x="821092" y="1489373"/>
                  </a:moveTo>
                  <a:cubicBezTo>
                    <a:pt x="785288" y="1489373"/>
                    <a:pt x="756264" y="1459712"/>
                    <a:pt x="756264" y="1423123"/>
                  </a:cubicBezTo>
                  <a:cubicBezTo>
                    <a:pt x="756264" y="1386534"/>
                    <a:pt x="785288" y="1356873"/>
                    <a:pt x="821092" y="1356873"/>
                  </a:cubicBezTo>
                  <a:cubicBezTo>
                    <a:pt x="856895" y="1356873"/>
                    <a:pt x="885920" y="1386534"/>
                    <a:pt x="885920" y="1423123"/>
                  </a:cubicBezTo>
                  <a:cubicBezTo>
                    <a:pt x="885920" y="1459712"/>
                    <a:pt x="856895" y="1489373"/>
                    <a:pt x="821092" y="1489373"/>
                  </a:cubicBezTo>
                  <a:close/>
                  <a:moveTo>
                    <a:pt x="637202" y="1489373"/>
                  </a:moveTo>
                  <a:cubicBezTo>
                    <a:pt x="601397" y="1489373"/>
                    <a:pt x="572374" y="1459712"/>
                    <a:pt x="572374" y="1423123"/>
                  </a:cubicBezTo>
                  <a:cubicBezTo>
                    <a:pt x="572374" y="1386534"/>
                    <a:pt x="601397" y="1356873"/>
                    <a:pt x="637202" y="1356873"/>
                  </a:cubicBezTo>
                  <a:cubicBezTo>
                    <a:pt x="673004" y="1356873"/>
                    <a:pt x="702030" y="1386534"/>
                    <a:pt x="702030" y="1423123"/>
                  </a:cubicBezTo>
                  <a:cubicBezTo>
                    <a:pt x="702030" y="1459712"/>
                    <a:pt x="673004" y="1489373"/>
                    <a:pt x="637202" y="1489373"/>
                  </a:cubicBezTo>
                  <a:close/>
                  <a:moveTo>
                    <a:pt x="453308" y="1489373"/>
                  </a:moveTo>
                  <a:cubicBezTo>
                    <a:pt x="417506" y="1489373"/>
                    <a:pt x="388481" y="1459712"/>
                    <a:pt x="388481" y="1423123"/>
                  </a:cubicBezTo>
                  <a:cubicBezTo>
                    <a:pt x="388481" y="1386534"/>
                    <a:pt x="417506" y="1356873"/>
                    <a:pt x="453308" y="1356873"/>
                  </a:cubicBezTo>
                  <a:cubicBezTo>
                    <a:pt x="489112" y="1356873"/>
                    <a:pt x="518136" y="1386534"/>
                    <a:pt x="518136" y="1423123"/>
                  </a:cubicBezTo>
                  <a:cubicBezTo>
                    <a:pt x="518136" y="1459712"/>
                    <a:pt x="489112" y="1489373"/>
                    <a:pt x="453308" y="1489373"/>
                  </a:cubicBezTo>
                  <a:close/>
                  <a:moveTo>
                    <a:pt x="269417" y="1489373"/>
                  </a:moveTo>
                  <a:cubicBezTo>
                    <a:pt x="233614" y="1489373"/>
                    <a:pt x="204589" y="1459712"/>
                    <a:pt x="204589" y="1423123"/>
                  </a:cubicBezTo>
                  <a:cubicBezTo>
                    <a:pt x="204589" y="1386534"/>
                    <a:pt x="233614" y="1356873"/>
                    <a:pt x="269417" y="1356873"/>
                  </a:cubicBezTo>
                  <a:cubicBezTo>
                    <a:pt x="305220" y="1356873"/>
                    <a:pt x="334245" y="1386534"/>
                    <a:pt x="334245" y="1423123"/>
                  </a:cubicBezTo>
                  <a:cubicBezTo>
                    <a:pt x="334245" y="1459712"/>
                    <a:pt x="305220" y="1489373"/>
                    <a:pt x="269417" y="1489373"/>
                  </a:cubicBezTo>
                  <a:close/>
                  <a:moveTo>
                    <a:pt x="70797" y="1489373"/>
                  </a:moveTo>
                  <a:cubicBezTo>
                    <a:pt x="34993" y="1489373"/>
                    <a:pt x="5970" y="1459712"/>
                    <a:pt x="5970" y="1423123"/>
                  </a:cubicBezTo>
                  <a:cubicBezTo>
                    <a:pt x="5970" y="1386534"/>
                    <a:pt x="34993" y="1356873"/>
                    <a:pt x="70797" y="1356873"/>
                  </a:cubicBezTo>
                  <a:cubicBezTo>
                    <a:pt x="106601" y="1356873"/>
                    <a:pt x="135625" y="1386534"/>
                    <a:pt x="135625" y="1423123"/>
                  </a:cubicBezTo>
                  <a:cubicBezTo>
                    <a:pt x="135625" y="1459712"/>
                    <a:pt x="106601" y="1489373"/>
                    <a:pt x="70797" y="1489373"/>
                  </a:cubicBezTo>
                  <a:close/>
                  <a:moveTo>
                    <a:pt x="6454772" y="1696883"/>
                  </a:moveTo>
                  <a:cubicBezTo>
                    <a:pt x="6418968" y="1696883"/>
                    <a:pt x="6389944" y="1667222"/>
                    <a:pt x="6389944" y="1630633"/>
                  </a:cubicBezTo>
                  <a:cubicBezTo>
                    <a:pt x="6389944" y="1594044"/>
                    <a:pt x="6418968" y="1564383"/>
                    <a:pt x="6454772" y="1564383"/>
                  </a:cubicBezTo>
                  <a:cubicBezTo>
                    <a:pt x="6490575" y="1564383"/>
                    <a:pt x="6519600" y="1594044"/>
                    <a:pt x="6519600" y="1630633"/>
                  </a:cubicBezTo>
                  <a:cubicBezTo>
                    <a:pt x="6519600" y="1667222"/>
                    <a:pt x="6490575" y="1696883"/>
                    <a:pt x="6454772" y="1696883"/>
                  </a:cubicBezTo>
                  <a:close/>
                  <a:moveTo>
                    <a:pt x="6270880" y="1696883"/>
                  </a:moveTo>
                  <a:cubicBezTo>
                    <a:pt x="6235077" y="1696883"/>
                    <a:pt x="6206052" y="1667222"/>
                    <a:pt x="6206052" y="1630633"/>
                  </a:cubicBezTo>
                  <a:cubicBezTo>
                    <a:pt x="6206052" y="1594044"/>
                    <a:pt x="6235077" y="1564383"/>
                    <a:pt x="6270880" y="1564383"/>
                  </a:cubicBezTo>
                  <a:cubicBezTo>
                    <a:pt x="6306684" y="1564383"/>
                    <a:pt x="6335708" y="1594044"/>
                    <a:pt x="6335708" y="1630633"/>
                  </a:cubicBezTo>
                  <a:cubicBezTo>
                    <a:pt x="6335708" y="1667222"/>
                    <a:pt x="6306684" y="1696883"/>
                    <a:pt x="6270880" y="1696883"/>
                  </a:cubicBezTo>
                  <a:close/>
                  <a:moveTo>
                    <a:pt x="6086990" y="1696883"/>
                  </a:moveTo>
                  <a:cubicBezTo>
                    <a:pt x="6051186" y="1696883"/>
                    <a:pt x="6022162" y="1667222"/>
                    <a:pt x="6022162" y="1630633"/>
                  </a:cubicBezTo>
                  <a:cubicBezTo>
                    <a:pt x="6022162" y="1594044"/>
                    <a:pt x="6051186" y="1564383"/>
                    <a:pt x="6086990" y="1564383"/>
                  </a:cubicBezTo>
                  <a:cubicBezTo>
                    <a:pt x="6122793" y="1564383"/>
                    <a:pt x="6151817" y="1594044"/>
                    <a:pt x="6151817" y="1630633"/>
                  </a:cubicBezTo>
                  <a:cubicBezTo>
                    <a:pt x="6151817" y="1667222"/>
                    <a:pt x="6122793" y="1696883"/>
                    <a:pt x="6086990" y="1696883"/>
                  </a:cubicBezTo>
                  <a:close/>
                  <a:moveTo>
                    <a:pt x="5903098" y="1696883"/>
                  </a:moveTo>
                  <a:cubicBezTo>
                    <a:pt x="5867295" y="1696883"/>
                    <a:pt x="5838270" y="1667222"/>
                    <a:pt x="5838270" y="1630633"/>
                  </a:cubicBezTo>
                  <a:cubicBezTo>
                    <a:pt x="5838270" y="1594044"/>
                    <a:pt x="5867295" y="1564383"/>
                    <a:pt x="5903098" y="1564383"/>
                  </a:cubicBezTo>
                  <a:cubicBezTo>
                    <a:pt x="5938902" y="1564383"/>
                    <a:pt x="5967926" y="1594044"/>
                    <a:pt x="5967926" y="1630633"/>
                  </a:cubicBezTo>
                  <a:cubicBezTo>
                    <a:pt x="5967926" y="1667222"/>
                    <a:pt x="5938902" y="1696883"/>
                    <a:pt x="5903098" y="1696883"/>
                  </a:cubicBezTo>
                  <a:close/>
                  <a:moveTo>
                    <a:pt x="5719207" y="1696883"/>
                  </a:moveTo>
                  <a:cubicBezTo>
                    <a:pt x="5683403" y="1696883"/>
                    <a:pt x="5654379" y="1667222"/>
                    <a:pt x="5654379" y="1630633"/>
                  </a:cubicBezTo>
                  <a:cubicBezTo>
                    <a:pt x="5654379" y="1594044"/>
                    <a:pt x="5683403" y="1564383"/>
                    <a:pt x="5719207" y="1564383"/>
                  </a:cubicBezTo>
                  <a:cubicBezTo>
                    <a:pt x="5755009" y="1564383"/>
                    <a:pt x="5784034" y="1594044"/>
                    <a:pt x="5784034" y="1630633"/>
                  </a:cubicBezTo>
                  <a:cubicBezTo>
                    <a:pt x="5784034" y="1667222"/>
                    <a:pt x="5755009" y="1696883"/>
                    <a:pt x="5719207" y="1696883"/>
                  </a:cubicBezTo>
                  <a:close/>
                  <a:moveTo>
                    <a:pt x="5535315" y="1696883"/>
                  </a:moveTo>
                  <a:cubicBezTo>
                    <a:pt x="5499511" y="1696883"/>
                    <a:pt x="5470487" y="1667222"/>
                    <a:pt x="5470487" y="1630633"/>
                  </a:cubicBezTo>
                  <a:cubicBezTo>
                    <a:pt x="5470487" y="1594044"/>
                    <a:pt x="5499511" y="1564383"/>
                    <a:pt x="5535315" y="1564383"/>
                  </a:cubicBezTo>
                  <a:cubicBezTo>
                    <a:pt x="5571119" y="1564383"/>
                    <a:pt x="5600143" y="1594044"/>
                    <a:pt x="5600143" y="1630633"/>
                  </a:cubicBezTo>
                  <a:cubicBezTo>
                    <a:pt x="5600143" y="1667222"/>
                    <a:pt x="5571119" y="1696883"/>
                    <a:pt x="5535315" y="1696883"/>
                  </a:cubicBezTo>
                  <a:close/>
                  <a:moveTo>
                    <a:pt x="5336695" y="1696883"/>
                  </a:moveTo>
                  <a:cubicBezTo>
                    <a:pt x="5300891" y="1696883"/>
                    <a:pt x="5271867" y="1667222"/>
                    <a:pt x="5271867" y="1630633"/>
                  </a:cubicBezTo>
                  <a:cubicBezTo>
                    <a:pt x="5271867" y="1594044"/>
                    <a:pt x="5300891" y="1564383"/>
                    <a:pt x="5336695" y="1564383"/>
                  </a:cubicBezTo>
                  <a:cubicBezTo>
                    <a:pt x="5372498" y="1564383"/>
                    <a:pt x="5401522" y="1594044"/>
                    <a:pt x="5401522" y="1630633"/>
                  </a:cubicBezTo>
                  <a:cubicBezTo>
                    <a:pt x="5401522" y="1667222"/>
                    <a:pt x="5372498" y="1696883"/>
                    <a:pt x="5336695" y="1696883"/>
                  </a:cubicBezTo>
                  <a:close/>
                  <a:moveTo>
                    <a:pt x="3839600" y="1698901"/>
                  </a:moveTo>
                  <a:cubicBezTo>
                    <a:pt x="3803797" y="1698901"/>
                    <a:pt x="3774772" y="1669240"/>
                    <a:pt x="3774772" y="1632651"/>
                  </a:cubicBezTo>
                  <a:cubicBezTo>
                    <a:pt x="3774772" y="1596062"/>
                    <a:pt x="3803797" y="1566401"/>
                    <a:pt x="3839600" y="1566401"/>
                  </a:cubicBezTo>
                  <a:cubicBezTo>
                    <a:pt x="3875403" y="1566401"/>
                    <a:pt x="3904427" y="1596062"/>
                    <a:pt x="3904427" y="1632651"/>
                  </a:cubicBezTo>
                  <a:cubicBezTo>
                    <a:pt x="3904427" y="1669240"/>
                    <a:pt x="3875403" y="1698901"/>
                    <a:pt x="3839600" y="1698901"/>
                  </a:cubicBezTo>
                  <a:close/>
                  <a:moveTo>
                    <a:pt x="3655709" y="1698901"/>
                  </a:moveTo>
                  <a:cubicBezTo>
                    <a:pt x="3619905" y="1698901"/>
                    <a:pt x="3590881" y="1669240"/>
                    <a:pt x="3590881" y="1632651"/>
                  </a:cubicBezTo>
                  <a:cubicBezTo>
                    <a:pt x="3590881" y="1596062"/>
                    <a:pt x="3619905" y="1566401"/>
                    <a:pt x="3655709" y="1566401"/>
                  </a:cubicBezTo>
                  <a:cubicBezTo>
                    <a:pt x="3691512" y="1566401"/>
                    <a:pt x="3720536" y="1596062"/>
                    <a:pt x="3720536" y="1632651"/>
                  </a:cubicBezTo>
                  <a:cubicBezTo>
                    <a:pt x="3720536" y="1669240"/>
                    <a:pt x="3691512" y="1698901"/>
                    <a:pt x="3655709" y="1698901"/>
                  </a:cubicBezTo>
                  <a:close/>
                  <a:moveTo>
                    <a:pt x="3471818" y="1698901"/>
                  </a:moveTo>
                  <a:cubicBezTo>
                    <a:pt x="3436014" y="1698901"/>
                    <a:pt x="3406990" y="1669240"/>
                    <a:pt x="3406990" y="1632651"/>
                  </a:cubicBezTo>
                  <a:cubicBezTo>
                    <a:pt x="3406990" y="1596062"/>
                    <a:pt x="3436014" y="1566401"/>
                    <a:pt x="3471818" y="1566401"/>
                  </a:cubicBezTo>
                  <a:cubicBezTo>
                    <a:pt x="3507621" y="1566401"/>
                    <a:pt x="3536645" y="1596062"/>
                    <a:pt x="3536645" y="1632651"/>
                  </a:cubicBezTo>
                  <a:cubicBezTo>
                    <a:pt x="3536645" y="1669240"/>
                    <a:pt x="3507621" y="1698901"/>
                    <a:pt x="3471818" y="1698901"/>
                  </a:cubicBezTo>
                  <a:close/>
                  <a:moveTo>
                    <a:pt x="3287926" y="1698901"/>
                  </a:moveTo>
                  <a:cubicBezTo>
                    <a:pt x="3252122" y="1698901"/>
                    <a:pt x="3223098" y="1669240"/>
                    <a:pt x="3223098" y="1632651"/>
                  </a:cubicBezTo>
                  <a:cubicBezTo>
                    <a:pt x="3223098" y="1596062"/>
                    <a:pt x="3252122" y="1566401"/>
                    <a:pt x="3287926" y="1566401"/>
                  </a:cubicBezTo>
                  <a:cubicBezTo>
                    <a:pt x="3323730" y="1566401"/>
                    <a:pt x="3352754" y="1596062"/>
                    <a:pt x="3352754" y="1632651"/>
                  </a:cubicBezTo>
                  <a:cubicBezTo>
                    <a:pt x="3352754" y="1669240"/>
                    <a:pt x="3323730" y="1698901"/>
                    <a:pt x="3287926" y="1698901"/>
                  </a:cubicBezTo>
                  <a:close/>
                  <a:moveTo>
                    <a:pt x="3104034" y="1698901"/>
                  </a:moveTo>
                  <a:cubicBezTo>
                    <a:pt x="3068231" y="1698901"/>
                    <a:pt x="3039206" y="1669240"/>
                    <a:pt x="3039206" y="1632651"/>
                  </a:cubicBezTo>
                  <a:cubicBezTo>
                    <a:pt x="3039206" y="1596062"/>
                    <a:pt x="3068231" y="1566401"/>
                    <a:pt x="3104034" y="1566401"/>
                  </a:cubicBezTo>
                  <a:cubicBezTo>
                    <a:pt x="3139837" y="1566401"/>
                    <a:pt x="3168861" y="1596062"/>
                    <a:pt x="3168861" y="1632651"/>
                  </a:cubicBezTo>
                  <a:cubicBezTo>
                    <a:pt x="3168861" y="1669240"/>
                    <a:pt x="3139837" y="1698901"/>
                    <a:pt x="3104034" y="1698901"/>
                  </a:cubicBezTo>
                  <a:close/>
                  <a:moveTo>
                    <a:pt x="2920143" y="1698901"/>
                  </a:moveTo>
                  <a:cubicBezTo>
                    <a:pt x="2884339" y="1698901"/>
                    <a:pt x="2855315" y="1669240"/>
                    <a:pt x="2855315" y="1632651"/>
                  </a:cubicBezTo>
                  <a:cubicBezTo>
                    <a:pt x="2855315" y="1596062"/>
                    <a:pt x="2884339" y="1566401"/>
                    <a:pt x="2920143" y="1566401"/>
                  </a:cubicBezTo>
                  <a:cubicBezTo>
                    <a:pt x="2955946" y="1566401"/>
                    <a:pt x="2984970" y="1596062"/>
                    <a:pt x="2984970" y="1632651"/>
                  </a:cubicBezTo>
                  <a:cubicBezTo>
                    <a:pt x="2984970" y="1669240"/>
                    <a:pt x="2955946" y="1698901"/>
                    <a:pt x="2920143" y="1698901"/>
                  </a:cubicBezTo>
                  <a:close/>
                  <a:moveTo>
                    <a:pt x="2721523" y="1698901"/>
                  </a:moveTo>
                  <a:cubicBezTo>
                    <a:pt x="2685719" y="1698901"/>
                    <a:pt x="2656695" y="1669240"/>
                    <a:pt x="2656695" y="1632651"/>
                  </a:cubicBezTo>
                  <a:cubicBezTo>
                    <a:pt x="2656695" y="1596062"/>
                    <a:pt x="2685719" y="1566401"/>
                    <a:pt x="2721523" y="1566401"/>
                  </a:cubicBezTo>
                  <a:cubicBezTo>
                    <a:pt x="2757326" y="1566401"/>
                    <a:pt x="2786350" y="1596062"/>
                    <a:pt x="2786350" y="1632651"/>
                  </a:cubicBezTo>
                  <a:cubicBezTo>
                    <a:pt x="2786350" y="1669240"/>
                    <a:pt x="2757326" y="1698901"/>
                    <a:pt x="2721523" y="1698901"/>
                  </a:cubicBezTo>
                  <a:close/>
                  <a:moveTo>
                    <a:pt x="2523126" y="1699910"/>
                  </a:moveTo>
                  <a:cubicBezTo>
                    <a:pt x="2487322" y="1699910"/>
                    <a:pt x="2458298" y="1670249"/>
                    <a:pt x="2458298" y="1633660"/>
                  </a:cubicBezTo>
                  <a:cubicBezTo>
                    <a:pt x="2458298" y="1597071"/>
                    <a:pt x="2487322" y="1567410"/>
                    <a:pt x="2523126" y="1567410"/>
                  </a:cubicBezTo>
                  <a:cubicBezTo>
                    <a:pt x="2558929" y="1567410"/>
                    <a:pt x="2587953" y="1597071"/>
                    <a:pt x="2587953" y="1633660"/>
                  </a:cubicBezTo>
                  <a:cubicBezTo>
                    <a:pt x="2587953" y="1670249"/>
                    <a:pt x="2558929" y="1699910"/>
                    <a:pt x="2523126" y="1699910"/>
                  </a:cubicBezTo>
                  <a:close/>
                  <a:moveTo>
                    <a:pt x="2339234" y="1699910"/>
                  </a:moveTo>
                  <a:cubicBezTo>
                    <a:pt x="2303430" y="1699910"/>
                    <a:pt x="2274406" y="1670249"/>
                    <a:pt x="2274406" y="1633660"/>
                  </a:cubicBezTo>
                  <a:cubicBezTo>
                    <a:pt x="2274406" y="1597071"/>
                    <a:pt x="2303430" y="1567410"/>
                    <a:pt x="2339234" y="1567410"/>
                  </a:cubicBezTo>
                  <a:cubicBezTo>
                    <a:pt x="2375038" y="1567410"/>
                    <a:pt x="2404062" y="1597071"/>
                    <a:pt x="2404062" y="1633660"/>
                  </a:cubicBezTo>
                  <a:cubicBezTo>
                    <a:pt x="2404062" y="1670249"/>
                    <a:pt x="2375038" y="1699910"/>
                    <a:pt x="2339234" y="1699910"/>
                  </a:cubicBezTo>
                  <a:close/>
                  <a:moveTo>
                    <a:pt x="2155343" y="1699910"/>
                  </a:moveTo>
                  <a:cubicBezTo>
                    <a:pt x="2119540" y="1699910"/>
                    <a:pt x="2090515" y="1670249"/>
                    <a:pt x="2090515" y="1633660"/>
                  </a:cubicBezTo>
                  <a:cubicBezTo>
                    <a:pt x="2090515" y="1597071"/>
                    <a:pt x="2119540" y="1567410"/>
                    <a:pt x="2155343" y="1567410"/>
                  </a:cubicBezTo>
                  <a:cubicBezTo>
                    <a:pt x="2191146" y="1567410"/>
                    <a:pt x="2220170" y="1597071"/>
                    <a:pt x="2220170" y="1633660"/>
                  </a:cubicBezTo>
                  <a:cubicBezTo>
                    <a:pt x="2220170" y="1670249"/>
                    <a:pt x="2191146" y="1699910"/>
                    <a:pt x="2155343" y="1699910"/>
                  </a:cubicBezTo>
                  <a:close/>
                  <a:moveTo>
                    <a:pt x="1971452" y="1699910"/>
                  </a:moveTo>
                  <a:cubicBezTo>
                    <a:pt x="1935648" y="1699910"/>
                    <a:pt x="1906624" y="1670249"/>
                    <a:pt x="1906624" y="1633660"/>
                  </a:cubicBezTo>
                  <a:cubicBezTo>
                    <a:pt x="1906624" y="1597071"/>
                    <a:pt x="1935648" y="1567410"/>
                    <a:pt x="1971452" y="1567410"/>
                  </a:cubicBezTo>
                  <a:cubicBezTo>
                    <a:pt x="2007255" y="1567410"/>
                    <a:pt x="2036280" y="1597071"/>
                    <a:pt x="2036280" y="1633660"/>
                  </a:cubicBezTo>
                  <a:cubicBezTo>
                    <a:pt x="2036280" y="1670249"/>
                    <a:pt x="2007255" y="1699910"/>
                    <a:pt x="1971452" y="1699910"/>
                  </a:cubicBezTo>
                  <a:close/>
                  <a:moveTo>
                    <a:pt x="1787561" y="1699910"/>
                  </a:moveTo>
                  <a:cubicBezTo>
                    <a:pt x="1751756" y="1699910"/>
                    <a:pt x="1722733" y="1670249"/>
                    <a:pt x="1722733" y="1633660"/>
                  </a:cubicBezTo>
                  <a:cubicBezTo>
                    <a:pt x="1722733" y="1597071"/>
                    <a:pt x="1751756" y="1567410"/>
                    <a:pt x="1787561" y="1567410"/>
                  </a:cubicBezTo>
                  <a:cubicBezTo>
                    <a:pt x="1823363" y="1567410"/>
                    <a:pt x="1852388" y="1597071"/>
                    <a:pt x="1852388" y="1633660"/>
                  </a:cubicBezTo>
                  <a:cubicBezTo>
                    <a:pt x="1852388" y="1670249"/>
                    <a:pt x="1823363" y="1699910"/>
                    <a:pt x="1787561" y="1699910"/>
                  </a:cubicBezTo>
                  <a:close/>
                  <a:moveTo>
                    <a:pt x="1603668" y="1699910"/>
                  </a:moveTo>
                  <a:cubicBezTo>
                    <a:pt x="1567865" y="1699910"/>
                    <a:pt x="1538841" y="1670249"/>
                    <a:pt x="1538841" y="1633660"/>
                  </a:cubicBezTo>
                  <a:cubicBezTo>
                    <a:pt x="1538841" y="1597071"/>
                    <a:pt x="1567865" y="1567410"/>
                    <a:pt x="1603668" y="1567410"/>
                  </a:cubicBezTo>
                  <a:cubicBezTo>
                    <a:pt x="1639472" y="1567410"/>
                    <a:pt x="1668496" y="1597071"/>
                    <a:pt x="1668496" y="1633660"/>
                  </a:cubicBezTo>
                  <a:cubicBezTo>
                    <a:pt x="1668496" y="1670249"/>
                    <a:pt x="1639472" y="1699910"/>
                    <a:pt x="1603668" y="1699910"/>
                  </a:cubicBezTo>
                  <a:close/>
                  <a:moveTo>
                    <a:pt x="1405048" y="1699910"/>
                  </a:moveTo>
                  <a:cubicBezTo>
                    <a:pt x="1369246" y="1699910"/>
                    <a:pt x="1340221" y="1670249"/>
                    <a:pt x="1340221" y="1633660"/>
                  </a:cubicBezTo>
                  <a:cubicBezTo>
                    <a:pt x="1340221" y="1597071"/>
                    <a:pt x="1369246" y="1567410"/>
                    <a:pt x="1405048" y="1567410"/>
                  </a:cubicBezTo>
                  <a:cubicBezTo>
                    <a:pt x="1440851" y="1567410"/>
                    <a:pt x="1469876" y="1597071"/>
                    <a:pt x="1469876" y="1633660"/>
                  </a:cubicBezTo>
                  <a:cubicBezTo>
                    <a:pt x="1469876" y="1670249"/>
                    <a:pt x="1440851" y="1699910"/>
                    <a:pt x="1405048" y="1699910"/>
                  </a:cubicBezTo>
                  <a:close/>
                  <a:moveTo>
                    <a:pt x="7759394" y="1701929"/>
                  </a:moveTo>
                  <a:cubicBezTo>
                    <a:pt x="7723590" y="1701929"/>
                    <a:pt x="7694566" y="1672268"/>
                    <a:pt x="7694566" y="1635679"/>
                  </a:cubicBezTo>
                  <a:cubicBezTo>
                    <a:pt x="7694566" y="1599090"/>
                    <a:pt x="7723590" y="1569429"/>
                    <a:pt x="7759394" y="1569429"/>
                  </a:cubicBezTo>
                  <a:cubicBezTo>
                    <a:pt x="7795198" y="1569429"/>
                    <a:pt x="7824222" y="1599090"/>
                    <a:pt x="7824222" y="1635679"/>
                  </a:cubicBezTo>
                  <a:cubicBezTo>
                    <a:pt x="7824222" y="1672268"/>
                    <a:pt x="7795198" y="1701929"/>
                    <a:pt x="7759394" y="1701929"/>
                  </a:cubicBezTo>
                  <a:close/>
                  <a:moveTo>
                    <a:pt x="7575503" y="1701929"/>
                  </a:moveTo>
                  <a:cubicBezTo>
                    <a:pt x="7539700" y="1701929"/>
                    <a:pt x="7510676" y="1672268"/>
                    <a:pt x="7510676" y="1635679"/>
                  </a:cubicBezTo>
                  <a:cubicBezTo>
                    <a:pt x="7510676" y="1599090"/>
                    <a:pt x="7539700" y="1569429"/>
                    <a:pt x="7575503" y="1569429"/>
                  </a:cubicBezTo>
                  <a:cubicBezTo>
                    <a:pt x="7611306" y="1569429"/>
                    <a:pt x="7640330" y="1599090"/>
                    <a:pt x="7640330" y="1635679"/>
                  </a:cubicBezTo>
                  <a:cubicBezTo>
                    <a:pt x="7640330" y="1672268"/>
                    <a:pt x="7611306" y="1701929"/>
                    <a:pt x="7575503" y="1701929"/>
                  </a:cubicBezTo>
                  <a:close/>
                  <a:moveTo>
                    <a:pt x="7391612" y="1701929"/>
                  </a:moveTo>
                  <a:cubicBezTo>
                    <a:pt x="7355809" y="1701929"/>
                    <a:pt x="7326784" y="1672268"/>
                    <a:pt x="7326784" y="1635679"/>
                  </a:cubicBezTo>
                  <a:cubicBezTo>
                    <a:pt x="7326784" y="1599090"/>
                    <a:pt x="7355809" y="1569429"/>
                    <a:pt x="7391612" y="1569429"/>
                  </a:cubicBezTo>
                  <a:cubicBezTo>
                    <a:pt x="7427415" y="1569429"/>
                    <a:pt x="7456440" y="1599090"/>
                    <a:pt x="7456440" y="1635679"/>
                  </a:cubicBezTo>
                  <a:cubicBezTo>
                    <a:pt x="7456440" y="1672268"/>
                    <a:pt x="7427415" y="1701929"/>
                    <a:pt x="7391612" y="1701929"/>
                  </a:cubicBezTo>
                  <a:close/>
                  <a:moveTo>
                    <a:pt x="7207720" y="1701929"/>
                  </a:moveTo>
                  <a:cubicBezTo>
                    <a:pt x="7171917" y="1701929"/>
                    <a:pt x="7142893" y="1672268"/>
                    <a:pt x="7142893" y="1635679"/>
                  </a:cubicBezTo>
                  <a:cubicBezTo>
                    <a:pt x="7142893" y="1599090"/>
                    <a:pt x="7171917" y="1569429"/>
                    <a:pt x="7207720" y="1569429"/>
                  </a:cubicBezTo>
                  <a:cubicBezTo>
                    <a:pt x="7243524" y="1569429"/>
                    <a:pt x="7272548" y="1599090"/>
                    <a:pt x="7272548" y="1635679"/>
                  </a:cubicBezTo>
                  <a:cubicBezTo>
                    <a:pt x="7272548" y="1672268"/>
                    <a:pt x="7243524" y="1701929"/>
                    <a:pt x="7207720" y="1701929"/>
                  </a:cubicBezTo>
                  <a:close/>
                  <a:moveTo>
                    <a:pt x="7023828" y="1701929"/>
                  </a:moveTo>
                  <a:cubicBezTo>
                    <a:pt x="6988026" y="1701929"/>
                    <a:pt x="6959001" y="1672268"/>
                    <a:pt x="6959001" y="1635679"/>
                  </a:cubicBezTo>
                  <a:cubicBezTo>
                    <a:pt x="6959001" y="1599090"/>
                    <a:pt x="6988026" y="1569429"/>
                    <a:pt x="7023828" y="1569429"/>
                  </a:cubicBezTo>
                  <a:cubicBezTo>
                    <a:pt x="7059632" y="1569429"/>
                    <a:pt x="7088656" y="1599090"/>
                    <a:pt x="7088656" y="1635679"/>
                  </a:cubicBezTo>
                  <a:cubicBezTo>
                    <a:pt x="7088656" y="1672268"/>
                    <a:pt x="7059632" y="1701929"/>
                    <a:pt x="7023828" y="1701929"/>
                  </a:cubicBezTo>
                  <a:close/>
                  <a:moveTo>
                    <a:pt x="6839937" y="1701929"/>
                  </a:moveTo>
                  <a:cubicBezTo>
                    <a:pt x="6804134" y="1701929"/>
                    <a:pt x="6775110" y="1672268"/>
                    <a:pt x="6775110" y="1635679"/>
                  </a:cubicBezTo>
                  <a:cubicBezTo>
                    <a:pt x="6775110" y="1599090"/>
                    <a:pt x="6804134" y="1569429"/>
                    <a:pt x="6839937" y="1569429"/>
                  </a:cubicBezTo>
                  <a:cubicBezTo>
                    <a:pt x="6875741" y="1569429"/>
                    <a:pt x="6904765" y="1599090"/>
                    <a:pt x="6904765" y="1635679"/>
                  </a:cubicBezTo>
                  <a:cubicBezTo>
                    <a:pt x="6904765" y="1672268"/>
                    <a:pt x="6875741" y="1701929"/>
                    <a:pt x="6839937" y="1701929"/>
                  </a:cubicBezTo>
                  <a:close/>
                  <a:moveTo>
                    <a:pt x="6641318" y="1701929"/>
                  </a:moveTo>
                  <a:cubicBezTo>
                    <a:pt x="6605514" y="1701929"/>
                    <a:pt x="6576490" y="1672268"/>
                    <a:pt x="6576490" y="1635679"/>
                  </a:cubicBezTo>
                  <a:cubicBezTo>
                    <a:pt x="6576490" y="1599090"/>
                    <a:pt x="6605514" y="1569429"/>
                    <a:pt x="6641318" y="1569429"/>
                  </a:cubicBezTo>
                  <a:cubicBezTo>
                    <a:pt x="6677120" y="1569429"/>
                    <a:pt x="6706144" y="1599090"/>
                    <a:pt x="6706144" y="1635679"/>
                  </a:cubicBezTo>
                  <a:cubicBezTo>
                    <a:pt x="6706144" y="1672268"/>
                    <a:pt x="6677120" y="1701929"/>
                    <a:pt x="6641318" y="1701929"/>
                  </a:cubicBezTo>
                  <a:close/>
                  <a:moveTo>
                    <a:pt x="5150149" y="1703947"/>
                  </a:moveTo>
                  <a:cubicBezTo>
                    <a:pt x="5114345" y="1703947"/>
                    <a:pt x="5085321" y="1674286"/>
                    <a:pt x="5085321" y="1637697"/>
                  </a:cubicBezTo>
                  <a:cubicBezTo>
                    <a:pt x="5085321" y="1601108"/>
                    <a:pt x="5114345" y="1571447"/>
                    <a:pt x="5150149" y="1571447"/>
                  </a:cubicBezTo>
                  <a:cubicBezTo>
                    <a:pt x="5185953" y="1571447"/>
                    <a:pt x="5214976" y="1601108"/>
                    <a:pt x="5214976" y="1637697"/>
                  </a:cubicBezTo>
                  <a:cubicBezTo>
                    <a:pt x="5214976" y="1674286"/>
                    <a:pt x="5185953" y="1703947"/>
                    <a:pt x="5150149" y="1703947"/>
                  </a:cubicBezTo>
                  <a:close/>
                  <a:moveTo>
                    <a:pt x="4966257" y="1703947"/>
                  </a:moveTo>
                  <a:cubicBezTo>
                    <a:pt x="4930454" y="1703947"/>
                    <a:pt x="4901430" y="1674286"/>
                    <a:pt x="4901430" y="1637697"/>
                  </a:cubicBezTo>
                  <a:cubicBezTo>
                    <a:pt x="4901430" y="1601108"/>
                    <a:pt x="4930454" y="1571447"/>
                    <a:pt x="4966257" y="1571447"/>
                  </a:cubicBezTo>
                  <a:cubicBezTo>
                    <a:pt x="5002061" y="1571447"/>
                    <a:pt x="5031085" y="1601108"/>
                    <a:pt x="5031085" y="1637697"/>
                  </a:cubicBezTo>
                  <a:cubicBezTo>
                    <a:pt x="5031085" y="1674286"/>
                    <a:pt x="5002061" y="1703947"/>
                    <a:pt x="4966257" y="1703947"/>
                  </a:cubicBezTo>
                  <a:close/>
                  <a:moveTo>
                    <a:pt x="4782366" y="1703947"/>
                  </a:moveTo>
                  <a:cubicBezTo>
                    <a:pt x="4746563" y="1703947"/>
                    <a:pt x="4717539" y="1674286"/>
                    <a:pt x="4717539" y="1637697"/>
                  </a:cubicBezTo>
                  <a:cubicBezTo>
                    <a:pt x="4717539" y="1601108"/>
                    <a:pt x="4746563" y="1571447"/>
                    <a:pt x="4782366" y="1571447"/>
                  </a:cubicBezTo>
                  <a:cubicBezTo>
                    <a:pt x="4818169" y="1571447"/>
                    <a:pt x="4847193" y="1601108"/>
                    <a:pt x="4847193" y="1637697"/>
                  </a:cubicBezTo>
                  <a:cubicBezTo>
                    <a:pt x="4847193" y="1674286"/>
                    <a:pt x="4818169" y="1703947"/>
                    <a:pt x="4782366" y="1703947"/>
                  </a:cubicBezTo>
                  <a:close/>
                  <a:moveTo>
                    <a:pt x="4598475" y="1703947"/>
                  </a:moveTo>
                  <a:cubicBezTo>
                    <a:pt x="4562671" y="1703947"/>
                    <a:pt x="4533648" y="1674286"/>
                    <a:pt x="4533648" y="1637697"/>
                  </a:cubicBezTo>
                  <a:cubicBezTo>
                    <a:pt x="4533648" y="1601108"/>
                    <a:pt x="4562671" y="1571447"/>
                    <a:pt x="4598475" y="1571447"/>
                  </a:cubicBezTo>
                  <a:cubicBezTo>
                    <a:pt x="4634278" y="1571447"/>
                    <a:pt x="4663303" y="1601108"/>
                    <a:pt x="4663303" y="1637697"/>
                  </a:cubicBezTo>
                  <a:cubicBezTo>
                    <a:pt x="4663303" y="1674286"/>
                    <a:pt x="4634278" y="1703947"/>
                    <a:pt x="4598475" y="1703947"/>
                  </a:cubicBezTo>
                  <a:close/>
                  <a:moveTo>
                    <a:pt x="4414583" y="1703947"/>
                  </a:moveTo>
                  <a:cubicBezTo>
                    <a:pt x="4378779" y="1703947"/>
                    <a:pt x="4349755" y="1674286"/>
                    <a:pt x="4349755" y="1637697"/>
                  </a:cubicBezTo>
                  <a:cubicBezTo>
                    <a:pt x="4349755" y="1601108"/>
                    <a:pt x="4378779" y="1571447"/>
                    <a:pt x="4414583" y="1571447"/>
                  </a:cubicBezTo>
                  <a:cubicBezTo>
                    <a:pt x="4450386" y="1571447"/>
                    <a:pt x="4479410" y="1601108"/>
                    <a:pt x="4479410" y="1637697"/>
                  </a:cubicBezTo>
                  <a:cubicBezTo>
                    <a:pt x="4479410" y="1674286"/>
                    <a:pt x="4450386" y="1703947"/>
                    <a:pt x="4414583" y="1703947"/>
                  </a:cubicBezTo>
                  <a:close/>
                  <a:moveTo>
                    <a:pt x="4230691" y="1703947"/>
                  </a:moveTo>
                  <a:cubicBezTo>
                    <a:pt x="4194888" y="1703947"/>
                    <a:pt x="4165863" y="1674286"/>
                    <a:pt x="4165863" y="1637697"/>
                  </a:cubicBezTo>
                  <a:cubicBezTo>
                    <a:pt x="4165863" y="1601108"/>
                    <a:pt x="4194888" y="1571447"/>
                    <a:pt x="4230691" y="1571447"/>
                  </a:cubicBezTo>
                  <a:cubicBezTo>
                    <a:pt x="4266495" y="1571447"/>
                    <a:pt x="4295519" y="1601108"/>
                    <a:pt x="4295519" y="1637697"/>
                  </a:cubicBezTo>
                  <a:cubicBezTo>
                    <a:pt x="4295519" y="1674286"/>
                    <a:pt x="4266495" y="1703947"/>
                    <a:pt x="4230691" y="1703947"/>
                  </a:cubicBezTo>
                  <a:close/>
                  <a:moveTo>
                    <a:pt x="4032071" y="1703947"/>
                  </a:moveTo>
                  <a:cubicBezTo>
                    <a:pt x="3996268" y="1703947"/>
                    <a:pt x="3967243" y="1674286"/>
                    <a:pt x="3967243" y="1637697"/>
                  </a:cubicBezTo>
                  <a:cubicBezTo>
                    <a:pt x="3967243" y="1601108"/>
                    <a:pt x="3996268" y="1571447"/>
                    <a:pt x="4032071" y="1571447"/>
                  </a:cubicBezTo>
                  <a:cubicBezTo>
                    <a:pt x="4067874" y="1571447"/>
                    <a:pt x="4096898" y="1601108"/>
                    <a:pt x="4096898" y="1637697"/>
                  </a:cubicBezTo>
                  <a:cubicBezTo>
                    <a:pt x="4096898" y="1674286"/>
                    <a:pt x="4067874" y="1703947"/>
                    <a:pt x="4032071" y="1703947"/>
                  </a:cubicBezTo>
                  <a:close/>
                  <a:moveTo>
                    <a:pt x="1188874" y="1706975"/>
                  </a:moveTo>
                  <a:cubicBezTo>
                    <a:pt x="1153071" y="1706975"/>
                    <a:pt x="1124047" y="1677314"/>
                    <a:pt x="1124047" y="1640725"/>
                  </a:cubicBezTo>
                  <a:cubicBezTo>
                    <a:pt x="1124047" y="1604136"/>
                    <a:pt x="1153071" y="1574475"/>
                    <a:pt x="1188874" y="1574475"/>
                  </a:cubicBezTo>
                  <a:cubicBezTo>
                    <a:pt x="1224678" y="1574475"/>
                    <a:pt x="1253702" y="1604136"/>
                    <a:pt x="1253702" y="1640725"/>
                  </a:cubicBezTo>
                  <a:cubicBezTo>
                    <a:pt x="1253702" y="1677314"/>
                    <a:pt x="1224678" y="1706975"/>
                    <a:pt x="1188874" y="1706975"/>
                  </a:cubicBezTo>
                  <a:close/>
                  <a:moveTo>
                    <a:pt x="1004983" y="1706975"/>
                  </a:moveTo>
                  <a:cubicBezTo>
                    <a:pt x="969180" y="1706975"/>
                    <a:pt x="940155" y="1677314"/>
                    <a:pt x="940155" y="1640725"/>
                  </a:cubicBezTo>
                  <a:cubicBezTo>
                    <a:pt x="940155" y="1604136"/>
                    <a:pt x="969180" y="1574475"/>
                    <a:pt x="1004983" y="1574475"/>
                  </a:cubicBezTo>
                  <a:cubicBezTo>
                    <a:pt x="1040786" y="1574475"/>
                    <a:pt x="1069811" y="1604136"/>
                    <a:pt x="1069811" y="1640725"/>
                  </a:cubicBezTo>
                  <a:cubicBezTo>
                    <a:pt x="1069811" y="1677314"/>
                    <a:pt x="1040786" y="1706975"/>
                    <a:pt x="1004983" y="1706975"/>
                  </a:cubicBezTo>
                  <a:close/>
                  <a:moveTo>
                    <a:pt x="821092" y="1706975"/>
                  </a:moveTo>
                  <a:cubicBezTo>
                    <a:pt x="785288" y="1706975"/>
                    <a:pt x="756264" y="1677314"/>
                    <a:pt x="756264" y="1640725"/>
                  </a:cubicBezTo>
                  <a:cubicBezTo>
                    <a:pt x="756264" y="1604136"/>
                    <a:pt x="785288" y="1574475"/>
                    <a:pt x="821092" y="1574475"/>
                  </a:cubicBezTo>
                  <a:cubicBezTo>
                    <a:pt x="856895" y="1574475"/>
                    <a:pt x="885920" y="1604136"/>
                    <a:pt x="885920" y="1640725"/>
                  </a:cubicBezTo>
                  <a:cubicBezTo>
                    <a:pt x="885920" y="1677314"/>
                    <a:pt x="856895" y="1706975"/>
                    <a:pt x="821092" y="1706975"/>
                  </a:cubicBezTo>
                  <a:close/>
                  <a:moveTo>
                    <a:pt x="637202" y="1706975"/>
                  </a:moveTo>
                  <a:cubicBezTo>
                    <a:pt x="601397" y="1706975"/>
                    <a:pt x="572374" y="1677314"/>
                    <a:pt x="572374" y="1640725"/>
                  </a:cubicBezTo>
                  <a:cubicBezTo>
                    <a:pt x="572374" y="1604136"/>
                    <a:pt x="601397" y="1574475"/>
                    <a:pt x="637202" y="1574475"/>
                  </a:cubicBezTo>
                  <a:cubicBezTo>
                    <a:pt x="673004" y="1574475"/>
                    <a:pt x="702030" y="1604136"/>
                    <a:pt x="702030" y="1640725"/>
                  </a:cubicBezTo>
                  <a:cubicBezTo>
                    <a:pt x="702030" y="1677314"/>
                    <a:pt x="673004" y="1706975"/>
                    <a:pt x="637202" y="1706975"/>
                  </a:cubicBezTo>
                  <a:close/>
                  <a:moveTo>
                    <a:pt x="453308" y="1706975"/>
                  </a:moveTo>
                  <a:cubicBezTo>
                    <a:pt x="417506" y="1706975"/>
                    <a:pt x="388481" y="1677314"/>
                    <a:pt x="388481" y="1640725"/>
                  </a:cubicBezTo>
                  <a:cubicBezTo>
                    <a:pt x="388481" y="1604136"/>
                    <a:pt x="417506" y="1574475"/>
                    <a:pt x="453308" y="1574475"/>
                  </a:cubicBezTo>
                  <a:cubicBezTo>
                    <a:pt x="489112" y="1574475"/>
                    <a:pt x="518136" y="1604136"/>
                    <a:pt x="518136" y="1640725"/>
                  </a:cubicBezTo>
                  <a:cubicBezTo>
                    <a:pt x="518136" y="1677314"/>
                    <a:pt x="489112" y="1706975"/>
                    <a:pt x="453308" y="1706975"/>
                  </a:cubicBezTo>
                  <a:close/>
                  <a:moveTo>
                    <a:pt x="269417" y="1706975"/>
                  </a:moveTo>
                  <a:cubicBezTo>
                    <a:pt x="233614" y="1706975"/>
                    <a:pt x="204589" y="1677314"/>
                    <a:pt x="204589" y="1640725"/>
                  </a:cubicBezTo>
                  <a:cubicBezTo>
                    <a:pt x="204589" y="1604136"/>
                    <a:pt x="233614" y="1574475"/>
                    <a:pt x="269417" y="1574475"/>
                  </a:cubicBezTo>
                  <a:cubicBezTo>
                    <a:pt x="305220" y="1574475"/>
                    <a:pt x="334245" y="1604136"/>
                    <a:pt x="334245" y="1640725"/>
                  </a:cubicBezTo>
                  <a:cubicBezTo>
                    <a:pt x="334245" y="1677314"/>
                    <a:pt x="305220" y="1706975"/>
                    <a:pt x="269417" y="1706975"/>
                  </a:cubicBezTo>
                  <a:close/>
                  <a:moveTo>
                    <a:pt x="70797" y="1706975"/>
                  </a:moveTo>
                  <a:cubicBezTo>
                    <a:pt x="34993" y="1706975"/>
                    <a:pt x="5970" y="1677314"/>
                    <a:pt x="5970" y="1640725"/>
                  </a:cubicBezTo>
                  <a:cubicBezTo>
                    <a:pt x="5970" y="1604136"/>
                    <a:pt x="34993" y="1574475"/>
                    <a:pt x="70797" y="1574475"/>
                  </a:cubicBezTo>
                  <a:cubicBezTo>
                    <a:pt x="106601" y="1574475"/>
                    <a:pt x="135625" y="1604136"/>
                    <a:pt x="135625" y="1640725"/>
                  </a:cubicBezTo>
                  <a:cubicBezTo>
                    <a:pt x="135625" y="1677314"/>
                    <a:pt x="106601" y="1706975"/>
                    <a:pt x="70797" y="1706975"/>
                  </a:cubicBezTo>
                  <a:close/>
                  <a:moveTo>
                    <a:pt x="6454772" y="1908059"/>
                  </a:moveTo>
                  <a:cubicBezTo>
                    <a:pt x="6418968" y="1908059"/>
                    <a:pt x="6389944" y="1878398"/>
                    <a:pt x="6389944" y="1841809"/>
                  </a:cubicBezTo>
                  <a:cubicBezTo>
                    <a:pt x="6389944" y="1805220"/>
                    <a:pt x="6418968" y="1775559"/>
                    <a:pt x="6454772" y="1775559"/>
                  </a:cubicBezTo>
                  <a:cubicBezTo>
                    <a:pt x="6490575" y="1775559"/>
                    <a:pt x="6519600" y="1805220"/>
                    <a:pt x="6519600" y="1841809"/>
                  </a:cubicBezTo>
                  <a:cubicBezTo>
                    <a:pt x="6519600" y="1878398"/>
                    <a:pt x="6490575" y="1908059"/>
                    <a:pt x="6454772" y="1908059"/>
                  </a:cubicBezTo>
                  <a:close/>
                  <a:moveTo>
                    <a:pt x="6270880" y="1908059"/>
                  </a:moveTo>
                  <a:cubicBezTo>
                    <a:pt x="6235077" y="1908059"/>
                    <a:pt x="6206052" y="1878398"/>
                    <a:pt x="6206052" y="1841809"/>
                  </a:cubicBezTo>
                  <a:cubicBezTo>
                    <a:pt x="6206052" y="1805220"/>
                    <a:pt x="6235077" y="1775559"/>
                    <a:pt x="6270880" y="1775559"/>
                  </a:cubicBezTo>
                  <a:cubicBezTo>
                    <a:pt x="6306684" y="1775559"/>
                    <a:pt x="6335708" y="1805220"/>
                    <a:pt x="6335708" y="1841809"/>
                  </a:cubicBezTo>
                  <a:cubicBezTo>
                    <a:pt x="6335708" y="1878398"/>
                    <a:pt x="6306684" y="1908059"/>
                    <a:pt x="6270880" y="1908059"/>
                  </a:cubicBezTo>
                  <a:close/>
                  <a:moveTo>
                    <a:pt x="6086990" y="1908059"/>
                  </a:moveTo>
                  <a:cubicBezTo>
                    <a:pt x="6051186" y="1908059"/>
                    <a:pt x="6022162" y="1878398"/>
                    <a:pt x="6022162" y="1841809"/>
                  </a:cubicBezTo>
                  <a:cubicBezTo>
                    <a:pt x="6022162" y="1805220"/>
                    <a:pt x="6051186" y="1775559"/>
                    <a:pt x="6086990" y="1775559"/>
                  </a:cubicBezTo>
                  <a:cubicBezTo>
                    <a:pt x="6122793" y="1775559"/>
                    <a:pt x="6151817" y="1805220"/>
                    <a:pt x="6151817" y="1841809"/>
                  </a:cubicBezTo>
                  <a:cubicBezTo>
                    <a:pt x="6151817" y="1878398"/>
                    <a:pt x="6122793" y="1908059"/>
                    <a:pt x="6086990" y="1908059"/>
                  </a:cubicBezTo>
                  <a:close/>
                  <a:moveTo>
                    <a:pt x="5903098" y="1908059"/>
                  </a:moveTo>
                  <a:cubicBezTo>
                    <a:pt x="5867295" y="1908059"/>
                    <a:pt x="5838270" y="1878398"/>
                    <a:pt x="5838270" y="1841809"/>
                  </a:cubicBezTo>
                  <a:cubicBezTo>
                    <a:pt x="5838270" y="1805220"/>
                    <a:pt x="5867295" y="1775559"/>
                    <a:pt x="5903098" y="1775559"/>
                  </a:cubicBezTo>
                  <a:cubicBezTo>
                    <a:pt x="5938902" y="1775559"/>
                    <a:pt x="5967926" y="1805220"/>
                    <a:pt x="5967926" y="1841809"/>
                  </a:cubicBezTo>
                  <a:cubicBezTo>
                    <a:pt x="5967926" y="1878398"/>
                    <a:pt x="5938902" y="1908059"/>
                    <a:pt x="5903098" y="1908059"/>
                  </a:cubicBezTo>
                  <a:close/>
                  <a:moveTo>
                    <a:pt x="5719207" y="1908059"/>
                  </a:moveTo>
                  <a:cubicBezTo>
                    <a:pt x="5683403" y="1908059"/>
                    <a:pt x="5654379" y="1878398"/>
                    <a:pt x="5654379" y="1841809"/>
                  </a:cubicBezTo>
                  <a:cubicBezTo>
                    <a:pt x="5654379" y="1805220"/>
                    <a:pt x="5683403" y="1775559"/>
                    <a:pt x="5719207" y="1775559"/>
                  </a:cubicBezTo>
                  <a:cubicBezTo>
                    <a:pt x="5755009" y="1775559"/>
                    <a:pt x="5784034" y="1805220"/>
                    <a:pt x="5784034" y="1841809"/>
                  </a:cubicBezTo>
                  <a:cubicBezTo>
                    <a:pt x="5784034" y="1878398"/>
                    <a:pt x="5755009" y="1908059"/>
                    <a:pt x="5719207" y="1908059"/>
                  </a:cubicBezTo>
                  <a:close/>
                  <a:moveTo>
                    <a:pt x="5535315" y="1908059"/>
                  </a:moveTo>
                  <a:cubicBezTo>
                    <a:pt x="5499511" y="1908059"/>
                    <a:pt x="5470487" y="1878398"/>
                    <a:pt x="5470487" y="1841809"/>
                  </a:cubicBezTo>
                  <a:cubicBezTo>
                    <a:pt x="5470487" y="1805220"/>
                    <a:pt x="5499511" y="1775559"/>
                    <a:pt x="5535315" y="1775559"/>
                  </a:cubicBezTo>
                  <a:cubicBezTo>
                    <a:pt x="5571119" y="1775559"/>
                    <a:pt x="5600143" y="1805220"/>
                    <a:pt x="5600143" y="1841809"/>
                  </a:cubicBezTo>
                  <a:cubicBezTo>
                    <a:pt x="5600143" y="1878398"/>
                    <a:pt x="5571119" y="1908059"/>
                    <a:pt x="5535315" y="1908059"/>
                  </a:cubicBezTo>
                  <a:close/>
                  <a:moveTo>
                    <a:pt x="5336695" y="1908059"/>
                  </a:moveTo>
                  <a:cubicBezTo>
                    <a:pt x="5300891" y="1908059"/>
                    <a:pt x="5271867" y="1878398"/>
                    <a:pt x="5271867" y="1841809"/>
                  </a:cubicBezTo>
                  <a:cubicBezTo>
                    <a:pt x="5271867" y="1805220"/>
                    <a:pt x="5300891" y="1775559"/>
                    <a:pt x="5336695" y="1775559"/>
                  </a:cubicBezTo>
                  <a:cubicBezTo>
                    <a:pt x="5372498" y="1775559"/>
                    <a:pt x="5401522" y="1805220"/>
                    <a:pt x="5401522" y="1841809"/>
                  </a:cubicBezTo>
                  <a:cubicBezTo>
                    <a:pt x="5401522" y="1878398"/>
                    <a:pt x="5372498" y="1908059"/>
                    <a:pt x="5336695" y="1908059"/>
                  </a:cubicBezTo>
                  <a:close/>
                  <a:moveTo>
                    <a:pt x="3839600" y="1910077"/>
                  </a:moveTo>
                  <a:cubicBezTo>
                    <a:pt x="3803797" y="1910077"/>
                    <a:pt x="3774772" y="1880416"/>
                    <a:pt x="3774772" y="1843827"/>
                  </a:cubicBezTo>
                  <a:cubicBezTo>
                    <a:pt x="3774772" y="1807238"/>
                    <a:pt x="3803797" y="1777577"/>
                    <a:pt x="3839600" y="1777577"/>
                  </a:cubicBezTo>
                  <a:cubicBezTo>
                    <a:pt x="3875403" y="1777577"/>
                    <a:pt x="3904427" y="1807238"/>
                    <a:pt x="3904427" y="1843827"/>
                  </a:cubicBezTo>
                  <a:cubicBezTo>
                    <a:pt x="3904427" y="1880416"/>
                    <a:pt x="3875403" y="1910077"/>
                    <a:pt x="3839600" y="1910077"/>
                  </a:cubicBezTo>
                  <a:close/>
                  <a:moveTo>
                    <a:pt x="3655709" y="1910077"/>
                  </a:moveTo>
                  <a:cubicBezTo>
                    <a:pt x="3619905" y="1910077"/>
                    <a:pt x="3590881" y="1880416"/>
                    <a:pt x="3590881" y="1843827"/>
                  </a:cubicBezTo>
                  <a:cubicBezTo>
                    <a:pt x="3590881" y="1807238"/>
                    <a:pt x="3619905" y="1777577"/>
                    <a:pt x="3655709" y="1777577"/>
                  </a:cubicBezTo>
                  <a:cubicBezTo>
                    <a:pt x="3691512" y="1777577"/>
                    <a:pt x="3720536" y="1807238"/>
                    <a:pt x="3720536" y="1843827"/>
                  </a:cubicBezTo>
                  <a:cubicBezTo>
                    <a:pt x="3720536" y="1880416"/>
                    <a:pt x="3691512" y="1910077"/>
                    <a:pt x="3655709" y="1910077"/>
                  </a:cubicBezTo>
                  <a:close/>
                  <a:moveTo>
                    <a:pt x="3471818" y="1910077"/>
                  </a:moveTo>
                  <a:cubicBezTo>
                    <a:pt x="3436014" y="1910077"/>
                    <a:pt x="3406990" y="1880416"/>
                    <a:pt x="3406990" y="1843827"/>
                  </a:cubicBezTo>
                  <a:cubicBezTo>
                    <a:pt x="3406990" y="1807238"/>
                    <a:pt x="3436014" y="1777577"/>
                    <a:pt x="3471818" y="1777577"/>
                  </a:cubicBezTo>
                  <a:cubicBezTo>
                    <a:pt x="3507621" y="1777577"/>
                    <a:pt x="3536645" y="1807238"/>
                    <a:pt x="3536645" y="1843827"/>
                  </a:cubicBezTo>
                  <a:cubicBezTo>
                    <a:pt x="3536645" y="1880416"/>
                    <a:pt x="3507621" y="1910077"/>
                    <a:pt x="3471818" y="1910077"/>
                  </a:cubicBezTo>
                  <a:close/>
                  <a:moveTo>
                    <a:pt x="3287926" y="1910077"/>
                  </a:moveTo>
                  <a:cubicBezTo>
                    <a:pt x="3252122" y="1910077"/>
                    <a:pt x="3223098" y="1880416"/>
                    <a:pt x="3223098" y="1843827"/>
                  </a:cubicBezTo>
                  <a:cubicBezTo>
                    <a:pt x="3223098" y="1807238"/>
                    <a:pt x="3252122" y="1777577"/>
                    <a:pt x="3287926" y="1777577"/>
                  </a:cubicBezTo>
                  <a:cubicBezTo>
                    <a:pt x="3323730" y="1777577"/>
                    <a:pt x="3352754" y="1807238"/>
                    <a:pt x="3352754" y="1843827"/>
                  </a:cubicBezTo>
                  <a:cubicBezTo>
                    <a:pt x="3352754" y="1880416"/>
                    <a:pt x="3323730" y="1910077"/>
                    <a:pt x="3287926" y="1910077"/>
                  </a:cubicBezTo>
                  <a:close/>
                  <a:moveTo>
                    <a:pt x="3104034" y="1910077"/>
                  </a:moveTo>
                  <a:cubicBezTo>
                    <a:pt x="3068231" y="1910077"/>
                    <a:pt x="3039206" y="1880416"/>
                    <a:pt x="3039206" y="1843827"/>
                  </a:cubicBezTo>
                  <a:cubicBezTo>
                    <a:pt x="3039206" y="1807238"/>
                    <a:pt x="3068231" y="1777577"/>
                    <a:pt x="3104034" y="1777577"/>
                  </a:cubicBezTo>
                  <a:cubicBezTo>
                    <a:pt x="3139837" y="1777577"/>
                    <a:pt x="3168861" y="1807238"/>
                    <a:pt x="3168861" y="1843827"/>
                  </a:cubicBezTo>
                  <a:cubicBezTo>
                    <a:pt x="3168861" y="1880416"/>
                    <a:pt x="3139837" y="1910077"/>
                    <a:pt x="3104034" y="1910077"/>
                  </a:cubicBezTo>
                  <a:close/>
                  <a:moveTo>
                    <a:pt x="2920143" y="1910077"/>
                  </a:moveTo>
                  <a:cubicBezTo>
                    <a:pt x="2884339" y="1910077"/>
                    <a:pt x="2855315" y="1880416"/>
                    <a:pt x="2855315" y="1843827"/>
                  </a:cubicBezTo>
                  <a:cubicBezTo>
                    <a:pt x="2855315" y="1807238"/>
                    <a:pt x="2884339" y="1777577"/>
                    <a:pt x="2920143" y="1777577"/>
                  </a:cubicBezTo>
                  <a:cubicBezTo>
                    <a:pt x="2955946" y="1777577"/>
                    <a:pt x="2984970" y="1807238"/>
                    <a:pt x="2984970" y="1843827"/>
                  </a:cubicBezTo>
                  <a:cubicBezTo>
                    <a:pt x="2984970" y="1880416"/>
                    <a:pt x="2955946" y="1910077"/>
                    <a:pt x="2920143" y="1910077"/>
                  </a:cubicBezTo>
                  <a:close/>
                  <a:moveTo>
                    <a:pt x="2721523" y="1910077"/>
                  </a:moveTo>
                  <a:cubicBezTo>
                    <a:pt x="2685719" y="1910077"/>
                    <a:pt x="2656695" y="1880416"/>
                    <a:pt x="2656695" y="1843827"/>
                  </a:cubicBezTo>
                  <a:cubicBezTo>
                    <a:pt x="2656695" y="1807238"/>
                    <a:pt x="2685719" y="1777577"/>
                    <a:pt x="2721523" y="1777577"/>
                  </a:cubicBezTo>
                  <a:cubicBezTo>
                    <a:pt x="2757326" y="1777577"/>
                    <a:pt x="2786350" y="1807238"/>
                    <a:pt x="2786350" y="1843827"/>
                  </a:cubicBezTo>
                  <a:cubicBezTo>
                    <a:pt x="2786350" y="1880416"/>
                    <a:pt x="2757326" y="1910077"/>
                    <a:pt x="2721523" y="1910077"/>
                  </a:cubicBezTo>
                  <a:close/>
                  <a:moveTo>
                    <a:pt x="2523126" y="1911086"/>
                  </a:moveTo>
                  <a:cubicBezTo>
                    <a:pt x="2487322" y="1911086"/>
                    <a:pt x="2458298" y="1881425"/>
                    <a:pt x="2458298" y="1844836"/>
                  </a:cubicBezTo>
                  <a:cubicBezTo>
                    <a:pt x="2458298" y="1808247"/>
                    <a:pt x="2487322" y="1778586"/>
                    <a:pt x="2523126" y="1778586"/>
                  </a:cubicBezTo>
                  <a:cubicBezTo>
                    <a:pt x="2558929" y="1778586"/>
                    <a:pt x="2587953" y="1808247"/>
                    <a:pt x="2587953" y="1844836"/>
                  </a:cubicBezTo>
                  <a:cubicBezTo>
                    <a:pt x="2587953" y="1881425"/>
                    <a:pt x="2558929" y="1911086"/>
                    <a:pt x="2523126" y="1911086"/>
                  </a:cubicBezTo>
                  <a:close/>
                  <a:moveTo>
                    <a:pt x="2339234" y="1911086"/>
                  </a:moveTo>
                  <a:cubicBezTo>
                    <a:pt x="2303430" y="1911086"/>
                    <a:pt x="2274406" y="1881425"/>
                    <a:pt x="2274406" y="1844836"/>
                  </a:cubicBezTo>
                  <a:cubicBezTo>
                    <a:pt x="2274406" y="1808247"/>
                    <a:pt x="2303430" y="1778586"/>
                    <a:pt x="2339234" y="1778586"/>
                  </a:cubicBezTo>
                  <a:cubicBezTo>
                    <a:pt x="2375038" y="1778586"/>
                    <a:pt x="2404062" y="1808247"/>
                    <a:pt x="2404062" y="1844836"/>
                  </a:cubicBezTo>
                  <a:cubicBezTo>
                    <a:pt x="2404062" y="1881425"/>
                    <a:pt x="2375038" y="1911086"/>
                    <a:pt x="2339234" y="1911086"/>
                  </a:cubicBezTo>
                  <a:close/>
                  <a:moveTo>
                    <a:pt x="2155343" y="1911086"/>
                  </a:moveTo>
                  <a:cubicBezTo>
                    <a:pt x="2119540" y="1911086"/>
                    <a:pt x="2090515" y="1881425"/>
                    <a:pt x="2090515" y="1844836"/>
                  </a:cubicBezTo>
                  <a:cubicBezTo>
                    <a:pt x="2090515" y="1808247"/>
                    <a:pt x="2119540" y="1778586"/>
                    <a:pt x="2155343" y="1778586"/>
                  </a:cubicBezTo>
                  <a:cubicBezTo>
                    <a:pt x="2191146" y="1778586"/>
                    <a:pt x="2220170" y="1808247"/>
                    <a:pt x="2220170" y="1844836"/>
                  </a:cubicBezTo>
                  <a:cubicBezTo>
                    <a:pt x="2220170" y="1881425"/>
                    <a:pt x="2191146" y="1911086"/>
                    <a:pt x="2155343" y="1911086"/>
                  </a:cubicBezTo>
                  <a:close/>
                  <a:moveTo>
                    <a:pt x="1971452" y="1911086"/>
                  </a:moveTo>
                  <a:cubicBezTo>
                    <a:pt x="1935648" y="1911086"/>
                    <a:pt x="1906624" y="1881425"/>
                    <a:pt x="1906624" y="1844836"/>
                  </a:cubicBezTo>
                  <a:cubicBezTo>
                    <a:pt x="1906624" y="1808247"/>
                    <a:pt x="1935648" y="1778586"/>
                    <a:pt x="1971452" y="1778586"/>
                  </a:cubicBezTo>
                  <a:cubicBezTo>
                    <a:pt x="2007255" y="1778586"/>
                    <a:pt x="2036280" y="1808247"/>
                    <a:pt x="2036280" y="1844836"/>
                  </a:cubicBezTo>
                  <a:cubicBezTo>
                    <a:pt x="2036280" y="1881425"/>
                    <a:pt x="2007255" y="1911086"/>
                    <a:pt x="1971452" y="1911086"/>
                  </a:cubicBezTo>
                  <a:close/>
                  <a:moveTo>
                    <a:pt x="1787561" y="1911086"/>
                  </a:moveTo>
                  <a:cubicBezTo>
                    <a:pt x="1751756" y="1911086"/>
                    <a:pt x="1722733" y="1881425"/>
                    <a:pt x="1722733" y="1844836"/>
                  </a:cubicBezTo>
                  <a:cubicBezTo>
                    <a:pt x="1722733" y="1808247"/>
                    <a:pt x="1751756" y="1778586"/>
                    <a:pt x="1787561" y="1778586"/>
                  </a:cubicBezTo>
                  <a:cubicBezTo>
                    <a:pt x="1823363" y="1778586"/>
                    <a:pt x="1852388" y="1808247"/>
                    <a:pt x="1852388" y="1844836"/>
                  </a:cubicBezTo>
                  <a:cubicBezTo>
                    <a:pt x="1852388" y="1881425"/>
                    <a:pt x="1823363" y="1911086"/>
                    <a:pt x="1787561" y="1911086"/>
                  </a:cubicBezTo>
                  <a:close/>
                  <a:moveTo>
                    <a:pt x="1603668" y="1911086"/>
                  </a:moveTo>
                  <a:cubicBezTo>
                    <a:pt x="1567865" y="1911086"/>
                    <a:pt x="1538841" y="1881425"/>
                    <a:pt x="1538841" y="1844836"/>
                  </a:cubicBezTo>
                  <a:cubicBezTo>
                    <a:pt x="1538841" y="1808247"/>
                    <a:pt x="1567865" y="1778586"/>
                    <a:pt x="1603668" y="1778586"/>
                  </a:cubicBezTo>
                  <a:cubicBezTo>
                    <a:pt x="1639472" y="1778586"/>
                    <a:pt x="1668496" y="1808247"/>
                    <a:pt x="1668496" y="1844836"/>
                  </a:cubicBezTo>
                  <a:cubicBezTo>
                    <a:pt x="1668496" y="1881425"/>
                    <a:pt x="1639472" y="1911086"/>
                    <a:pt x="1603668" y="1911086"/>
                  </a:cubicBezTo>
                  <a:close/>
                  <a:moveTo>
                    <a:pt x="1405048" y="1911086"/>
                  </a:moveTo>
                  <a:cubicBezTo>
                    <a:pt x="1369246" y="1911086"/>
                    <a:pt x="1340221" y="1881425"/>
                    <a:pt x="1340221" y="1844836"/>
                  </a:cubicBezTo>
                  <a:cubicBezTo>
                    <a:pt x="1340221" y="1808247"/>
                    <a:pt x="1369246" y="1778586"/>
                    <a:pt x="1405048" y="1778586"/>
                  </a:cubicBezTo>
                  <a:cubicBezTo>
                    <a:pt x="1440851" y="1778586"/>
                    <a:pt x="1469876" y="1808247"/>
                    <a:pt x="1469876" y="1844836"/>
                  </a:cubicBezTo>
                  <a:cubicBezTo>
                    <a:pt x="1469876" y="1881425"/>
                    <a:pt x="1440851" y="1911086"/>
                    <a:pt x="1405048" y="1911086"/>
                  </a:cubicBezTo>
                  <a:close/>
                  <a:moveTo>
                    <a:pt x="7759394" y="1913105"/>
                  </a:moveTo>
                  <a:cubicBezTo>
                    <a:pt x="7723590" y="1913105"/>
                    <a:pt x="7694566" y="1883444"/>
                    <a:pt x="7694566" y="1846855"/>
                  </a:cubicBezTo>
                  <a:cubicBezTo>
                    <a:pt x="7694566" y="1810266"/>
                    <a:pt x="7723590" y="1780605"/>
                    <a:pt x="7759394" y="1780605"/>
                  </a:cubicBezTo>
                  <a:cubicBezTo>
                    <a:pt x="7795198" y="1780605"/>
                    <a:pt x="7824222" y="1810266"/>
                    <a:pt x="7824222" y="1846855"/>
                  </a:cubicBezTo>
                  <a:cubicBezTo>
                    <a:pt x="7824222" y="1883444"/>
                    <a:pt x="7795198" y="1913105"/>
                    <a:pt x="7759394" y="1913105"/>
                  </a:cubicBezTo>
                  <a:close/>
                  <a:moveTo>
                    <a:pt x="7575503" y="1913105"/>
                  </a:moveTo>
                  <a:cubicBezTo>
                    <a:pt x="7539700" y="1913105"/>
                    <a:pt x="7510676" y="1883444"/>
                    <a:pt x="7510676" y="1846855"/>
                  </a:cubicBezTo>
                  <a:cubicBezTo>
                    <a:pt x="7510676" y="1810266"/>
                    <a:pt x="7539700" y="1780605"/>
                    <a:pt x="7575503" y="1780605"/>
                  </a:cubicBezTo>
                  <a:cubicBezTo>
                    <a:pt x="7611306" y="1780605"/>
                    <a:pt x="7640330" y="1810266"/>
                    <a:pt x="7640330" y="1846855"/>
                  </a:cubicBezTo>
                  <a:cubicBezTo>
                    <a:pt x="7640330" y="1883444"/>
                    <a:pt x="7611306" y="1913105"/>
                    <a:pt x="7575503" y="1913105"/>
                  </a:cubicBezTo>
                  <a:close/>
                  <a:moveTo>
                    <a:pt x="7391612" y="1913105"/>
                  </a:moveTo>
                  <a:cubicBezTo>
                    <a:pt x="7355809" y="1913105"/>
                    <a:pt x="7326784" y="1883444"/>
                    <a:pt x="7326784" y="1846855"/>
                  </a:cubicBezTo>
                  <a:cubicBezTo>
                    <a:pt x="7326784" y="1810266"/>
                    <a:pt x="7355809" y="1780605"/>
                    <a:pt x="7391612" y="1780605"/>
                  </a:cubicBezTo>
                  <a:cubicBezTo>
                    <a:pt x="7427415" y="1780605"/>
                    <a:pt x="7456440" y="1810266"/>
                    <a:pt x="7456440" y="1846855"/>
                  </a:cubicBezTo>
                  <a:cubicBezTo>
                    <a:pt x="7456440" y="1883444"/>
                    <a:pt x="7427415" y="1913105"/>
                    <a:pt x="7391612" y="1913105"/>
                  </a:cubicBezTo>
                  <a:close/>
                  <a:moveTo>
                    <a:pt x="7207720" y="1913105"/>
                  </a:moveTo>
                  <a:cubicBezTo>
                    <a:pt x="7171917" y="1913105"/>
                    <a:pt x="7142893" y="1883444"/>
                    <a:pt x="7142893" y="1846855"/>
                  </a:cubicBezTo>
                  <a:cubicBezTo>
                    <a:pt x="7142893" y="1810266"/>
                    <a:pt x="7171917" y="1780605"/>
                    <a:pt x="7207720" y="1780605"/>
                  </a:cubicBezTo>
                  <a:cubicBezTo>
                    <a:pt x="7243524" y="1780605"/>
                    <a:pt x="7272548" y="1810266"/>
                    <a:pt x="7272548" y="1846855"/>
                  </a:cubicBezTo>
                  <a:cubicBezTo>
                    <a:pt x="7272548" y="1883444"/>
                    <a:pt x="7243524" y="1913105"/>
                    <a:pt x="7207720" y="1913105"/>
                  </a:cubicBezTo>
                  <a:close/>
                  <a:moveTo>
                    <a:pt x="7023828" y="1913105"/>
                  </a:moveTo>
                  <a:cubicBezTo>
                    <a:pt x="6988026" y="1913105"/>
                    <a:pt x="6959001" y="1883444"/>
                    <a:pt x="6959001" y="1846855"/>
                  </a:cubicBezTo>
                  <a:cubicBezTo>
                    <a:pt x="6959001" y="1810266"/>
                    <a:pt x="6988026" y="1780605"/>
                    <a:pt x="7023828" y="1780605"/>
                  </a:cubicBezTo>
                  <a:cubicBezTo>
                    <a:pt x="7059632" y="1780605"/>
                    <a:pt x="7088656" y="1810266"/>
                    <a:pt x="7088656" y="1846855"/>
                  </a:cubicBezTo>
                  <a:cubicBezTo>
                    <a:pt x="7088656" y="1883444"/>
                    <a:pt x="7059632" y="1913105"/>
                    <a:pt x="7023828" y="1913105"/>
                  </a:cubicBezTo>
                  <a:close/>
                  <a:moveTo>
                    <a:pt x="6839937" y="1913105"/>
                  </a:moveTo>
                  <a:cubicBezTo>
                    <a:pt x="6804134" y="1913105"/>
                    <a:pt x="6775110" y="1883444"/>
                    <a:pt x="6775110" y="1846855"/>
                  </a:cubicBezTo>
                  <a:cubicBezTo>
                    <a:pt x="6775110" y="1810266"/>
                    <a:pt x="6804134" y="1780605"/>
                    <a:pt x="6839937" y="1780605"/>
                  </a:cubicBezTo>
                  <a:cubicBezTo>
                    <a:pt x="6875741" y="1780605"/>
                    <a:pt x="6904765" y="1810266"/>
                    <a:pt x="6904765" y="1846855"/>
                  </a:cubicBezTo>
                  <a:cubicBezTo>
                    <a:pt x="6904765" y="1883444"/>
                    <a:pt x="6875741" y="1913105"/>
                    <a:pt x="6839937" y="1913105"/>
                  </a:cubicBezTo>
                  <a:close/>
                  <a:moveTo>
                    <a:pt x="6641318" y="1913105"/>
                  </a:moveTo>
                  <a:cubicBezTo>
                    <a:pt x="6605514" y="1913105"/>
                    <a:pt x="6576490" y="1883444"/>
                    <a:pt x="6576490" y="1846855"/>
                  </a:cubicBezTo>
                  <a:cubicBezTo>
                    <a:pt x="6576490" y="1810266"/>
                    <a:pt x="6605514" y="1780605"/>
                    <a:pt x="6641318" y="1780605"/>
                  </a:cubicBezTo>
                  <a:cubicBezTo>
                    <a:pt x="6677120" y="1780605"/>
                    <a:pt x="6706144" y="1810266"/>
                    <a:pt x="6706144" y="1846855"/>
                  </a:cubicBezTo>
                  <a:cubicBezTo>
                    <a:pt x="6706144" y="1883444"/>
                    <a:pt x="6677120" y="1913105"/>
                    <a:pt x="6641318" y="1913105"/>
                  </a:cubicBezTo>
                  <a:close/>
                  <a:moveTo>
                    <a:pt x="5150149" y="1915123"/>
                  </a:moveTo>
                  <a:cubicBezTo>
                    <a:pt x="5114345" y="1915123"/>
                    <a:pt x="5085321" y="1885462"/>
                    <a:pt x="5085321" y="1848873"/>
                  </a:cubicBezTo>
                  <a:cubicBezTo>
                    <a:pt x="5085321" y="1812284"/>
                    <a:pt x="5114345" y="1782623"/>
                    <a:pt x="5150149" y="1782623"/>
                  </a:cubicBezTo>
                  <a:cubicBezTo>
                    <a:pt x="5185953" y="1782623"/>
                    <a:pt x="5214976" y="1812284"/>
                    <a:pt x="5214976" y="1848873"/>
                  </a:cubicBezTo>
                  <a:cubicBezTo>
                    <a:pt x="5214976" y="1885462"/>
                    <a:pt x="5185953" y="1915123"/>
                    <a:pt x="5150149" y="1915123"/>
                  </a:cubicBezTo>
                  <a:close/>
                  <a:moveTo>
                    <a:pt x="4966257" y="1915123"/>
                  </a:moveTo>
                  <a:cubicBezTo>
                    <a:pt x="4930454" y="1915123"/>
                    <a:pt x="4901430" y="1885462"/>
                    <a:pt x="4901430" y="1848873"/>
                  </a:cubicBezTo>
                  <a:cubicBezTo>
                    <a:pt x="4901430" y="1812284"/>
                    <a:pt x="4930454" y="1782623"/>
                    <a:pt x="4966257" y="1782623"/>
                  </a:cubicBezTo>
                  <a:cubicBezTo>
                    <a:pt x="5002061" y="1782623"/>
                    <a:pt x="5031085" y="1812284"/>
                    <a:pt x="5031085" y="1848873"/>
                  </a:cubicBezTo>
                  <a:cubicBezTo>
                    <a:pt x="5031085" y="1885462"/>
                    <a:pt x="5002061" y="1915123"/>
                    <a:pt x="4966257" y="1915123"/>
                  </a:cubicBezTo>
                  <a:close/>
                  <a:moveTo>
                    <a:pt x="4782366" y="1915123"/>
                  </a:moveTo>
                  <a:cubicBezTo>
                    <a:pt x="4746563" y="1915123"/>
                    <a:pt x="4717539" y="1885462"/>
                    <a:pt x="4717539" y="1848873"/>
                  </a:cubicBezTo>
                  <a:cubicBezTo>
                    <a:pt x="4717539" y="1812284"/>
                    <a:pt x="4746563" y="1782623"/>
                    <a:pt x="4782366" y="1782623"/>
                  </a:cubicBezTo>
                  <a:cubicBezTo>
                    <a:pt x="4818169" y="1782623"/>
                    <a:pt x="4847193" y="1812284"/>
                    <a:pt x="4847193" y="1848873"/>
                  </a:cubicBezTo>
                  <a:cubicBezTo>
                    <a:pt x="4847193" y="1885462"/>
                    <a:pt x="4818169" y="1915123"/>
                    <a:pt x="4782366" y="1915123"/>
                  </a:cubicBezTo>
                  <a:close/>
                  <a:moveTo>
                    <a:pt x="4598475" y="1915123"/>
                  </a:moveTo>
                  <a:cubicBezTo>
                    <a:pt x="4562671" y="1915123"/>
                    <a:pt x="4533648" y="1885462"/>
                    <a:pt x="4533648" y="1848873"/>
                  </a:cubicBezTo>
                  <a:cubicBezTo>
                    <a:pt x="4533648" y="1812284"/>
                    <a:pt x="4562671" y="1782623"/>
                    <a:pt x="4598475" y="1782623"/>
                  </a:cubicBezTo>
                  <a:cubicBezTo>
                    <a:pt x="4634278" y="1782623"/>
                    <a:pt x="4663303" y="1812284"/>
                    <a:pt x="4663303" y="1848873"/>
                  </a:cubicBezTo>
                  <a:cubicBezTo>
                    <a:pt x="4663303" y="1885462"/>
                    <a:pt x="4634278" y="1915123"/>
                    <a:pt x="4598475" y="1915123"/>
                  </a:cubicBezTo>
                  <a:close/>
                  <a:moveTo>
                    <a:pt x="4414583" y="1915123"/>
                  </a:moveTo>
                  <a:cubicBezTo>
                    <a:pt x="4378779" y="1915123"/>
                    <a:pt x="4349755" y="1885462"/>
                    <a:pt x="4349755" y="1848873"/>
                  </a:cubicBezTo>
                  <a:cubicBezTo>
                    <a:pt x="4349755" y="1812284"/>
                    <a:pt x="4378779" y="1782623"/>
                    <a:pt x="4414583" y="1782623"/>
                  </a:cubicBezTo>
                  <a:cubicBezTo>
                    <a:pt x="4450386" y="1782623"/>
                    <a:pt x="4479410" y="1812284"/>
                    <a:pt x="4479410" y="1848873"/>
                  </a:cubicBezTo>
                  <a:cubicBezTo>
                    <a:pt x="4479410" y="1885462"/>
                    <a:pt x="4450386" y="1915123"/>
                    <a:pt x="4414583" y="1915123"/>
                  </a:cubicBezTo>
                  <a:close/>
                  <a:moveTo>
                    <a:pt x="4230691" y="1915123"/>
                  </a:moveTo>
                  <a:cubicBezTo>
                    <a:pt x="4194888" y="1915123"/>
                    <a:pt x="4165863" y="1885462"/>
                    <a:pt x="4165863" y="1848873"/>
                  </a:cubicBezTo>
                  <a:cubicBezTo>
                    <a:pt x="4165863" y="1812284"/>
                    <a:pt x="4194888" y="1782623"/>
                    <a:pt x="4230691" y="1782623"/>
                  </a:cubicBezTo>
                  <a:cubicBezTo>
                    <a:pt x="4266495" y="1782623"/>
                    <a:pt x="4295519" y="1812284"/>
                    <a:pt x="4295519" y="1848873"/>
                  </a:cubicBezTo>
                  <a:cubicBezTo>
                    <a:pt x="4295519" y="1885462"/>
                    <a:pt x="4266495" y="1915123"/>
                    <a:pt x="4230691" y="1915123"/>
                  </a:cubicBezTo>
                  <a:close/>
                  <a:moveTo>
                    <a:pt x="4032071" y="1915123"/>
                  </a:moveTo>
                  <a:cubicBezTo>
                    <a:pt x="3996268" y="1915123"/>
                    <a:pt x="3967243" y="1885462"/>
                    <a:pt x="3967243" y="1848873"/>
                  </a:cubicBezTo>
                  <a:cubicBezTo>
                    <a:pt x="3967243" y="1812284"/>
                    <a:pt x="3996268" y="1782623"/>
                    <a:pt x="4032071" y="1782623"/>
                  </a:cubicBezTo>
                  <a:cubicBezTo>
                    <a:pt x="4067874" y="1782623"/>
                    <a:pt x="4096898" y="1812284"/>
                    <a:pt x="4096898" y="1848873"/>
                  </a:cubicBezTo>
                  <a:cubicBezTo>
                    <a:pt x="4096898" y="1885462"/>
                    <a:pt x="4067874" y="1915123"/>
                    <a:pt x="4032071" y="1915123"/>
                  </a:cubicBezTo>
                  <a:close/>
                  <a:moveTo>
                    <a:pt x="1188874" y="1918151"/>
                  </a:moveTo>
                  <a:cubicBezTo>
                    <a:pt x="1153071" y="1918151"/>
                    <a:pt x="1124047" y="1888490"/>
                    <a:pt x="1124047" y="1851901"/>
                  </a:cubicBezTo>
                  <a:cubicBezTo>
                    <a:pt x="1124047" y="1815312"/>
                    <a:pt x="1153071" y="1785651"/>
                    <a:pt x="1188874" y="1785651"/>
                  </a:cubicBezTo>
                  <a:cubicBezTo>
                    <a:pt x="1224678" y="1785651"/>
                    <a:pt x="1253702" y="1815312"/>
                    <a:pt x="1253702" y="1851901"/>
                  </a:cubicBezTo>
                  <a:cubicBezTo>
                    <a:pt x="1253702" y="1888490"/>
                    <a:pt x="1224678" y="1918151"/>
                    <a:pt x="1188874" y="1918151"/>
                  </a:cubicBezTo>
                  <a:close/>
                  <a:moveTo>
                    <a:pt x="1004983" y="1918151"/>
                  </a:moveTo>
                  <a:cubicBezTo>
                    <a:pt x="969180" y="1918151"/>
                    <a:pt x="940155" y="1888490"/>
                    <a:pt x="940155" y="1851901"/>
                  </a:cubicBezTo>
                  <a:cubicBezTo>
                    <a:pt x="940155" y="1815312"/>
                    <a:pt x="969180" y="1785651"/>
                    <a:pt x="1004983" y="1785651"/>
                  </a:cubicBezTo>
                  <a:cubicBezTo>
                    <a:pt x="1040786" y="1785651"/>
                    <a:pt x="1069811" y="1815312"/>
                    <a:pt x="1069811" y="1851901"/>
                  </a:cubicBezTo>
                  <a:cubicBezTo>
                    <a:pt x="1069811" y="1888490"/>
                    <a:pt x="1040786" y="1918151"/>
                    <a:pt x="1004983" y="1918151"/>
                  </a:cubicBezTo>
                  <a:close/>
                  <a:moveTo>
                    <a:pt x="821092" y="1918151"/>
                  </a:moveTo>
                  <a:cubicBezTo>
                    <a:pt x="785288" y="1918151"/>
                    <a:pt x="756264" y="1888490"/>
                    <a:pt x="756264" y="1851901"/>
                  </a:cubicBezTo>
                  <a:cubicBezTo>
                    <a:pt x="756264" y="1815312"/>
                    <a:pt x="785288" y="1785651"/>
                    <a:pt x="821092" y="1785651"/>
                  </a:cubicBezTo>
                  <a:cubicBezTo>
                    <a:pt x="856895" y="1785651"/>
                    <a:pt x="885920" y="1815312"/>
                    <a:pt x="885920" y="1851901"/>
                  </a:cubicBezTo>
                  <a:cubicBezTo>
                    <a:pt x="885920" y="1888490"/>
                    <a:pt x="856895" y="1918151"/>
                    <a:pt x="821092" y="1918151"/>
                  </a:cubicBezTo>
                  <a:close/>
                  <a:moveTo>
                    <a:pt x="637202" y="1918151"/>
                  </a:moveTo>
                  <a:cubicBezTo>
                    <a:pt x="601397" y="1918151"/>
                    <a:pt x="572374" y="1888490"/>
                    <a:pt x="572374" y="1851901"/>
                  </a:cubicBezTo>
                  <a:cubicBezTo>
                    <a:pt x="572374" y="1815312"/>
                    <a:pt x="601397" y="1785651"/>
                    <a:pt x="637202" y="1785651"/>
                  </a:cubicBezTo>
                  <a:cubicBezTo>
                    <a:pt x="673004" y="1785651"/>
                    <a:pt x="702030" y="1815312"/>
                    <a:pt x="702030" y="1851901"/>
                  </a:cubicBezTo>
                  <a:cubicBezTo>
                    <a:pt x="702030" y="1888490"/>
                    <a:pt x="673004" y="1918151"/>
                    <a:pt x="637202" y="1918151"/>
                  </a:cubicBezTo>
                  <a:close/>
                  <a:moveTo>
                    <a:pt x="453308" y="1918151"/>
                  </a:moveTo>
                  <a:cubicBezTo>
                    <a:pt x="417506" y="1918151"/>
                    <a:pt x="388481" y="1888490"/>
                    <a:pt x="388481" y="1851901"/>
                  </a:cubicBezTo>
                  <a:cubicBezTo>
                    <a:pt x="388481" y="1815312"/>
                    <a:pt x="417506" y="1785651"/>
                    <a:pt x="453308" y="1785651"/>
                  </a:cubicBezTo>
                  <a:cubicBezTo>
                    <a:pt x="489112" y="1785651"/>
                    <a:pt x="518136" y="1815312"/>
                    <a:pt x="518136" y="1851901"/>
                  </a:cubicBezTo>
                  <a:cubicBezTo>
                    <a:pt x="518136" y="1888490"/>
                    <a:pt x="489112" y="1918151"/>
                    <a:pt x="453308" y="1918151"/>
                  </a:cubicBezTo>
                  <a:close/>
                  <a:moveTo>
                    <a:pt x="269417" y="1918151"/>
                  </a:moveTo>
                  <a:cubicBezTo>
                    <a:pt x="233614" y="1918151"/>
                    <a:pt x="204589" y="1888490"/>
                    <a:pt x="204589" y="1851901"/>
                  </a:cubicBezTo>
                  <a:cubicBezTo>
                    <a:pt x="204589" y="1815312"/>
                    <a:pt x="233614" y="1785651"/>
                    <a:pt x="269417" y="1785651"/>
                  </a:cubicBezTo>
                  <a:cubicBezTo>
                    <a:pt x="305220" y="1785651"/>
                    <a:pt x="334245" y="1815312"/>
                    <a:pt x="334245" y="1851901"/>
                  </a:cubicBezTo>
                  <a:cubicBezTo>
                    <a:pt x="334245" y="1888490"/>
                    <a:pt x="305220" y="1918151"/>
                    <a:pt x="269417" y="1918151"/>
                  </a:cubicBezTo>
                  <a:close/>
                  <a:moveTo>
                    <a:pt x="6454772" y="2125662"/>
                  </a:moveTo>
                  <a:cubicBezTo>
                    <a:pt x="6418968" y="2125662"/>
                    <a:pt x="6389944" y="2096001"/>
                    <a:pt x="6389944" y="2059412"/>
                  </a:cubicBezTo>
                  <a:cubicBezTo>
                    <a:pt x="6389944" y="2022823"/>
                    <a:pt x="6418968" y="1993162"/>
                    <a:pt x="6454772" y="1993162"/>
                  </a:cubicBezTo>
                  <a:cubicBezTo>
                    <a:pt x="6490575" y="1993162"/>
                    <a:pt x="6519600" y="2022823"/>
                    <a:pt x="6519600" y="2059412"/>
                  </a:cubicBezTo>
                  <a:cubicBezTo>
                    <a:pt x="6519600" y="2096001"/>
                    <a:pt x="6490575" y="2125662"/>
                    <a:pt x="6454772" y="2125662"/>
                  </a:cubicBezTo>
                  <a:close/>
                  <a:moveTo>
                    <a:pt x="6270880" y="2125662"/>
                  </a:moveTo>
                  <a:cubicBezTo>
                    <a:pt x="6235077" y="2125662"/>
                    <a:pt x="6206052" y="2096001"/>
                    <a:pt x="6206052" y="2059412"/>
                  </a:cubicBezTo>
                  <a:cubicBezTo>
                    <a:pt x="6206052" y="2022823"/>
                    <a:pt x="6235077" y="1993162"/>
                    <a:pt x="6270880" y="1993162"/>
                  </a:cubicBezTo>
                  <a:cubicBezTo>
                    <a:pt x="6306684" y="1993162"/>
                    <a:pt x="6335708" y="2022823"/>
                    <a:pt x="6335708" y="2059412"/>
                  </a:cubicBezTo>
                  <a:cubicBezTo>
                    <a:pt x="6335708" y="2096001"/>
                    <a:pt x="6306684" y="2125662"/>
                    <a:pt x="6270880" y="2125662"/>
                  </a:cubicBezTo>
                  <a:close/>
                  <a:moveTo>
                    <a:pt x="6086990" y="2125662"/>
                  </a:moveTo>
                  <a:cubicBezTo>
                    <a:pt x="6051186" y="2125662"/>
                    <a:pt x="6022162" y="2096001"/>
                    <a:pt x="6022162" y="2059412"/>
                  </a:cubicBezTo>
                  <a:cubicBezTo>
                    <a:pt x="6022162" y="2022823"/>
                    <a:pt x="6051186" y="1993162"/>
                    <a:pt x="6086990" y="1993162"/>
                  </a:cubicBezTo>
                  <a:cubicBezTo>
                    <a:pt x="6122793" y="1993162"/>
                    <a:pt x="6151817" y="2022823"/>
                    <a:pt x="6151817" y="2059412"/>
                  </a:cubicBezTo>
                  <a:cubicBezTo>
                    <a:pt x="6151817" y="2096001"/>
                    <a:pt x="6122793" y="2125662"/>
                    <a:pt x="6086990" y="2125662"/>
                  </a:cubicBezTo>
                  <a:close/>
                  <a:moveTo>
                    <a:pt x="5903098" y="2125662"/>
                  </a:moveTo>
                  <a:cubicBezTo>
                    <a:pt x="5867295" y="2125662"/>
                    <a:pt x="5838270" y="2096001"/>
                    <a:pt x="5838270" y="2059412"/>
                  </a:cubicBezTo>
                  <a:cubicBezTo>
                    <a:pt x="5838270" y="2022823"/>
                    <a:pt x="5867295" y="1993162"/>
                    <a:pt x="5903098" y="1993162"/>
                  </a:cubicBezTo>
                  <a:cubicBezTo>
                    <a:pt x="5938902" y="1993162"/>
                    <a:pt x="5967926" y="2022823"/>
                    <a:pt x="5967926" y="2059412"/>
                  </a:cubicBezTo>
                  <a:cubicBezTo>
                    <a:pt x="5967926" y="2096001"/>
                    <a:pt x="5938902" y="2125662"/>
                    <a:pt x="5903098" y="2125662"/>
                  </a:cubicBezTo>
                  <a:close/>
                  <a:moveTo>
                    <a:pt x="5719207" y="2125662"/>
                  </a:moveTo>
                  <a:cubicBezTo>
                    <a:pt x="5683403" y="2125662"/>
                    <a:pt x="5654379" y="2096001"/>
                    <a:pt x="5654379" y="2059412"/>
                  </a:cubicBezTo>
                  <a:cubicBezTo>
                    <a:pt x="5654379" y="2022823"/>
                    <a:pt x="5683403" y="1993162"/>
                    <a:pt x="5719207" y="1993162"/>
                  </a:cubicBezTo>
                  <a:cubicBezTo>
                    <a:pt x="5755009" y="1993162"/>
                    <a:pt x="5784034" y="2022823"/>
                    <a:pt x="5784034" y="2059412"/>
                  </a:cubicBezTo>
                  <a:cubicBezTo>
                    <a:pt x="5784034" y="2096001"/>
                    <a:pt x="5755009" y="2125662"/>
                    <a:pt x="5719207" y="2125662"/>
                  </a:cubicBezTo>
                  <a:close/>
                  <a:moveTo>
                    <a:pt x="5535315" y="2125662"/>
                  </a:moveTo>
                  <a:cubicBezTo>
                    <a:pt x="5499511" y="2125662"/>
                    <a:pt x="5470487" y="2096001"/>
                    <a:pt x="5470487" y="2059412"/>
                  </a:cubicBezTo>
                  <a:cubicBezTo>
                    <a:pt x="5470487" y="2022823"/>
                    <a:pt x="5499511" y="1993162"/>
                    <a:pt x="5535315" y="1993162"/>
                  </a:cubicBezTo>
                  <a:cubicBezTo>
                    <a:pt x="5571119" y="1993162"/>
                    <a:pt x="5600143" y="2022823"/>
                    <a:pt x="5600143" y="2059412"/>
                  </a:cubicBezTo>
                  <a:cubicBezTo>
                    <a:pt x="5600143" y="2096001"/>
                    <a:pt x="5571119" y="2125662"/>
                    <a:pt x="5535315" y="2125662"/>
                  </a:cubicBezTo>
                  <a:close/>
                  <a:moveTo>
                    <a:pt x="5336695" y="2125662"/>
                  </a:moveTo>
                  <a:cubicBezTo>
                    <a:pt x="5300891" y="2125662"/>
                    <a:pt x="5271867" y="2096001"/>
                    <a:pt x="5271867" y="2059412"/>
                  </a:cubicBezTo>
                  <a:cubicBezTo>
                    <a:pt x="5271867" y="2022823"/>
                    <a:pt x="5300891" y="1993162"/>
                    <a:pt x="5336695" y="1993162"/>
                  </a:cubicBezTo>
                  <a:cubicBezTo>
                    <a:pt x="5372498" y="1993162"/>
                    <a:pt x="5401522" y="2022823"/>
                    <a:pt x="5401522" y="2059412"/>
                  </a:cubicBezTo>
                  <a:cubicBezTo>
                    <a:pt x="5401522" y="2096001"/>
                    <a:pt x="5372498" y="2125662"/>
                    <a:pt x="5336695" y="2125662"/>
                  </a:cubicBezTo>
                  <a:close/>
                  <a:moveTo>
                    <a:pt x="3839600" y="2127680"/>
                  </a:moveTo>
                  <a:cubicBezTo>
                    <a:pt x="3803797" y="2127680"/>
                    <a:pt x="3774772" y="2098019"/>
                    <a:pt x="3774772" y="2061430"/>
                  </a:cubicBezTo>
                  <a:cubicBezTo>
                    <a:pt x="3774772" y="2024841"/>
                    <a:pt x="3803797" y="1995180"/>
                    <a:pt x="3839600" y="1995180"/>
                  </a:cubicBezTo>
                  <a:cubicBezTo>
                    <a:pt x="3875403" y="1995180"/>
                    <a:pt x="3904427" y="2024841"/>
                    <a:pt x="3904427" y="2061430"/>
                  </a:cubicBezTo>
                  <a:cubicBezTo>
                    <a:pt x="3904427" y="2098019"/>
                    <a:pt x="3875403" y="2127680"/>
                    <a:pt x="3839600" y="2127680"/>
                  </a:cubicBezTo>
                  <a:close/>
                  <a:moveTo>
                    <a:pt x="3655709" y="2127680"/>
                  </a:moveTo>
                  <a:cubicBezTo>
                    <a:pt x="3619905" y="2127680"/>
                    <a:pt x="3590881" y="2098019"/>
                    <a:pt x="3590881" y="2061430"/>
                  </a:cubicBezTo>
                  <a:cubicBezTo>
                    <a:pt x="3590881" y="2024841"/>
                    <a:pt x="3619905" y="1995180"/>
                    <a:pt x="3655709" y="1995180"/>
                  </a:cubicBezTo>
                  <a:cubicBezTo>
                    <a:pt x="3691512" y="1995180"/>
                    <a:pt x="3720536" y="2024841"/>
                    <a:pt x="3720536" y="2061430"/>
                  </a:cubicBezTo>
                  <a:cubicBezTo>
                    <a:pt x="3720536" y="2098019"/>
                    <a:pt x="3691512" y="2127680"/>
                    <a:pt x="3655709" y="2127680"/>
                  </a:cubicBezTo>
                  <a:close/>
                  <a:moveTo>
                    <a:pt x="3471818" y="2127680"/>
                  </a:moveTo>
                  <a:cubicBezTo>
                    <a:pt x="3436014" y="2127680"/>
                    <a:pt x="3406990" y="2098019"/>
                    <a:pt x="3406990" y="2061430"/>
                  </a:cubicBezTo>
                  <a:cubicBezTo>
                    <a:pt x="3406990" y="2024841"/>
                    <a:pt x="3436014" y="1995180"/>
                    <a:pt x="3471818" y="1995180"/>
                  </a:cubicBezTo>
                  <a:cubicBezTo>
                    <a:pt x="3507621" y="1995180"/>
                    <a:pt x="3536645" y="2024841"/>
                    <a:pt x="3536645" y="2061430"/>
                  </a:cubicBezTo>
                  <a:cubicBezTo>
                    <a:pt x="3536645" y="2098019"/>
                    <a:pt x="3507621" y="2127680"/>
                    <a:pt x="3471818" y="2127680"/>
                  </a:cubicBezTo>
                  <a:close/>
                  <a:moveTo>
                    <a:pt x="3287926" y="2127680"/>
                  </a:moveTo>
                  <a:cubicBezTo>
                    <a:pt x="3252122" y="2127680"/>
                    <a:pt x="3223098" y="2098019"/>
                    <a:pt x="3223098" y="2061430"/>
                  </a:cubicBezTo>
                  <a:cubicBezTo>
                    <a:pt x="3223098" y="2024841"/>
                    <a:pt x="3252122" y="1995180"/>
                    <a:pt x="3287926" y="1995180"/>
                  </a:cubicBezTo>
                  <a:cubicBezTo>
                    <a:pt x="3323730" y="1995180"/>
                    <a:pt x="3352754" y="2024841"/>
                    <a:pt x="3352754" y="2061430"/>
                  </a:cubicBezTo>
                  <a:cubicBezTo>
                    <a:pt x="3352754" y="2098019"/>
                    <a:pt x="3323730" y="2127680"/>
                    <a:pt x="3287926" y="2127680"/>
                  </a:cubicBezTo>
                  <a:close/>
                  <a:moveTo>
                    <a:pt x="3104034" y="2127680"/>
                  </a:moveTo>
                  <a:cubicBezTo>
                    <a:pt x="3068231" y="2127680"/>
                    <a:pt x="3039206" y="2098019"/>
                    <a:pt x="3039206" y="2061430"/>
                  </a:cubicBezTo>
                  <a:cubicBezTo>
                    <a:pt x="3039206" y="2024841"/>
                    <a:pt x="3068231" y="1995180"/>
                    <a:pt x="3104034" y="1995180"/>
                  </a:cubicBezTo>
                  <a:cubicBezTo>
                    <a:pt x="3139837" y="1995180"/>
                    <a:pt x="3168861" y="2024841"/>
                    <a:pt x="3168861" y="2061430"/>
                  </a:cubicBezTo>
                  <a:cubicBezTo>
                    <a:pt x="3168861" y="2098019"/>
                    <a:pt x="3139837" y="2127680"/>
                    <a:pt x="3104034" y="2127680"/>
                  </a:cubicBezTo>
                  <a:close/>
                  <a:moveTo>
                    <a:pt x="2920143" y="2127680"/>
                  </a:moveTo>
                  <a:cubicBezTo>
                    <a:pt x="2884339" y="2127680"/>
                    <a:pt x="2855315" y="2098019"/>
                    <a:pt x="2855315" y="2061430"/>
                  </a:cubicBezTo>
                  <a:cubicBezTo>
                    <a:pt x="2855315" y="2024841"/>
                    <a:pt x="2884339" y="1995180"/>
                    <a:pt x="2920143" y="1995180"/>
                  </a:cubicBezTo>
                  <a:cubicBezTo>
                    <a:pt x="2955946" y="1995180"/>
                    <a:pt x="2984970" y="2024841"/>
                    <a:pt x="2984970" y="2061430"/>
                  </a:cubicBezTo>
                  <a:cubicBezTo>
                    <a:pt x="2984970" y="2098019"/>
                    <a:pt x="2955946" y="2127680"/>
                    <a:pt x="2920143" y="2127680"/>
                  </a:cubicBezTo>
                  <a:close/>
                  <a:moveTo>
                    <a:pt x="2721523" y="2127680"/>
                  </a:moveTo>
                  <a:cubicBezTo>
                    <a:pt x="2685719" y="2127680"/>
                    <a:pt x="2656695" y="2098019"/>
                    <a:pt x="2656695" y="2061430"/>
                  </a:cubicBezTo>
                  <a:cubicBezTo>
                    <a:pt x="2656695" y="2024841"/>
                    <a:pt x="2685719" y="1995180"/>
                    <a:pt x="2721523" y="1995180"/>
                  </a:cubicBezTo>
                  <a:cubicBezTo>
                    <a:pt x="2757326" y="1995180"/>
                    <a:pt x="2786350" y="2024841"/>
                    <a:pt x="2786350" y="2061430"/>
                  </a:cubicBezTo>
                  <a:cubicBezTo>
                    <a:pt x="2786350" y="2098019"/>
                    <a:pt x="2757326" y="2127680"/>
                    <a:pt x="2721523" y="2127680"/>
                  </a:cubicBezTo>
                  <a:close/>
                  <a:moveTo>
                    <a:pt x="2523126" y="2128689"/>
                  </a:moveTo>
                  <a:cubicBezTo>
                    <a:pt x="2487322" y="2128689"/>
                    <a:pt x="2458298" y="2099028"/>
                    <a:pt x="2458298" y="2062439"/>
                  </a:cubicBezTo>
                  <a:cubicBezTo>
                    <a:pt x="2458298" y="2025850"/>
                    <a:pt x="2487322" y="1996189"/>
                    <a:pt x="2523126" y="1996189"/>
                  </a:cubicBezTo>
                  <a:cubicBezTo>
                    <a:pt x="2558929" y="1996189"/>
                    <a:pt x="2587953" y="2025850"/>
                    <a:pt x="2587953" y="2062439"/>
                  </a:cubicBezTo>
                  <a:cubicBezTo>
                    <a:pt x="2587953" y="2099028"/>
                    <a:pt x="2558929" y="2128689"/>
                    <a:pt x="2523126" y="2128689"/>
                  </a:cubicBezTo>
                  <a:close/>
                  <a:moveTo>
                    <a:pt x="2339234" y="2128689"/>
                  </a:moveTo>
                  <a:cubicBezTo>
                    <a:pt x="2303430" y="2128689"/>
                    <a:pt x="2274406" y="2099028"/>
                    <a:pt x="2274406" y="2062439"/>
                  </a:cubicBezTo>
                  <a:cubicBezTo>
                    <a:pt x="2274406" y="2025850"/>
                    <a:pt x="2303430" y="1996189"/>
                    <a:pt x="2339234" y="1996189"/>
                  </a:cubicBezTo>
                  <a:cubicBezTo>
                    <a:pt x="2375038" y="1996189"/>
                    <a:pt x="2404062" y="2025850"/>
                    <a:pt x="2404062" y="2062439"/>
                  </a:cubicBezTo>
                  <a:cubicBezTo>
                    <a:pt x="2404062" y="2099028"/>
                    <a:pt x="2375038" y="2128689"/>
                    <a:pt x="2339234" y="2128689"/>
                  </a:cubicBezTo>
                  <a:close/>
                  <a:moveTo>
                    <a:pt x="2155343" y="2128689"/>
                  </a:moveTo>
                  <a:cubicBezTo>
                    <a:pt x="2119540" y="2128689"/>
                    <a:pt x="2090515" y="2099028"/>
                    <a:pt x="2090515" y="2062439"/>
                  </a:cubicBezTo>
                  <a:cubicBezTo>
                    <a:pt x="2090515" y="2025850"/>
                    <a:pt x="2119540" y="1996189"/>
                    <a:pt x="2155343" y="1996189"/>
                  </a:cubicBezTo>
                  <a:cubicBezTo>
                    <a:pt x="2191146" y="1996189"/>
                    <a:pt x="2220170" y="2025850"/>
                    <a:pt x="2220170" y="2062439"/>
                  </a:cubicBezTo>
                  <a:cubicBezTo>
                    <a:pt x="2220170" y="2099028"/>
                    <a:pt x="2191146" y="2128689"/>
                    <a:pt x="2155343" y="2128689"/>
                  </a:cubicBezTo>
                  <a:close/>
                  <a:moveTo>
                    <a:pt x="1971452" y="2128689"/>
                  </a:moveTo>
                  <a:cubicBezTo>
                    <a:pt x="1935648" y="2128689"/>
                    <a:pt x="1906624" y="2099028"/>
                    <a:pt x="1906624" y="2062439"/>
                  </a:cubicBezTo>
                  <a:cubicBezTo>
                    <a:pt x="1906624" y="2025850"/>
                    <a:pt x="1935648" y="1996189"/>
                    <a:pt x="1971452" y="1996189"/>
                  </a:cubicBezTo>
                  <a:cubicBezTo>
                    <a:pt x="2007255" y="1996189"/>
                    <a:pt x="2036280" y="2025850"/>
                    <a:pt x="2036280" y="2062439"/>
                  </a:cubicBezTo>
                  <a:cubicBezTo>
                    <a:pt x="2036280" y="2099028"/>
                    <a:pt x="2007255" y="2128689"/>
                    <a:pt x="1971452" y="2128689"/>
                  </a:cubicBezTo>
                  <a:close/>
                  <a:moveTo>
                    <a:pt x="1787561" y="2128689"/>
                  </a:moveTo>
                  <a:cubicBezTo>
                    <a:pt x="1751756" y="2128689"/>
                    <a:pt x="1722733" y="2099028"/>
                    <a:pt x="1722733" y="2062439"/>
                  </a:cubicBezTo>
                  <a:cubicBezTo>
                    <a:pt x="1722733" y="2025850"/>
                    <a:pt x="1751756" y="1996189"/>
                    <a:pt x="1787561" y="1996189"/>
                  </a:cubicBezTo>
                  <a:cubicBezTo>
                    <a:pt x="1823363" y="1996189"/>
                    <a:pt x="1852388" y="2025850"/>
                    <a:pt x="1852388" y="2062439"/>
                  </a:cubicBezTo>
                  <a:cubicBezTo>
                    <a:pt x="1852388" y="2099028"/>
                    <a:pt x="1823363" y="2128689"/>
                    <a:pt x="1787561" y="2128689"/>
                  </a:cubicBezTo>
                  <a:close/>
                  <a:moveTo>
                    <a:pt x="1603668" y="2128689"/>
                  </a:moveTo>
                  <a:cubicBezTo>
                    <a:pt x="1567865" y="2128689"/>
                    <a:pt x="1538841" y="2099028"/>
                    <a:pt x="1538841" y="2062439"/>
                  </a:cubicBezTo>
                  <a:cubicBezTo>
                    <a:pt x="1538841" y="2025850"/>
                    <a:pt x="1567865" y="1996189"/>
                    <a:pt x="1603668" y="1996189"/>
                  </a:cubicBezTo>
                  <a:cubicBezTo>
                    <a:pt x="1639472" y="1996189"/>
                    <a:pt x="1668496" y="2025850"/>
                    <a:pt x="1668496" y="2062439"/>
                  </a:cubicBezTo>
                  <a:cubicBezTo>
                    <a:pt x="1668496" y="2099028"/>
                    <a:pt x="1639472" y="2128689"/>
                    <a:pt x="1603668" y="2128689"/>
                  </a:cubicBezTo>
                  <a:close/>
                  <a:moveTo>
                    <a:pt x="1405048" y="2128689"/>
                  </a:moveTo>
                  <a:cubicBezTo>
                    <a:pt x="1369246" y="2128689"/>
                    <a:pt x="1340221" y="2099028"/>
                    <a:pt x="1340221" y="2062439"/>
                  </a:cubicBezTo>
                  <a:cubicBezTo>
                    <a:pt x="1340221" y="2025850"/>
                    <a:pt x="1369246" y="1996189"/>
                    <a:pt x="1405048" y="1996189"/>
                  </a:cubicBezTo>
                  <a:cubicBezTo>
                    <a:pt x="1440851" y="1996189"/>
                    <a:pt x="1469876" y="2025850"/>
                    <a:pt x="1469876" y="2062439"/>
                  </a:cubicBezTo>
                  <a:cubicBezTo>
                    <a:pt x="1469876" y="2099028"/>
                    <a:pt x="1440851" y="2128689"/>
                    <a:pt x="1405048" y="2128689"/>
                  </a:cubicBezTo>
                  <a:close/>
                  <a:moveTo>
                    <a:pt x="7575503" y="2130708"/>
                  </a:moveTo>
                  <a:cubicBezTo>
                    <a:pt x="7539700" y="2130708"/>
                    <a:pt x="7510676" y="2101047"/>
                    <a:pt x="7510676" y="2064458"/>
                  </a:cubicBezTo>
                  <a:cubicBezTo>
                    <a:pt x="7510676" y="2027869"/>
                    <a:pt x="7539700" y="1998208"/>
                    <a:pt x="7575503" y="1998208"/>
                  </a:cubicBezTo>
                  <a:cubicBezTo>
                    <a:pt x="7611306" y="1998208"/>
                    <a:pt x="7640330" y="2027869"/>
                    <a:pt x="7640330" y="2064458"/>
                  </a:cubicBezTo>
                  <a:cubicBezTo>
                    <a:pt x="7640330" y="2101047"/>
                    <a:pt x="7611306" y="2130708"/>
                    <a:pt x="7575503" y="2130708"/>
                  </a:cubicBezTo>
                  <a:close/>
                  <a:moveTo>
                    <a:pt x="7391612" y="2130708"/>
                  </a:moveTo>
                  <a:cubicBezTo>
                    <a:pt x="7355809" y="2130708"/>
                    <a:pt x="7326784" y="2101047"/>
                    <a:pt x="7326784" y="2064458"/>
                  </a:cubicBezTo>
                  <a:cubicBezTo>
                    <a:pt x="7326784" y="2027869"/>
                    <a:pt x="7355809" y="1998208"/>
                    <a:pt x="7391612" y="1998208"/>
                  </a:cubicBezTo>
                  <a:cubicBezTo>
                    <a:pt x="7427415" y="1998208"/>
                    <a:pt x="7456440" y="2027869"/>
                    <a:pt x="7456440" y="2064458"/>
                  </a:cubicBezTo>
                  <a:cubicBezTo>
                    <a:pt x="7456440" y="2101047"/>
                    <a:pt x="7427415" y="2130708"/>
                    <a:pt x="7391612" y="2130708"/>
                  </a:cubicBezTo>
                  <a:close/>
                  <a:moveTo>
                    <a:pt x="7207720" y="2130708"/>
                  </a:moveTo>
                  <a:cubicBezTo>
                    <a:pt x="7171917" y="2130708"/>
                    <a:pt x="7142893" y="2101047"/>
                    <a:pt x="7142893" y="2064458"/>
                  </a:cubicBezTo>
                  <a:cubicBezTo>
                    <a:pt x="7142893" y="2027869"/>
                    <a:pt x="7171917" y="1998208"/>
                    <a:pt x="7207720" y="1998208"/>
                  </a:cubicBezTo>
                  <a:cubicBezTo>
                    <a:pt x="7243524" y="1998208"/>
                    <a:pt x="7272548" y="2027869"/>
                    <a:pt x="7272548" y="2064458"/>
                  </a:cubicBezTo>
                  <a:cubicBezTo>
                    <a:pt x="7272548" y="2101047"/>
                    <a:pt x="7243524" y="2130708"/>
                    <a:pt x="7207720" y="2130708"/>
                  </a:cubicBezTo>
                  <a:close/>
                  <a:moveTo>
                    <a:pt x="7023828" y="2130708"/>
                  </a:moveTo>
                  <a:cubicBezTo>
                    <a:pt x="6988026" y="2130708"/>
                    <a:pt x="6959001" y="2101047"/>
                    <a:pt x="6959001" y="2064458"/>
                  </a:cubicBezTo>
                  <a:cubicBezTo>
                    <a:pt x="6959001" y="2027869"/>
                    <a:pt x="6988026" y="1998208"/>
                    <a:pt x="7023828" y="1998208"/>
                  </a:cubicBezTo>
                  <a:cubicBezTo>
                    <a:pt x="7059632" y="1998208"/>
                    <a:pt x="7088656" y="2027869"/>
                    <a:pt x="7088656" y="2064458"/>
                  </a:cubicBezTo>
                  <a:cubicBezTo>
                    <a:pt x="7088656" y="2101047"/>
                    <a:pt x="7059632" y="2130708"/>
                    <a:pt x="7023828" y="2130708"/>
                  </a:cubicBezTo>
                  <a:close/>
                  <a:moveTo>
                    <a:pt x="6839937" y="2130708"/>
                  </a:moveTo>
                  <a:cubicBezTo>
                    <a:pt x="6804134" y="2130708"/>
                    <a:pt x="6775110" y="2101047"/>
                    <a:pt x="6775110" y="2064458"/>
                  </a:cubicBezTo>
                  <a:cubicBezTo>
                    <a:pt x="6775110" y="2027869"/>
                    <a:pt x="6804134" y="1998208"/>
                    <a:pt x="6839937" y="1998208"/>
                  </a:cubicBezTo>
                  <a:cubicBezTo>
                    <a:pt x="6875741" y="1998208"/>
                    <a:pt x="6904765" y="2027869"/>
                    <a:pt x="6904765" y="2064458"/>
                  </a:cubicBezTo>
                  <a:cubicBezTo>
                    <a:pt x="6904765" y="2101047"/>
                    <a:pt x="6875741" y="2130708"/>
                    <a:pt x="6839937" y="2130708"/>
                  </a:cubicBezTo>
                  <a:close/>
                  <a:moveTo>
                    <a:pt x="6641318" y="2130708"/>
                  </a:moveTo>
                  <a:cubicBezTo>
                    <a:pt x="6605514" y="2130708"/>
                    <a:pt x="6576490" y="2101047"/>
                    <a:pt x="6576490" y="2064458"/>
                  </a:cubicBezTo>
                  <a:cubicBezTo>
                    <a:pt x="6576490" y="2027869"/>
                    <a:pt x="6605514" y="1998208"/>
                    <a:pt x="6641318" y="1998208"/>
                  </a:cubicBezTo>
                  <a:cubicBezTo>
                    <a:pt x="6677120" y="1998208"/>
                    <a:pt x="6706144" y="2027869"/>
                    <a:pt x="6706144" y="2064458"/>
                  </a:cubicBezTo>
                  <a:cubicBezTo>
                    <a:pt x="6706144" y="2101047"/>
                    <a:pt x="6677120" y="2130708"/>
                    <a:pt x="6641318" y="2130708"/>
                  </a:cubicBezTo>
                  <a:close/>
                  <a:moveTo>
                    <a:pt x="5150149" y="2132726"/>
                  </a:moveTo>
                  <a:cubicBezTo>
                    <a:pt x="5114345" y="2132726"/>
                    <a:pt x="5085321" y="2103065"/>
                    <a:pt x="5085321" y="2066476"/>
                  </a:cubicBezTo>
                  <a:cubicBezTo>
                    <a:pt x="5085321" y="2029887"/>
                    <a:pt x="5114345" y="2000226"/>
                    <a:pt x="5150149" y="2000226"/>
                  </a:cubicBezTo>
                  <a:cubicBezTo>
                    <a:pt x="5185953" y="2000226"/>
                    <a:pt x="5214976" y="2029887"/>
                    <a:pt x="5214976" y="2066476"/>
                  </a:cubicBezTo>
                  <a:cubicBezTo>
                    <a:pt x="5214976" y="2103065"/>
                    <a:pt x="5185953" y="2132726"/>
                    <a:pt x="5150149" y="2132726"/>
                  </a:cubicBezTo>
                  <a:close/>
                  <a:moveTo>
                    <a:pt x="4966257" y="2132726"/>
                  </a:moveTo>
                  <a:cubicBezTo>
                    <a:pt x="4930454" y="2132726"/>
                    <a:pt x="4901430" y="2103065"/>
                    <a:pt x="4901430" y="2066476"/>
                  </a:cubicBezTo>
                  <a:cubicBezTo>
                    <a:pt x="4901430" y="2029887"/>
                    <a:pt x="4930454" y="2000226"/>
                    <a:pt x="4966257" y="2000226"/>
                  </a:cubicBezTo>
                  <a:cubicBezTo>
                    <a:pt x="5002061" y="2000226"/>
                    <a:pt x="5031085" y="2029887"/>
                    <a:pt x="5031085" y="2066476"/>
                  </a:cubicBezTo>
                  <a:cubicBezTo>
                    <a:pt x="5031085" y="2103065"/>
                    <a:pt x="5002061" y="2132726"/>
                    <a:pt x="4966257" y="2132726"/>
                  </a:cubicBezTo>
                  <a:close/>
                  <a:moveTo>
                    <a:pt x="4782366" y="2132726"/>
                  </a:moveTo>
                  <a:cubicBezTo>
                    <a:pt x="4746563" y="2132726"/>
                    <a:pt x="4717539" y="2103065"/>
                    <a:pt x="4717539" y="2066476"/>
                  </a:cubicBezTo>
                  <a:cubicBezTo>
                    <a:pt x="4717539" y="2029887"/>
                    <a:pt x="4746563" y="2000226"/>
                    <a:pt x="4782366" y="2000226"/>
                  </a:cubicBezTo>
                  <a:cubicBezTo>
                    <a:pt x="4818169" y="2000226"/>
                    <a:pt x="4847193" y="2029887"/>
                    <a:pt x="4847193" y="2066476"/>
                  </a:cubicBezTo>
                  <a:cubicBezTo>
                    <a:pt x="4847193" y="2103065"/>
                    <a:pt x="4818169" y="2132726"/>
                    <a:pt x="4782366" y="2132726"/>
                  </a:cubicBezTo>
                  <a:close/>
                  <a:moveTo>
                    <a:pt x="4598475" y="2132726"/>
                  </a:moveTo>
                  <a:cubicBezTo>
                    <a:pt x="4562671" y="2132726"/>
                    <a:pt x="4533648" y="2103065"/>
                    <a:pt x="4533648" y="2066476"/>
                  </a:cubicBezTo>
                  <a:cubicBezTo>
                    <a:pt x="4533648" y="2029887"/>
                    <a:pt x="4562671" y="2000226"/>
                    <a:pt x="4598475" y="2000226"/>
                  </a:cubicBezTo>
                  <a:cubicBezTo>
                    <a:pt x="4634278" y="2000226"/>
                    <a:pt x="4663303" y="2029887"/>
                    <a:pt x="4663303" y="2066476"/>
                  </a:cubicBezTo>
                  <a:cubicBezTo>
                    <a:pt x="4663303" y="2103065"/>
                    <a:pt x="4634278" y="2132726"/>
                    <a:pt x="4598475" y="2132726"/>
                  </a:cubicBezTo>
                  <a:close/>
                  <a:moveTo>
                    <a:pt x="4414583" y="2132726"/>
                  </a:moveTo>
                  <a:cubicBezTo>
                    <a:pt x="4378779" y="2132726"/>
                    <a:pt x="4349755" y="2103065"/>
                    <a:pt x="4349755" y="2066476"/>
                  </a:cubicBezTo>
                  <a:cubicBezTo>
                    <a:pt x="4349755" y="2029887"/>
                    <a:pt x="4378779" y="2000226"/>
                    <a:pt x="4414583" y="2000226"/>
                  </a:cubicBezTo>
                  <a:cubicBezTo>
                    <a:pt x="4450386" y="2000226"/>
                    <a:pt x="4479410" y="2029887"/>
                    <a:pt x="4479410" y="2066476"/>
                  </a:cubicBezTo>
                  <a:cubicBezTo>
                    <a:pt x="4479410" y="2103065"/>
                    <a:pt x="4450386" y="2132726"/>
                    <a:pt x="4414583" y="2132726"/>
                  </a:cubicBezTo>
                  <a:close/>
                  <a:moveTo>
                    <a:pt x="4230691" y="2132726"/>
                  </a:moveTo>
                  <a:cubicBezTo>
                    <a:pt x="4194888" y="2132726"/>
                    <a:pt x="4165863" y="2103065"/>
                    <a:pt x="4165863" y="2066476"/>
                  </a:cubicBezTo>
                  <a:cubicBezTo>
                    <a:pt x="4165863" y="2029887"/>
                    <a:pt x="4194888" y="2000226"/>
                    <a:pt x="4230691" y="2000226"/>
                  </a:cubicBezTo>
                  <a:cubicBezTo>
                    <a:pt x="4266495" y="2000226"/>
                    <a:pt x="4295519" y="2029887"/>
                    <a:pt x="4295519" y="2066476"/>
                  </a:cubicBezTo>
                  <a:cubicBezTo>
                    <a:pt x="4295519" y="2103065"/>
                    <a:pt x="4266495" y="2132726"/>
                    <a:pt x="4230691" y="2132726"/>
                  </a:cubicBezTo>
                  <a:close/>
                  <a:moveTo>
                    <a:pt x="4032071" y="2132726"/>
                  </a:moveTo>
                  <a:cubicBezTo>
                    <a:pt x="3996268" y="2132726"/>
                    <a:pt x="3967243" y="2103065"/>
                    <a:pt x="3967243" y="2066476"/>
                  </a:cubicBezTo>
                  <a:cubicBezTo>
                    <a:pt x="3967243" y="2029887"/>
                    <a:pt x="3996268" y="2000226"/>
                    <a:pt x="4032071" y="2000226"/>
                  </a:cubicBezTo>
                  <a:cubicBezTo>
                    <a:pt x="4067874" y="2000226"/>
                    <a:pt x="4096898" y="2029887"/>
                    <a:pt x="4096898" y="2066476"/>
                  </a:cubicBezTo>
                  <a:cubicBezTo>
                    <a:pt x="4096898" y="2103065"/>
                    <a:pt x="4067874" y="2132726"/>
                    <a:pt x="4032071" y="2132726"/>
                  </a:cubicBezTo>
                  <a:close/>
                  <a:moveTo>
                    <a:pt x="1188874" y="2135754"/>
                  </a:moveTo>
                  <a:cubicBezTo>
                    <a:pt x="1153071" y="2135754"/>
                    <a:pt x="1124047" y="2106093"/>
                    <a:pt x="1124047" y="2069504"/>
                  </a:cubicBezTo>
                  <a:cubicBezTo>
                    <a:pt x="1124047" y="2032915"/>
                    <a:pt x="1153071" y="2003254"/>
                    <a:pt x="1188874" y="2003254"/>
                  </a:cubicBezTo>
                  <a:cubicBezTo>
                    <a:pt x="1224678" y="2003254"/>
                    <a:pt x="1253702" y="2032915"/>
                    <a:pt x="1253702" y="2069504"/>
                  </a:cubicBezTo>
                  <a:cubicBezTo>
                    <a:pt x="1253702" y="2106093"/>
                    <a:pt x="1224678" y="2135754"/>
                    <a:pt x="1188874" y="2135754"/>
                  </a:cubicBezTo>
                  <a:close/>
                  <a:moveTo>
                    <a:pt x="1004983" y="2135754"/>
                  </a:moveTo>
                  <a:cubicBezTo>
                    <a:pt x="969180" y="2135754"/>
                    <a:pt x="940155" y="2106093"/>
                    <a:pt x="940155" y="2069504"/>
                  </a:cubicBezTo>
                  <a:cubicBezTo>
                    <a:pt x="940155" y="2032915"/>
                    <a:pt x="969180" y="2003254"/>
                    <a:pt x="1004983" y="2003254"/>
                  </a:cubicBezTo>
                  <a:cubicBezTo>
                    <a:pt x="1040786" y="2003254"/>
                    <a:pt x="1069811" y="2032915"/>
                    <a:pt x="1069811" y="2069504"/>
                  </a:cubicBezTo>
                  <a:cubicBezTo>
                    <a:pt x="1069811" y="2106093"/>
                    <a:pt x="1040786" y="2135754"/>
                    <a:pt x="1004983" y="2135754"/>
                  </a:cubicBezTo>
                  <a:close/>
                  <a:moveTo>
                    <a:pt x="821092" y="2135754"/>
                  </a:moveTo>
                  <a:cubicBezTo>
                    <a:pt x="785288" y="2135754"/>
                    <a:pt x="756264" y="2106093"/>
                    <a:pt x="756264" y="2069504"/>
                  </a:cubicBezTo>
                  <a:cubicBezTo>
                    <a:pt x="756264" y="2032915"/>
                    <a:pt x="785288" y="2003254"/>
                    <a:pt x="821092" y="2003254"/>
                  </a:cubicBezTo>
                  <a:cubicBezTo>
                    <a:pt x="856895" y="2003254"/>
                    <a:pt x="885920" y="2032915"/>
                    <a:pt x="885920" y="2069504"/>
                  </a:cubicBezTo>
                  <a:cubicBezTo>
                    <a:pt x="885920" y="2106093"/>
                    <a:pt x="856895" y="2135754"/>
                    <a:pt x="821092" y="2135754"/>
                  </a:cubicBezTo>
                  <a:close/>
                  <a:moveTo>
                    <a:pt x="637202" y="2135754"/>
                  </a:moveTo>
                  <a:cubicBezTo>
                    <a:pt x="601397" y="2135754"/>
                    <a:pt x="572374" y="2106093"/>
                    <a:pt x="572374" y="2069504"/>
                  </a:cubicBezTo>
                  <a:cubicBezTo>
                    <a:pt x="572374" y="2032915"/>
                    <a:pt x="601397" y="2003254"/>
                    <a:pt x="637202" y="2003254"/>
                  </a:cubicBezTo>
                  <a:cubicBezTo>
                    <a:pt x="673004" y="2003254"/>
                    <a:pt x="702030" y="2032915"/>
                    <a:pt x="702030" y="2069504"/>
                  </a:cubicBezTo>
                  <a:cubicBezTo>
                    <a:pt x="702030" y="2106093"/>
                    <a:pt x="673004" y="2135754"/>
                    <a:pt x="637202" y="2135754"/>
                  </a:cubicBezTo>
                  <a:close/>
                  <a:moveTo>
                    <a:pt x="453308" y="2135754"/>
                  </a:moveTo>
                  <a:cubicBezTo>
                    <a:pt x="417506" y="2135754"/>
                    <a:pt x="388481" y="2106093"/>
                    <a:pt x="388481" y="2069504"/>
                  </a:cubicBezTo>
                  <a:cubicBezTo>
                    <a:pt x="388481" y="2032915"/>
                    <a:pt x="417506" y="2003254"/>
                    <a:pt x="453308" y="2003254"/>
                  </a:cubicBezTo>
                  <a:cubicBezTo>
                    <a:pt x="489112" y="2003254"/>
                    <a:pt x="518136" y="2032915"/>
                    <a:pt x="518136" y="2069504"/>
                  </a:cubicBezTo>
                  <a:cubicBezTo>
                    <a:pt x="518136" y="2106093"/>
                    <a:pt x="489112" y="2135754"/>
                    <a:pt x="453308" y="2135754"/>
                  </a:cubicBezTo>
                  <a:close/>
                  <a:moveTo>
                    <a:pt x="269417" y="2135754"/>
                  </a:moveTo>
                  <a:cubicBezTo>
                    <a:pt x="233614" y="2135754"/>
                    <a:pt x="204589" y="2106093"/>
                    <a:pt x="204589" y="2069504"/>
                  </a:cubicBezTo>
                  <a:cubicBezTo>
                    <a:pt x="204589" y="2032915"/>
                    <a:pt x="233614" y="2003254"/>
                    <a:pt x="269417" y="2003254"/>
                  </a:cubicBezTo>
                  <a:cubicBezTo>
                    <a:pt x="305220" y="2003254"/>
                    <a:pt x="334245" y="2032915"/>
                    <a:pt x="334245" y="2069504"/>
                  </a:cubicBezTo>
                  <a:cubicBezTo>
                    <a:pt x="334245" y="2106093"/>
                    <a:pt x="305220" y="2135754"/>
                    <a:pt x="269417" y="2135754"/>
                  </a:cubicBezTo>
                  <a:close/>
                  <a:moveTo>
                    <a:pt x="6459386" y="2304608"/>
                  </a:moveTo>
                  <a:cubicBezTo>
                    <a:pt x="6423584" y="2304608"/>
                    <a:pt x="6394560" y="2274947"/>
                    <a:pt x="6394560" y="2238358"/>
                  </a:cubicBezTo>
                  <a:cubicBezTo>
                    <a:pt x="6394560" y="2201769"/>
                    <a:pt x="6423584" y="2172108"/>
                    <a:pt x="6459386" y="2172108"/>
                  </a:cubicBezTo>
                  <a:cubicBezTo>
                    <a:pt x="6495190" y="2172108"/>
                    <a:pt x="6524213" y="2201769"/>
                    <a:pt x="6524213" y="2238358"/>
                  </a:cubicBezTo>
                  <a:cubicBezTo>
                    <a:pt x="6524213" y="2274947"/>
                    <a:pt x="6495190" y="2304608"/>
                    <a:pt x="6459386" y="2304608"/>
                  </a:cubicBezTo>
                  <a:close/>
                  <a:moveTo>
                    <a:pt x="6275496" y="2304608"/>
                  </a:moveTo>
                  <a:cubicBezTo>
                    <a:pt x="6239692" y="2304608"/>
                    <a:pt x="6210668" y="2274947"/>
                    <a:pt x="6210668" y="2238358"/>
                  </a:cubicBezTo>
                  <a:cubicBezTo>
                    <a:pt x="6210668" y="2201769"/>
                    <a:pt x="6239692" y="2172108"/>
                    <a:pt x="6275496" y="2172108"/>
                  </a:cubicBezTo>
                  <a:cubicBezTo>
                    <a:pt x="6311298" y="2172108"/>
                    <a:pt x="6340322" y="2201769"/>
                    <a:pt x="6340322" y="2238358"/>
                  </a:cubicBezTo>
                  <a:cubicBezTo>
                    <a:pt x="6340322" y="2274947"/>
                    <a:pt x="6311298" y="2304608"/>
                    <a:pt x="6275496" y="2304608"/>
                  </a:cubicBezTo>
                  <a:close/>
                  <a:moveTo>
                    <a:pt x="6091604" y="2304608"/>
                  </a:moveTo>
                  <a:cubicBezTo>
                    <a:pt x="6055801" y="2304608"/>
                    <a:pt x="6026777" y="2274947"/>
                    <a:pt x="6026777" y="2238358"/>
                  </a:cubicBezTo>
                  <a:cubicBezTo>
                    <a:pt x="6026777" y="2201769"/>
                    <a:pt x="6055801" y="2172108"/>
                    <a:pt x="6091604" y="2172108"/>
                  </a:cubicBezTo>
                  <a:cubicBezTo>
                    <a:pt x="6127408" y="2172108"/>
                    <a:pt x="6156432" y="2201769"/>
                    <a:pt x="6156432" y="2238358"/>
                  </a:cubicBezTo>
                  <a:cubicBezTo>
                    <a:pt x="6156432" y="2274947"/>
                    <a:pt x="6127408" y="2304608"/>
                    <a:pt x="6091604" y="2304608"/>
                  </a:cubicBezTo>
                  <a:close/>
                  <a:moveTo>
                    <a:pt x="5907713" y="2304608"/>
                  </a:moveTo>
                  <a:cubicBezTo>
                    <a:pt x="5871910" y="2304608"/>
                    <a:pt x="5842885" y="2274947"/>
                    <a:pt x="5842885" y="2238358"/>
                  </a:cubicBezTo>
                  <a:cubicBezTo>
                    <a:pt x="5842885" y="2201769"/>
                    <a:pt x="5871910" y="2172108"/>
                    <a:pt x="5907713" y="2172108"/>
                  </a:cubicBezTo>
                  <a:cubicBezTo>
                    <a:pt x="5943516" y="2172108"/>
                    <a:pt x="5972540" y="2201769"/>
                    <a:pt x="5972540" y="2238358"/>
                  </a:cubicBezTo>
                  <a:cubicBezTo>
                    <a:pt x="5972540" y="2274947"/>
                    <a:pt x="5943516" y="2304608"/>
                    <a:pt x="5907713" y="2304608"/>
                  </a:cubicBezTo>
                  <a:close/>
                  <a:moveTo>
                    <a:pt x="5723822" y="2304608"/>
                  </a:moveTo>
                  <a:cubicBezTo>
                    <a:pt x="5688018" y="2304608"/>
                    <a:pt x="5658995" y="2274947"/>
                    <a:pt x="5658995" y="2238358"/>
                  </a:cubicBezTo>
                  <a:cubicBezTo>
                    <a:pt x="5658995" y="2201769"/>
                    <a:pt x="5688018" y="2172108"/>
                    <a:pt x="5723822" y="2172108"/>
                  </a:cubicBezTo>
                  <a:cubicBezTo>
                    <a:pt x="5759625" y="2172108"/>
                    <a:pt x="5788649" y="2201769"/>
                    <a:pt x="5788649" y="2238358"/>
                  </a:cubicBezTo>
                  <a:cubicBezTo>
                    <a:pt x="5788649" y="2274947"/>
                    <a:pt x="5759625" y="2304608"/>
                    <a:pt x="5723822" y="2304608"/>
                  </a:cubicBezTo>
                  <a:close/>
                  <a:moveTo>
                    <a:pt x="5539931" y="2304608"/>
                  </a:moveTo>
                  <a:cubicBezTo>
                    <a:pt x="5504127" y="2304608"/>
                    <a:pt x="5475103" y="2274947"/>
                    <a:pt x="5475103" y="2238358"/>
                  </a:cubicBezTo>
                  <a:cubicBezTo>
                    <a:pt x="5475103" y="2201769"/>
                    <a:pt x="5504127" y="2172108"/>
                    <a:pt x="5539931" y="2172108"/>
                  </a:cubicBezTo>
                  <a:cubicBezTo>
                    <a:pt x="5575733" y="2172108"/>
                    <a:pt x="5604758" y="2201769"/>
                    <a:pt x="5604758" y="2238358"/>
                  </a:cubicBezTo>
                  <a:cubicBezTo>
                    <a:pt x="5604758" y="2274947"/>
                    <a:pt x="5575733" y="2304608"/>
                    <a:pt x="5539931" y="2304608"/>
                  </a:cubicBezTo>
                  <a:close/>
                  <a:moveTo>
                    <a:pt x="5341309" y="2304608"/>
                  </a:moveTo>
                  <a:cubicBezTo>
                    <a:pt x="5305506" y="2304608"/>
                    <a:pt x="5276482" y="2274947"/>
                    <a:pt x="5276482" y="2238358"/>
                  </a:cubicBezTo>
                  <a:cubicBezTo>
                    <a:pt x="5276482" y="2201769"/>
                    <a:pt x="5305506" y="2172108"/>
                    <a:pt x="5341309" y="2172108"/>
                  </a:cubicBezTo>
                  <a:cubicBezTo>
                    <a:pt x="5377113" y="2172108"/>
                    <a:pt x="5406137" y="2201769"/>
                    <a:pt x="5406137" y="2238358"/>
                  </a:cubicBezTo>
                  <a:cubicBezTo>
                    <a:pt x="5406137" y="2274947"/>
                    <a:pt x="5377113" y="2304608"/>
                    <a:pt x="5341309" y="2304608"/>
                  </a:cubicBezTo>
                  <a:close/>
                  <a:moveTo>
                    <a:pt x="3844214" y="2306626"/>
                  </a:moveTo>
                  <a:cubicBezTo>
                    <a:pt x="3808412" y="2306626"/>
                    <a:pt x="3779387" y="2276965"/>
                    <a:pt x="3779387" y="2240376"/>
                  </a:cubicBezTo>
                  <a:cubicBezTo>
                    <a:pt x="3779387" y="2203787"/>
                    <a:pt x="3808412" y="2174126"/>
                    <a:pt x="3844214" y="2174126"/>
                  </a:cubicBezTo>
                  <a:cubicBezTo>
                    <a:pt x="3880018" y="2174126"/>
                    <a:pt x="3909042" y="2203787"/>
                    <a:pt x="3909042" y="2240376"/>
                  </a:cubicBezTo>
                  <a:cubicBezTo>
                    <a:pt x="3909042" y="2276965"/>
                    <a:pt x="3880018" y="2306626"/>
                    <a:pt x="3844214" y="2306626"/>
                  </a:cubicBezTo>
                  <a:close/>
                  <a:moveTo>
                    <a:pt x="3660323" y="2306626"/>
                  </a:moveTo>
                  <a:cubicBezTo>
                    <a:pt x="3624520" y="2306626"/>
                    <a:pt x="3595496" y="2276965"/>
                    <a:pt x="3595496" y="2240376"/>
                  </a:cubicBezTo>
                  <a:cubicBezTo>
                    <a:pt x="3595496" y="2203787"/>
                    <a:pt x="3624520" y="2174126"/>
                    <a:pt x="3660323" y="2174126"/>
                  </a:cubicBezTo>
                  <a:cubicBezTo>
                    <a:pt x="3696126" y="2174126"/>
                    <a:pt x="3725150" y="2203787"/>
                    <a:pt x="3725150" y="2240376"/>
                  </a:cubicBezTo>
                  <a:cubicBezTo>
                    <a:pt x="3725150" y="2276965"/>
                    <a:pt x="3696126" y="2306626"/>
                    <a:pt x="3660323" y="2306626"/>
                  </a:cubicBezTo>
                  <a:close/>
                  <a:moveTo>
                    <a:pt x="3476432" y="2306626"/>
                  </a:moveTo>
                  <a:cubicBezTo>
                    <a:pt x="3440629" y="2306626"/>
                    <a:pt x="3411605" y="2276965"/>
                    <a:pt x="3411605" y="2240376"/>
                  </a:cubicBezTo>
                  <a:cubicBezTo>
                    <a:pt x="3411605" y="2203787"/>
                    <a:pt x="3440629" y="2174126"/>
                    <a:pt x="3476432" y="2174126"/>
                  </a:cubicBezTo>
                  <a:cubicBezTo>
                    <a:pt x="3512235" y="2174126"/>
                    <a:pt x="3541260" y="2203787"/>
                    <a:pt x="3541260" y="2240376"/>
                  </a:cubicBezTo>
                  <a:cubicBezTo>
                    <a:pt x="3541260" y="2276965"/>
                    <a:pt x="3512235" y="2306626"/>
                    <a:pt x="3476432" y="2306626"/>
                  </a:cubicBezTo>
                  <a:close/>
                  <a:moveTo>
                    <a:pt x="3292541" y="2306626"/>
                  </a:moveTo>
                  <a:cubicBezTo>
                    <a:pt x="3256737" y="2306626"/>
                    <a:pt x="3227713" y="2276965"/>
                    <a:pt x="3227713" y="2240376"/>
                  </a:cubicBezTo>
                  <a:cubicBezTo>
                    <a:pt x="3227713" y="2203787"/>
                    <a:pt x="3256737" y="2174126"/>
                    <a:pt x="3292541" y="2174126"/>
                  </a:cubicBezTo>
                  <a:cubicBezTo>
                    <a:pt x="3328344" y="2174126"/>
                    <a:pt x="3357368" y="2203787"/>
                    <a:pt x="3357368" y="2240376"/>
                  </a:cubicBezTo>
                  <a:cubicBezTo>
                    <a:pt x="3357368" y="2276965"/>
                    <a:pt x="3328344" y="2306626"/>
                    <a:pt x="3292541" y="2306626"/>
                  </a:cubicBezTo>
                  <a:close/>
                  <a:moveTo>
                    <a:pt x="3108649" y="2306626"/>
                  </a:moveTo>
                  <a:cubicBezTo>
                    <a:pt x="3072846" y="2306626"/>
                    <a:pt x="3043821" y="2276965"/>
                    <a:pt x="3043821" y="2240376"/>
                  </a:cubicBezTo>
                  <a:cubicBezTo>
                    <a:pt x="3043821" y="2203787"/>
                    <a:pt x="3072846" y="2174126"/>
                    <a:pt x="3108649" y="2174126"/>
                  </a:cubicBezTo>
                  <a:cubicBezTo>
                    <a:pt x="3144453" y="2174126"/>
                    <a:pt x="3173477" y="2203787"/>
                    <a:pt x="3173477" y="2240376"/>
                  </a:cubicBezTo>
                  <a:cubicBezTo>
                    <a:pt x="3173477" y="2276965"/>
                    <a:pt x="3144453" y="2306626"/>
                    <a:pt x="3108649" y="2306626"/>
                  </a:cubicBezTo>
                  <a:close/>
                  <a:moveTo>
                    <a:pt x="2924758" y="2306626"/>
                  </a:moveTo>
                  <a:cubicBezTo>
                    <a:pt x="2888955" y="2306626"/>
                    <a:pt x="2859931" y="2276965"/>
                    <a:pt x="2859931" y="2240376"/>
                  </a:cubicBezTo>
                  <a:cubicBezTo>
                    <a:pt x="2859931" y="2203787"/>
                    <a:pt x="2888955" y="2174126"/>
                    <a:pt x="2924758" y="2174126"/>
                  </a:cubicBezTo>
                  <a:cubicBezTo>
                    <a:pt x="2960561" y="2174126"/>
                    <a:pt x="2989585" y="2203787"/>
                    <a:pt x="2989585" y="2240376"/>
                  </a:cubicBezTo>
                  <a:cubicBezTo>
                    <a:pt x="2989585" y="2276965"/>
                    <a:pt x="2960561" y="2306626"/>
                    <a:pt x="2924758" y="2306626"/>
                  </a:cubicBezTo>
                  <a:close/>
                  <a:moveTo>
                    <a:pt x="2726137" y="2306626"/>
                  </a:moveTo>
                  <a:cubicBezTo>
                    <a:pt x="2690334" y="2306626"/>
                    <a:pt x="2661310" y="2276965"/>
                    <a:pt x="2661310" y="2240376"/>
                  </a:cubicBezTo>
                  <a:cubicBezTo>
                    <a:pt x="2661310" y="2203787"/>
                    <a:pt x="2690334" y="2174126"/>
                    <a:pt x="2726137" y="2174126"/>
                  </a:cubicBezTo>
                  <a:cubicBezTo>
                    <a:pt x="2761940" y="2174126"/>
                    <a:pt x="2790965" y="2203787"/>
                    <a:pt x="2790965" y="2240376"/>
                  </a:cubicBezTo>
                  <a:cubicBezTo>
                    <a:pt x="2790965" y="2276965"/>
                    <a:pt x="2761940" y="2306626"/>
                    <a:pt x="2726137" y="2306626"/>
                  </a:cubicBezTo>
                  <a:close/>
                  <a:moveTo>
                    <a:pt x="2527740" y="2307635"/>
                  </a:moveTo>
                  <a:cubicBezTo>
                    <a:pt x="2491936" y="2307635"/>
                    <a:pt x="2462913" y="2277974"/>
                    <a:pt x="2462913" y="2241385"/>
                  </a:cubicBezTo>
                  <a:cubicBezTo>
                    <a:pt x="2462913" y="2204796"/>
                    <a:pt x="2491936" y="2175135"/>
                    <a:pt x="2527740" y="2175135"/>
                  </a:cubicBezTo>
                  <a:cubicBezTo>
                    <a:pt x="2563544" y="2175135"/>
                    <a:pt x="2592568" y="2204796"/>
                    <a:pt x="2592568" y="2241385"/>
                  </a:cubicBezTo>
                  <a:cubicBezTo>
                    <a:pt x="2592568" y="2277974"/>
                    <a:pt x="2563544" y="2307635"/>
                    <a:pt x="2527740" y="2307635"/>
                  </a:cubicBezTo>
                  <a:close/>
                  <a:moveTo>
                    <a:pt x="2343849" y="2307635"/>
                  </a:moveTo>
                  <a:cubicBezTo>
                    <a:pt x="2308045" y="2307635"/>
                    <a:pt x="2279021" y="2277974"/>
                    <a:pt x="2279021" y="2241385"/>
                  </a:cubicBezTo>
                  <a:cubicBezTo>
                    <a:pt x="2279021" y="2204796"/>
                    <a:pt x="2308045" y="2175135"/>
                    <a:pt x="2343849" y="2175135"/>
                  </a:cubicBezTo>
                  <a:cubicBezTo>
                    <a:pt x="2379652" y="2175135"/>
                    <a:pt x="2408676" y="2204796"/>
                    <a:pt x="2408676" y="2241385"/>
                  </a:cubicBezTo>
                  <a:cubicBezTo>
                    <a:pt x="2408676" y="2277974"/>
                    <a:pt x="2379652" y="2307635"/>
                    <a:pt x="2343849" y="2307635"/>
                  </a:cubicBezTo>
                  <a:close/>
                  <a:moveTo>
                    <a:pt x="2159957" y="2307635"/>
                  </a:moveTo>
                  <a:cubicBezTo>
                    <a:pt x="2124154" y="2307635"/>
                    <a:pt x="2095129" y="2277974"/>
                    <a:pt x="2095129" y="2241385"/>
                  </a:cubicBezTo>
                  <a:cubicBezTo>
                    <a:pt x="2095129" y="2204796"/>
                    <a:pt x="2124154" y="2175135"/>
                    <a:pt x="2159957" y="2175135"/>
                  </a:cubicBezTo>
                  <a:cubicBezTo>
                    <a:pt x="2195761" y="2175135"/>
                    <a:pt x="2224785" y="2204796"/>
                    <a:pt x="2224785" y="2241385"/>
                  </a:cubicBezTo>
                  <a:cubicBezTo>
                    <a:pt x="2224785" y="2277974"/>
                    <a:pt x="2195761" y="2307635"/>
                    <a:pt x="2159957" y="2307635"/>
                  </a:cubicBezTo>
                  <a:close/>
                  <a:moveTo>
                    <a:pt x="1976067" y="2307635"/>
                  </a:moveTo>
                  <a:cubicBezTo>
                    <a:pt x="1940263" y="2307635"/>
                    <a:pt x="1911239" y="2277974"/>
                    <a:pt x="1911239" y="2241385"/>
                  </a:cubicBezTo>
                  <a:cubicBezTo>
                    <a:pt x="1911239" y="2204796"/>
                    <a:pt x="1940263" y="2175135"/>
                    <a:pt x="1976067" y="2175135"/>
                  </a:cubicBezTo>
                  <a:cubicBezTo>
                    <a:pt x="2011869" y="2175135"/>
                    <a:pt x="2040894" y="2204796"/>
                    <a:pt x="2040894" y="2241385"/>
                  </a:cubicBezTo>
                  <a:cubicBezTo>
                    <a:pt x="2040894" y="2277974"/>
                    <a:pt x="2011869" y="2307635"/>
                    <a:pt x="1976067" y="2307635"/>
                  </a:cubicBezTo>
                  <a:close/>
                  <a:moveTo>
                    <a:pt x="1792176" y="2307635"/>
                  </a:moveTo>
                  <a:cubicBezTo>
                    <a:pt x="1756371" y="2307635"/>
                    <a:pt x="1727348" y="2277974"/>
                    <a:pt x="1727348" y="2241385"/>
                  </a:cubicBezTo>
                  <a:cubicBezTo>
                    <a:pt x="1727348" y="2204796"/>
                    <a:pt x="1756371" y="2175135"/>
                    <a:pt x="1792176" y="2175135"/>
                  </a:cubicBezTo>
                  <a:cubicBezTo>
                    <a:pt x="1827979" y="2175135"/>
                    <a:pt x="1857004" y="2204796"/>
                    <a:pt x="1857004" y="2241385"/>
                  </a:cubicBezTo>
                  <a:cubicBezTo>
                    <a:pt x="1857004" y="2277974"/>
                    <a:pt x="1827979" y="2307635"/>
                    <a:pt x="1792176" y="2307635"/>
                  </a:cubicBezTo>
                  <a:close/>
                  <a:moveTo>
                    <a:pt x="1608284" y="2307635"/>
                  </a:moveTo>
                  <a:cubicBezTo>
                    <a:pt x="1572481" y="2307635"/>
                    <a:pt x="1543457" y="2277974"/>
                    <a:pt x="1543457" y="2241385"/>
                  </a:cubicBezTo>
                  <a:cubicBezTo>
                    <a:pt x="1543457" y="2204796"/>
                    <a:pt x="1572481" y="2175135"/>
                    <a:pt x="1608284" y="2175135"/>
                  </a:cubicBezTo>
                  <a:cubicBezTo>
                    <a:pt x="1644087" y="2175135"/>
                    <a:pt x="1673111" y="2204796"/>
                    <a:pt x="1673111" y="2241385"/>
                  </a:cubicBezTo>
                  <a:cubicBezTo>
                    <a:pt x="1673111" y="2277974"/>
                    <a:pt x="1644087" y="2307635"/>
                    <a:pt x="1608284" y="2307635"/>
                  </a:cubicBezTo>
                  <a:close/>
                  <a:moveTo>
                    <a:pt x="1409664" y="2307635"/>
                  </a:moveTo>
                  <a:cubicBezTo>
                    <a:pt x="1373860" y="2307635"/>
                    <a:pt x="1344837" y="2277974"/>
                    <a:pt x="1344837" y="2241385"/>
                  </a:cubicBezTo>
                  <a:cubicBezTo>
                    <a:pt x="1344837" y="2204796"/>
                    <a:pt x="1373860" y="2175135"/>
                    <a:pt x="1409664" y="2175135"/>
                  </a:cubicBezTo>
                  <a:cubicBezTo>
                    <a:pt x="1445466" y="2175135"/>
                    <a:pt x="1474491" y="2204796"/>
                    <a:pt x="1474491" y="2241385"/>
                  </a:cubicBezTo>
                  <a:cubicBezTo>
                    <a:pt x="1474491" y="2277974"/>
                    <a:pt x="1445466" y="2307635"/>
                    <a:pt x="1409664" y="2307635"/>
                  </a:cubicBezTo>
                  <a:close/>
                  <a:moveTo>
                    <a:pt x="7580117" y="2309654"/>
                  </a:moveTo>
                  <a:cubicBezTo>
                    <a:pt x="7544314" y="2309654"/>
                    <a:pt x="7515289" y="2279993"/>
                    <a:pt x="7515289" y="2243404"/>
                  </a:cubicBezTo>
                  <a:cubicBezTo>
                    <a:pt x="7515289" y="2206815"/>
                    <a:pt x="7544314" y="2177154"/>
                    <a:pt x="7580117" y="2177154"/>
                  </a:cubicBezTo>
                  <a:cubicBezTo>
                    <a:pt x="7615921" y="2177154"/>
                    <a:pt x="7644945" y="2206815"/>
                    <a:pt x="7644945" y="2243404"/>
                  </a:cubicBezTo>
                  <a:cubicBezTo>
                    <a:pt x="7644945" y="2279993"/>
                    <a:pt x="7615921" y="2309654"/>
                    <a:pt x="7580117" y="2309654"/>
                  </a:cubicBezTo>
                  <a:close/>
                  <a:moveTo>
                    <a:pt x="7396226" y="2309654"/>
                  </a:moveTo>
                  <a:cubicBezTo>
                    <a:pt x="7360422" y="2309654"/>
                    <a:pt x="7331398" y="2279993"/>
                    <a:pt x="7331398" y="2243404"/>
                  </a:cubicBezTo>
                  <a:cubicBezTo>
                    <a:pt x="7331398" y="2206815"/>
                    <a:pt x="7360422" y="2177154"/>
                    <a:pt x="7396226" y="2177154"/>
                  </a:cubicBezTo>
                  <a:cubicBezTo>
                    <a:pt x="7432029" y="2177154"/>
                    <a:pt x="7461054" y="2206815"/>
                    <a:pt x="7461054" y="2243404"/>
                  </a:cubicBezTo>
                  <a:cubicBezTo>
                    <a:pt x="7461054" y="2279993"/>
                    <a:pt x="7432029" y="2309654"/>
                    <a:pt x="7396226" y="2309654"/>
                  </a:cubicBezTo>
                  <a:close/>
                  <a:moveTo>
                    <a:pt x="7212336" y="2309654"/>
                  </a:moveTo>
                  <a:cubicBezTo>
                    <a:pt x="7176532" y="2309654"/>
                    <a:pt x="7147508" y="2279993"/>
                    <a:pt x="7147508" y="2243404"/>
                  </a:cubicBezTo>
                  <a:cubicBezTo>
                    <a:pt x="7147508" y="2206815"/>
                    <a:pt x="7176532" y="2177154"/>
                    <a:pt x="7212336" y="2177154"/>
                  </a:cubicBezTo>
                  <a:cubicBezTo>
                    <a:pt x="7248138" y="2177154"/>
                    <a:pt x="7277162" y="2206815"/>
                    <a:pt x="7277162" y="2243404"/>
                  </a:cubicBezTo>
                  <a:cubicBezTo>
                    <a:pt x="7277162" y="2279993"/>
                    <a:pt x="7248138" y="2309654"/>
                    <a:pt x="7212336" y="2309654"/>
                  </a:cubicBezTo>
                  <a:close/>
                  <a:moveTo>
                    <a:pt x="7028444" y="2309654"/>
                  </a:moveTo>
                  <a:cubicBezTo>
                    <a:pt x="6992640" y="2309654"/>
                    <a:pt x="6963616" y="2279993"/>
                    <a:pt x="6963616" y="2243404"/>
                  </a:cubicBezTo>
                  <a:cubicBezTo>
                    <a:pt x="6963616" y="2206815"/>
                    <a:pt x="6992640" y="2177154"/>
                    <a:pt x="7028444" y="2177154"/>
                  </a:cubicBezTo>
                  <a:cubicBezTo>
                    <a:pt x="7064248" y="2177154"/>
                    <a:pt x="7093272" y="2206815"/>
                    <a:pt x="7093272" y="2243404"/>
                  </a:cubicBezTo>
                  <a:cubicBezTo>
                    <a:pt x="7093272" y="2279993"/>
                    <a:pt x="7064248" y="2309654"/>
                    <a:pt x="7028444" y="2309654"/>
                  </a:cubicBezTo>
                  <a:close/>
                  <a:moveTo>
                    <a:pt x="6844552" y="2309654"/>
                  </a:moveTo>
                  <a:cubicBezTo>
                    <a:pt x="6808748" y="2309654"/>
                    <a:pt x="6779724" y="2279993"/>
                    <a:pt x="6779724" y="2243404"/>
                  </a:cubicBezTo>
                  <a:cubicBezTo>
                    <a:pt x="6779724" y="2206815"/>
                    <a:pt x="6808748" y="2177154"/>
                    <a:pt x="6844552" y="2177154"/>
                  </a:cubicBezTo>
                  <a:cubicBezTo>
                    <a:pt x="6880356" y="2177154"/>
                    <a:pt x="6909380" y="2206815"/>
                    <a:pt x="6909380" y="2243404"/>
                  </a:cubicBezTo>
                  <a:cubicBezTo>
                    <a:pt x="6909380" y="2279993"/>
                    <a:pt x="6880356" y="2309654"/>
                    <a:pt x="6844552" y="2309654"/>
                  </a:cubicBezTo>
                  <a:close/>
                  <a:moveTo>
                    <a:pt x="6645932" y="2309654"/>
                  </a:moveTo>
                  <a:cubicBezTo>
                    <a:pt x="6610128" y="2309654"/>
                    <a:pt x="6581104" y="2279993"/>
                    <a:pt x="6581104" y="2243404"/>
                  </a:cubicBezTo>
                  <a:cubicBezTo>
                    <a:pt x="6581104" y="2206815"/>
                    <a:pt x="6610128" y="2177154"/>
                    <a:pt x="6645932" y="2177154"/>
                  </a:cubicBezTo>
                  <a:cubicBezTo>
                    <a:pt x="6681734" y="2177154"/>
                    <a:pt x="6710758" y="2206815"/>
                    <a:pt x="6710758" y="2243404"/>
                  </a:cubicBezTo>
                  <a:cubicBezTo>
                    <a:pt x="6710758" y="2279993"/>
                    <a:pt x="6681734" y="2309654"/>
                    <a:pt x="6645932" y="2309654"/>
                  </a:cubicBezTo>
                  <a:close/>
                  <a:moveTo>
                    <a:pt x="5154763" y="2311672"/>
                  </a:moveTo>
                  <a:cubicBezTo>
                    <a:pt x="5118960" y="2311672"/>
                    <a:pt x="5089936" y="2282011"/>
                    <a:pt x="5089936" y="2245422"/>
                  </a:cubicBezTo>
                  <a:cubicBezTo>
                    <a:pt x="5089936" y="2208833"/>
                    <a:pt x="5118960" y="2179172"/>
                    <a:pt x="5154763" y="2179172"/>
                  </a:cubicBezTo>
                  <a:cubicBezTo>
                    <a:pt x="5190567" y="2179172"/>
                    <a:pt x="5219591" y="2208833"/>
                    <a:pt x="5219591" y="2245422"/>
                  </a:cubicBezTo>
                  <a:cubicBezTo>
                    <a:pt x="5219591" y="2282011"/>
                    <a:pt x="5190567" y="2311672"/>
                    <a:pt x="5154763" y="2311672"/>
                  </a:cubicBezTo>
                  <a:close/>
                  <a:moveTo>
                    <a:pt x="4970872" y="2311672"/>
                  </a:moveTo>
                  <a:cubicBezTo>
                    <a:pt x="4935068" y="2311672"/>
                    <a:pt x="4906044" y="2282011"/>
                    <a:pt x="4906044" y="2245422"/>
                  </a:cubicBezTo>
                  <a:cubicBezTo>
                    <a:pt x="4906044" y="2208833"/>
                    <a:pt x="4935068" y="2179172"/>
                    <a:pt x="4970872" y="2179172"/>
                  </a:cubicBezTo>
                  <a:cubicBezTo>
                    <a:pt x="5006676" y="2179172"/>
                    <a:pt x="5035700" y="2208833"/>
                    <a:pt x="5035700" y="2245422"/>
                  </a:cubicBezTo>
                  <a:cubicBezTo>
                    <a:pt x="5035700" y="2282011"/>
                    <a:pt x="5006676" y="2311672"/>
                    <a:pt x="4970872" y="2311672"/>
                  </a:cubicBezTo>
                  <a:close/>
                  <a:moveTo>
                    <a:pt x="4786980" y="2311672"/>
                  </a:moveTo>
                  <a:cubicBezTo>
                    <a:pt x="4751178" y="2311672"/>
                    <a:pt x="4722153" y="2282011"/>
                    <a:pt x="4722153" y="2245422"/>
                  </a:cubicBezTo>
                  <a:cubicBezTo>
                    <a:pt x="4722153" y="2208833"/>
                    <a:pt x="4751178" y="2179172"/>
                    <a:pt x="4786980" y="2179172"/>
                  </a:cubicBezTo>
                  <a:cubicBezTo>
                    <a:pt x="4822784" y="2179172"/>
                    <a:pt x="4851808" y="2208833"/>
                    <a:pt x="4851808" y="2245422"/>
                  </a:cubicBezTo>
                  <a:cubicBezTo>
                    <a:pt x="4851808" y="2282011"/>
                    <a:pt x="4822784" y="2311672"/>
                    <a:pt x="4786980" y="2311672"/>
                  </a:cubicBezTo>
                  <a:close/>
                  <a:moveTo>
                    <a:pt x="4603090" y="2311672"/>
                  </a:moveTo>
                  <a:cubicBezTo>
                    <a:pt x="4567286" y="2311672"/>
                    <a:pt x="4538262" y="2282011"/>
                    <a:pt x="4538262" y="2245422"/>
                  </a:cubicBezTo>
                  <a:cubicBezTo>
                    <a:pt x="4538262" y="2208833"/>
                    <a:pt x="4567286" y="2179172"/>
                    <a:pt x="4603090" y="2179172"/>
                  </a:cubicBezTo>
                  <a:cubicBezTo>
                    <a:pt x="4638893" y="2179172"/>
                    <a:pt x="4667918" y="2208833"/>
                    <a:pt x="4667918" y="2245422"/>
                  </a:cubicBezTo>
                  <a:cubicBezTo>
                    <a:pt x="4667918" y="2282011"/>
                    <a:pt x="4638893" y="2311672"/>
                    <a:pt x="4603090" y="2311672"/>
                  </a:cubicBezTo>
                  <a:close/>
                  <a:moveTo>
                    <a:pt x="4419198" y="2311672"/>
                  </a:moveTo>
                  <a:cubicBezTo>
                    <a:pt x="4383395" y="2311672"/>
                    <a:pt x="4354371" y="2282011"/>
                    <a:pt x="4354371" y="2245422"/>
                  </a:cubicBezTo>
                  <a:cubicBezTo>
                    <a:pt x="4354371" y="2208833"/>
                    <a:pt x="4383395" y="2179172"/>
                    <a:pt x="4419198" y="2179172"/>
                  </a:cubicBezTo>
                  <a:cubicBezTo>
                    <a:pt x="4455002" y="2179172"/>
                    <a:pt x="4484026" y="2208833"/>
                    <a:pt x="4484026" y="2245422"/>
                  </a:cubicBezTo>
                  <a:cubicBezTo>
                    <a:pt x="4484026" y="2282011"/>
                    <a:pt x="4455002" y="2311672"/>
                    <a:pt x="4419198" y="2311672"/>
                  </a:cubicBezTo>
                  <a:close/>
                  <a:moveTo>
                    <a:pt x="4235307" y="2311672"/>
                  </a:moveTo>
                  <a:cubicBezTo>
                    <a:pt x="4199503" y="2311672"/>
                    <a:pt x="4170479" y="2282011"/>
                    <a:pt x="4170479" y="2245422"/>
                  </a:cubicBezTo>
                  <a:cubicBezTo>
                    <a:pt x="4170479" y="2208833"/>
                    <a:pt x="4199503" y="2179172"/>
                    <a:pt x="4235307" y="2179172"/>
                  </a:cubicBezTo>
                  <a:cubicBezTo>
                    <a:pt x="4271110" y="2179172"/>
                    <a:pt x="4300134" y="2208833"/>
                    <a:pt x="4300134" y="2245422"/>
                  </a:cubicBezTo>
                  <a:cubicBezTo>
                    <a:pt x="4300134" y="2282011"/>
                    <a:pt x="4271110" y="2311672"/>
                    <a:pt x="4235307" y="2311672"/>
                  </a:cubicBezTo>
                  <a:close/>
                  <a:moveTo>
                    <a:pt x="4036685" y="2311672"/>
                  </a:moveTo>
                  <a:cubicBezTo>
                    <a:pt x="4000883" y="2311672"/>
                    <a:pt x="3971858" y="2282011"/>
                    <a:pt x="3971858" y="2245422"/>
                  </a:cubicBezTo>
                  <a:cubicBezTo>
                    <a:pt x="3971858" y="2208833"/>
                    <a:pt x="4000883" y="2179172"/>
                    <a:pt x="4036685" y="2179172"/>
                  </a:cubicBezTo>
                  <a:cubicBezTo>
                    <a:pt x="4072489" y="2179172"/>
                    <a:pt x="4101513" y="2208833"/>
                    <a:pt x="4101513" y="2245422"/>
                  </a:cubicBezTo>
                  <a:cubicBezTo>
                    <a:pt x="4101513" y="2282011"/>
                    <a:pt x="4072489" y="2311672"/>
                    <a:pt x="4036685" y="2311672"/>
                  </a:cubicBezTo>
                  <a:close/>
                  <a:moveTo>
                    <a:pt x="1193489" y="2314700"/>
                  </a:moveTo>
                  <a:cubicBezTo>
                    <a:pt x="1157685" y="2314700"/>
                    <a:pt x="1128661" y="2285039"/>
                    <a:pt x="1128661" y="2248450"/>
                  </a:cubicBezTo>
                  <a:cubicBezTo>
                    <a:pt x="1128661" y="2211861"/>
                    <a:pt x="1157685" y="2182200"/>
                    <a:pt x="1193489" y="2182200"/>
                  </a:cubicBezTo>
                  <a:cubicBezTo>
                    <a:pt x="1229293" y="2182200"/>
                    <a:pt x="1258318" y="2211861"/>
                    <a:pt x="1258318" y="2248450"/>
                  </a:cubicBezTo>
                  <a:cubicBezTo>
                    <a:pt x="1258318" y="2285039"/>
                    <a:pt x="1229293" y="2314700"/>
                    <a:pt x="1193489" y="2314700"/>
                  </a:cubicBezTo>
                  <a:close/>
                  <a:moveTo>
                    <a:pt x="1009598" y="2314700"/>
                  </a:moveTo>
                  <a:cubicBezTo>
                    <a:pt x="973794" y="2314700"/>
                    <a:pt x="944771" y="2285039"/>
                    <a:pt x="944771" y="2248450"/>
                  </a:cubicBezTo>
                  <a:cubicBezTo>
                    <a:pt x="944771" y="2211861"/>
                    <a:pt x="973794" y="2182200"/>
                    <a:pt x="1009598" y="2182200"/>
                  </a:cubicBezTo>
                  <a:cubicBezTo>
                    <a:pt x="1045401" y="2182200"/>
                    <a:pt x="1074426" y="2211861"/>
                    <a:pt x="1074426" y="2248450"/>
                  </a:cubicBezTo>
                  <a:cubicBezTo>
                    <a:pt x="1074426" y="2285039"/>
                    <a:pt x="1045401" y="2314700"/>
                    <a:pt x="1009598" y="2314700"/>
                  </a:cubicBezTo>
                  <a:close/>
                  <a:moveTo>
                    <a:pt x="825706" y="2314700"/>
                  </a:moveTo>
                  <a:cubicBezTo>
                    <a:pt x="789903" y="2314700"/>
                    <a:pt x="760879" y="2285039"/>
                    <a:pt x="760879" y="2248450"/>
                  </a:cubicBezTo>
                  <a:cubicBezTo>
                    <a:pt x="760879" y="2211861"/>
                    <a:pt x="789903" y="2182200"/>
                    <a:pt x="825706" y="2182200"/>
                  </a:cubicBezTo>
                  <a:cubicBezTo>
                    <a:pt x="861511" y="2182200"/>
                    <a:pt x="890533" y="2211861"/>
                    <a:pt x="890533" y="2248450"/>
                  </a:cubicBezTo>
                  <a:cubicBezTo>
                    <a:pt x="890533" y="2285039"/>
                    <a:pt x="861511" y="2314700"/>
                    <a:pt x="825706" y="2314700"/>
                  </a:cubicBezTo>
                  <a:close/>
                  <a:moveTo>
                    <a:pt x="641815" y="2314700"/>
                  </a:moveTo>
                  <a:cubicBezTo>
                    <a:pt x="606012" y="2314700"/>
                    <a:pt x="576988" y="2285039"/>
                    <a:pt x="576988" y="2248450"/>
                  </a:cubicBezTo>
                  <a:cubicBezTo>
                    <a:pt x="576988" y="2211861"/>
                    <a:pt x="606012" y="2182200"/>
                    <a:pt x="641815" y="2182200"/>
                  </a:cubicBezTo>
                  <a:cubicBezTo>
                    <a:pt x="677619" y="2182200"/>
                    <a:pt x="706642" y="2211861"/>
                    <a:pt x="706642" y="2248450"/>
                  </a:cubicBezTo>
                  <a:cubicBezTo>
                    <a:pt x="706642" y="2285039"/>
                    <a:pt x="677619" y="2314700"/>
                    <a:pt x="641815" y="2314700"/>
                  </a:cubicBezTo>
                  <a:close/>
                  <a:moveTo>
                    <a:pt x="457924" y="2314700"/>
                  </a:moveTo>
                  <a:cubicBezTo>
                    <a:pt x="422121" y="2314700"/>
                    <a:pt x="393096" y="2285039"/>
                    <a:pt x="393096" y="2248450"/>
                  </a:cubicBezTo>
                  <a:cubicBezTo>
                    <a:pt x="393096" y="2211861"/>
                    <a:pt x="422121" y="2182200"/>
                    <a:pt x="457924" y="2182200"/>
                  </a:cubicBezTo>
                  <a:cubicBezTo>
                    <a:pt x="493726" y="2182200"/>
                    <a:pt x="522751" y="2211861"/>
                    <a:pt x="522751" y="2248450"/>
                  </a:cubicBezTo>
                  <a:cubicBezTo>
                    <a:pt x="522751" y="2285039"/>
                    <a:pt x="493726" y="2314700"/>
                    <a:pt x="457924" y="2314700"/>
                  </a:cubicBezTo>
                  <a:close/>
                  <a:moveTo>
                    <a:pt x="274032" y="2314700"/>
                  </a:moveTo>
                  <a:cubicBezTo>
                    <a:pt x="238229" y="2314700"/>
                    <a:pt x="209205" y="2285039"/>
                    <a:pt x="209205" y="2248450"/>
                  </a:cubicBezTo>
                  <a:cubicBezTo>
                    <a:pt x="209205" y="2211861"/>
                    <a:pt x="238229" y="2182200"/>
                    <a:pt x="274032" y="2182200"/>
                  </a:cubicBezTo>
                  <a:cubicBezTo>
                    <a:pt x="309836" y="2182200"/>
                    <a:pt x="338860" y="2211861"/>
                    <a:pt x="338860" y="2248450"/>
                  </a:cubicBezTo>
                  <a:cubicBezTo>
                    <a:pt x="338860" y="2285039"/>
                    <a:pt x="309836" y="2314700"/>
                    <a:pt x="274032" y="2314700"/>
                  </a:cubicBezTo>
                  <a:close/>
                  <a:moveTo>
                    <a:pt x="6459386" y="2522210"/>
                  </a:moveTo>
                  <a:cubicBezTo>
                    <a:pt x="6423584" y="2522210"/>
                    <a:pt x="6394560" y="2492549"/>
                    <a:pt x="6394560" y="2455960"/>
                  </a:cubicBezTo>
                  <a:cubicBezTo>
                    <a:pt x="6394560" y="2419371"/>
                    <a:pt x="6423584" y="2389710"/>
                    <a:pt x="6459386" y="2389710"/>
                  </a:cubicBezTo>
                  <a:cubicBezTo>
                    <a:pt x="6495190" y="2389710"/>
                    <a:pt x="6524213" y="2419371"/>
                    <a:pt x="6524213" y="2455960"/>
                  </a:cubicBezTo>
                  <a:cubicBezTo>
                    <a:pt x="6524213" y="2492549"/>
                    <a:pt x="6495190" y="2522210"/>
                    <a:pt x="6459386" y="2522210"/>
                  </a:cubicBezTo>
                  <a:close/>
                  <a:moveTo>
                    <a:pt x="6275496" y="2522210"/>
                  </a:moveTo>
                  <a:cubicBezTo>
                    <a:pt x="6239692" y="2522210"/>
                    <a:pt x="6210668" y="2492549"/>
                    <a:pt x="6210668" y="2455960"/>
                  </a:cubicBezTo>
                  <a:cubicBezTo>
                    <a:pt x="6210668" y="2419371"/>
                    <a:pt x="6239692" y="2389710"/>
                    <a:pt x="6275496" y="2389710"/>
                  </a:cubicBezTo>
                  <a:cubicBezTo>
                    <a:pt x="6311298" y="2389710"/>
                    <a:pt x="6340322" y="2419371"/>
                    <a:pt x="6340322" y="2455960"/>
                  </a:cubicBezTo>
                  <a:cubicBezTo>
                    <a:pt x="6340322" y="2492549"/>
                    <a:pt x="6311298" y="2522210"/>
                    <a:pt x="6275496" y="2522210"/>
                  </a:cubicBezTo>
                  <a:close/>
                  <a:moveTo>
                    <a:pt x="6091604" y="2522210"/>
                  </a:moveTo>
                  <a:cubicBezTo>
                    <a:pt x="6055801" y="2522210"/>
                    <a:pt x="6026777" y="2492549"/>
                    <a:pt x="6026777" y="2455960"/>
                  </a:cubicBezTo>
                  <a:cubicBezTo>
                    <a:pt x="6026777" y="2419371"/>
                    <a:pt x="6055801" y="2389710"/>
                    <a:pt x="6091604" y="2389710"/>
                  </a:cubicBezTo>
                  <a:cubicBezTo>
                    <a:pt x="6127408" y="2389710"/>
                    <a:pt x="6156432" y="2419371"/>
                    <a:pt x="6156432" y="2455960"/>
                  </a:cubicBezTo>
                  <a:cubicBezTo>
                    <a:pt x="6156432" y="2492549"/>
                    <a:pt x="6127408" y="2522210"/>
                    <a:pt x="6091604" y="2522210"/>
                  </a:cubicBezTo>
                  <a:close/>
                  <a:moveTo>
                    <a:pt x="5907713" y="2522210"/>
                  </a:moveTo>
                  <a:cubicBezTo>
                    <a:pt x="5871910" y="2522210"/>
                    <a:pt x="5842885" y="2492549"/>
                    <a:pt x="5842885" y="2455960"/>
                  </a:cubicBezTo>
                  <a:cubicBezTo>
                    <a:pt x="5842885" y="2419371"/>
                    <a:pt x="5871910" y="2389710"/>
                    <a:pt x="5907713" y="2389710"/>
                  </a:cubicBezTo>
                  <a:cubicBezTo>
                    <a:pt x="5943516" y="2389710"/>
                    <a:pt x="5972540" y="2419371"/>
                    <a:pt x="5972540" y="2455960"/>
                  </a:cubicBezTo>
                  <a:cubicBezTo>
                    <a:pt x="5972540" y="2492549"/>
                    <a:pt x="5943516" y="2522210"/>
                    <a:pt x="5907713" y="2522210"/>
                  </a:cubicBezTo>
                  <a:close/>
                  <a:moveTo>
                    <a:pt x="5723822" y="2522210"/>
                  </a:moveTo>
                  <a:cubicBezTo>
                    <a:pt x="5688018" y="2522210"/>
                    <a:pt x="5658995" y="2492549"/>
                    <a:pt x="5658995" y="2455960"/>
                  </a:cubicBezTo>
                  <a:cubicBezTo>
                    <a:pt x="5658995" y="2419371"/>
                    <a:pt x="5688018" y="2389710"/>
                    <a:pt x="5723822" y="2389710"/>
                  </a:cubicBezTo>
                  <a:cubicBezTo>
                    <a:pt x="5759625" y="2389710"/>
                    <a:pt x="5788649" y="2419371"/>
                    <a:pt x="5788649" y="2455960"/>
                  </a:cubicBezTo>
                  <a:cubicBezTo>
                    <a:pt x="5788649" y="2492549"/>
                    <a:pt x="5759625" y="2522210"/>
                    <a:pt x="5723822" y="2522210"/>
                  </a:cubicBezTo>
                  <a:close/>
                  <a:moveTo>
                    <a:pt x="5539931" y="2522210"/>
                  </a:moveTo>
                  <a:cubicBezTo>
                    <a:pt x="5504127" y="2522210"/>
                    <a:pt x="5475103" y="2492549"/>
                    <a:pt x="5475103" y="2455960"/>
                  </a:cubicBezTo>
                  <a:cubicBezTo>
                    <a:pt x="5475103" y="2419371"/>
                    <a:pt x="5504127" y="2389710"/>
                    <a:pt x="5539931" y="2389710"/>
                  </a:cubicBezTo>
                  <a:cubicBezTo>
                    <a:pt x="5575733" y="2389710"/>
                    <a:pt x="5604758" y="2419371"/>
                    <a:pt x="5604758" y="2455960"/>
                  </a:cubicBezTo>
                  <a:cubicBezTo>
                    <a:pt x="5604758" y="2492549"/>
                    <a:pt x="5575733" y="2522210"/>
                    <a:pt x="5539931" y="2522210"/>
                  </a:cubicBezTo>
                  <a:close/>
                  <a:moveTo>
                    <a:pt x="5341309" y="2522210"/>
                  </a:moveTo>
                  <a:cubicBezTo>
                    <a:pt x="5305506" y="2522210"/>
                    <a:pt x="5276482" y="2492549"/>
                    <a:pt x="5276482" y="2455960"/>
                  </a:cubicBezTo>
                  <a:cubicBezTo>
                    <a:pt x="5276482" y="2419371"/>
                    <a:pt x="5305506" y="2389710"/>
                    <a:pt x="5341309" y="2389710"/>
                  </a:cubicBezTo>
                  <a:cubicBezTo>
                    <a:pt x="5377113" y="2389710"/>
                    <a:pt x="5406137" y="2419371"/>
                    <a:pt x="5406137" y="2455960"/>
                  </a:cubicBezTo>
                  <a:cubicBezTo>
                    <a:pt x="5406137" y="2492549"/>
                    <a:pt x="5377113" y="2522210"/>
                    <a:pt x="5341309" y="2522210"/>
                  </a:cubicBezTo>
                  <a:close/>
                  <a:moveTo>
                    <a:pt x="3844214" y="2524228"/>
                  </a:moveTo>
                  <a:cubicBezTo>
                    <a:pt x="3808412" y="2524228"/>
                    <a:pt x="3779387" y="2494567"/>
                    <a:pt x="3779387" y="2457978"/>
                  </a:cubicBezTo>
                  <a:cubicBezTo>
                    <a:pt x="3779387" y="2421389"/>
                    <a:pt x="3808412" y="2391728"/>
                    <a:pt x="3844214" y="2391728"/>
                  </a:cubicBezTo>
                  <a:cubicBezTo>
                    <a:pt x="3880018" y="2391728"/>
                    <a:pt x="3909042" y="2421389"/>
                    <a:pt x="3909042" y="2457978"/>
                  </a:cubicBezTo>
                  <a:cubicBezTo>
                    <a:pt x="3909042" y="2494567"/>
                    <a:pt x="3880018" y="2524228"/>
                    <a:pt x="3844214" y="2524228"/>
                  </a:cubicBezTo>
                  <a:close/>
                  <a:moveTo>
                    <a:pt x="3660323" y="2524228"/>
                  </a:moveTo>
                  <a:cubicBezTo>
                    <a:pt x="3624520" y="2524228"/>
                    <a:pt x="3595496" y="2494567"/>
                    <a:pt x="3595496" y="2457978"/>
                  </a:cubicBezTo>
                  <a:cubicBezTo>
                    <a:pt x="3595496" y="2421389"/>
                    <a:pt x="3624520" y="2391728"/>
                    <a:pt x="3660323" y="2391728"/>
                  </a:cubicBezTo>
                  <a:cubicBezTo>
                    <a:pt x="3696126" y="2391728"/>
                    <a:pt x="3725150" y="2421389"/>
                    <a:pt x="3725150" y="2457978"/>
                  </a:cubicBezTo>
                  <a:cubicBezTo>
                    <a:pt x="3725150" y="2494567"/>
                    <a:pt x="3696126" y="2524228"/>
                    <a:pt x="3660323" y="2524228"/>
                  </a:cubicBezTo>
                  <a:close/>
                  <a:moveTo>
                    <a:pt x="3476432" y="2524228"/>
                  </a:moveTo>
                  <a:cubicBezTo>
                    <a:pt x="3440629" y="2524228"/>
                    <a:pt x="3411605" y="2494567"/>
                    <a:pt x="3411605" y="2457978"/>
                  </a:cubicBezTo>
                  <a:cubicBezTo>
                    <a:pt x="3411605" y="2421389"/>
                    <a:pt x="3440629" y="2391728"/>
                    <a:pt x="3476432" y="2391728"/>
                  </a:cubicBezTo>
                  <a:cubicBezTo>
                    <a:pt x="3512235" y="2391728"/>
                    <a:pt x="3541260" y="2421389"/>
                    <a:pt x="3541260" y="2457978"/>
                  </a:cubicBezTo>
                  <a:cubicBezTo>
                    <a:pt x="3541260" y="2494567"/>
                    <a:pt x="3512235" y="2524228"/>
                    <a:pt x="3476432" y="2524228"/>
                  </a:cubicBezTo>
                  <a:close/>
                  <a:moveTo>
                    <a:pt x="3292541" y="2524228"/>
                  </a:moveTo>
                  <a:cubicBezTo>
                    <a:pt x="3256737" y="2524228"/>
                    <a:pt x="3227713" y="2494567"/>
                    <a:pt x="3227713" y="2457978"/>
                  </a:cubicBezTo>
                  <a:cubicBezTo>
                    <a:pt x="3227713" y="2421389"/>
                    <a:pt x="3256737" y="2391728"/>
                    <a:pt x="3292541" y="2391728"/>
                  </a:cubicBezTo>
                  <a:cubicBezTo>
                    <a:pt x="3328344" y="2391728"/>
                    <a:pt x="3357368" y="2421389"/>
                    <a:pt x="3357368" y="2457978"/>
                  </a:cubicBezTo>
                  <a:cubicBezTo>
                    <a:pt x="3357368" y="2494567"/>
                    <a:pt x="3328344" y="2524228"/>
                    <a:pt x="3292541" y="2524228"/>
                  </a:cubicBezTo>
                  <a:close/>
                  <a:moveTo>
                    <a:pt x="3108649" y="2524228"/>
                  </a:moveTo>
                  <a:cubicBezTo>
                    <a:pt x="3072846" y="2524228"/>
                    <a:pt x="3043821" y="2494567"/>
                    <a:pt x="3043821" y="2457978"/>
                  </a:cubicBezTo>
                  <a:cubicBezTo>
                    <a:pt x="3043821" y="2421389"/>
                    <a:pt x="3072846" y="2391728"/>
                    <a:pt x="3108649" y="2391728"/>
                  </a:cubicBezTo>
                  <a:cubicBezTo>
                    <a:pt x="3144453" y="2391728"/>
                    <a:pt x="3173477" y="2421389"/>
                    <a:pt x="3173477" y="2457978"/>
                  </a:cubicBezTo>
                  <a:cubicBezTo>
                    <a:pt x="3173477" y="2494567"/>
                    <a:pt x="3144453" y="2524228"/>
                    <a:pt x="3108649" y="2524228"/>
                  </a:cubicBezTo>
                  <a:close/>
                  <a:moveTo>
                    <a:pt x="2924758" y="2524228"/>
                  </a:moveTo>
                  <a:cubicBezTo>
                    <a:pt x="2888955" y="2524228"/>
                    <a:pt x="2859931" y="2494567"/>
                    <a:pt x="2859931" y="2457978"/>
                  </a:cubicBezTo>
                  <a:cubicBezTo>
                    <a:pt x="2859931" y="2421389"/>
                    <a:pt x="2888955" y="2391728"/>
                    <a:pt x="2924758" y="2391728"/>
                  </a:cubicBezTo>
                  <a:cubicBezTo>
                    <a:pt x="2960561" y="2391728"/>
                    <a:pt x="2989585" y="2421389"/>
                    <a:pt x="2989585" y="2457978"/>
                  </a:cubicBezTo>
                  <a:cubicBezTo>
                    <a:pt x="2989585" y="2494567"/>
                    <a:pt x="2960561" y="2524228"/>
                    <a:pt x="2924758" y="2524228"/>
                  </a:cubicBezTo>
                  <a:close/>
                  <a:moveTo>
                    <a:pt x="2726137" y="2524228"/>
                  </a:moveTo>
                  <a:cubicBezTo>
                    <a:pt x="2690334" y="2524228"/>
                    <a:pt x="2661310" y="2494567"/>
                    <a:pt x="2661310" y="2457978"/>
                  </a:cubicBezTo>
                  <a:cubicBezTo>
                    <a:pt x="2661310" y="2421389"/>
                    <a:pt x="2690334" y="2391728"/>
                    <a:pt x="2726137" y="2391728"/>
                  </a:cubicBezTo>
                  <a:cubicBezTo>
                    <a:pt x="2761940" y="2391728"/>
                    <a:pt x="2790965" y="2421389"/>
                    <a:pt x="2790965" y="2457978"/>
                  </a:cubicBezTo>
                  <a:cubicBezTo>
                    <a:pt x="2790965" y="2494567"/>
                    <a:pt x="2761940" y="2524228"/>
                    <a:pt x="2726137" y="2524228"/>
                  </a:cubicBezTo>
                  <a:close/>
                  <a:moveTo>
                    <a:pt x="2527740" y="2525237"/>
                  </a:moveTo>
                  <a:cubicBezTo>
                    <a:pt x="2491936" y="2525237"/>
                    <a:pt x="2462913" y="2495576"/>
                    <a:pt x="2462913" y="2458987"/>
                  </a:cubicBezTo>
                  <a:cubicBezTo>
                    <a:pt x="2462913" y="2422398"/>
                    <a:pt x="2491936" y="2392737"/>
                    <a:pt x="2527740" y="2392737"/>
                  </a:cubicBezTo>
                  <a:cubicBezTo>
                    <a:pt x="2563544" y="2392737"/>
                    <a:pt x="2592568" y="2422398"/>
                    <a:pt x="2592568" y="2458987"/>
                  </a:cubicBezTo>
                  <a:cubicBezTo>
                    <a:pt x="2592568" y="2495576"/>
                    <a:pt x="2563544" y="2525237"/>
                    <a:pt x="2527740" y="2525237"/>
                  </a:cubicBezTo>
                  <a:close/>
                  <a:moveTo>
                    <a:pt x="2343849" y="2525237"/>
                  </a:moveTo>
                  <a:cubicBezTo>
                    <a:pt x="2308045" y="2525237"/>
                    <a:pt x="2279021" y="2495576"/>
                    <a:pt x="2279021" y="2458987"/>
                  </a:cubicBezTo>
                  <a:cubicBezTo>
                    <a:pt x="2279021" y="2422398"/>
                    <a:pt x="2308045" y="2392737"/>
                    <a:pt x="2343849" y="2392737"/>
                  </a:cubicBezTo>
                  <a:cubicBezTo>
                    <a:pt x="2379652" y="2392737"/>
                    <a:pt x="2408676" y="2422398"/>
                    <a:pt x="2408676" y="2458987"/>
                  </a:cubicBezTo>
                  <a:cubicBezTo>
                    <a:pt x="2408676" y="2495576"/>
                    <a:pt x="2379652" y="2525237"/>
                    <a:pt x="2343849" y="2525237"/>
                  </a:cubicBezTo>
                  <a:close/>
                  <a:moveTo>
                    <a:pt x="2159957" y="2525237"/>
                  </a:moveTo>
                  <a:cubicBezTo>
                    <a:pt x="2124154" y="2525237"/>
                    <a:pt x="2095129" y="2495576"/>
                    <a:pt x="2095129" y="2458987"/>
                  </a:cubicBezTo>
                  <a:cubicBezTo>
                    <a:pt x="2095129" y="2422398"/>
                    <a:pt x="2124154" y="2392737"/>
                    <a:pt x="2159957" y="2392737"/>
                  </a:cubicBezTo>
                  <a:cubicBezTo>
                    <a:pt x="2195761" y="2392737"/>
                    <a:pt x="2224785" y="2422398"/>
                    <a:pt x="2224785" y="2458987"/>
                  </a:cubicBezTo>
                  <a:cubicBezTo>
                    <a:pt x="2224785" y="2495576"/>
                    <a:pt x="2195761" y="2525237"/>
                    <a:pt x="2159957" y="2525237"/>
                  </a:cubicBezTo>
                  <a:close/>
                  <a:moveTo>
                    <a:pt x="1976067" y="2525237"/>
                  </a:moveTo>
                  <a:cubicBezTo>
                    <a:pt x="1940263" y="2525237"/>
                    <a:pt x="1911239" y="2495576"/>
                    <a:pt x="1911239" y="2458987"/>
                  </a:cubicBezTo>
                  <a:cubicBezTo>
                    <a:pt x="1911239" y="2422398"/>
                    <a:pt x="1940263" y="2392737"/>
                    <a:pt x="1976067" y="2392737"/>
                  </a:cubicBezTo>
                  <a:cubicBezTo>
                    <a:pt x="2011869" y="2392737"/>
                    <a:pt x="2040894" y="2422398"/>
                    <a:pt x="2040894" y="2458987"/>
                  </a:cubicBezTo>
                  <a:cubicBezTo>
                    <a:pt x="2040894" y="2495576"/>
                    <a:pt x="2011869" y="2525237"/>
                    <a:pt x="1976067" y="2525237"/>
                  </a:cubicBezTo>
                  <a:close/>
                  <a:moveTo>
                    <a:pt x="1792176" y="2525237"/>
                  </a:moveTo>
                  <a:cubicBezTo>
                    <a:pt x="1756371" y="2525237"/>
                    <a:pt x="1727348" y="2495576"/>
                    <a:pt x="1727348" y="2458987"/>
                  </a:cubicBezTo>
                  <a:cubicBezTo>
                    <a:pt x="1727348" y="2422398"/>
                    <a:pt x="1756371" y="2392737"/>
                    <a:pt x="1792176" y="2392737"/>
                  </a:cubicBezTo>
                  <a:cubicBezTo>
                    <a:pt x="1827979" y="2392737"/>
                    <a:pt x="1857004" y="2422398"/>
                    <a:pt x="1857004" y="2458987"/>
                  </a:cubicBezTo>
                  <a:cubicBezTo>
                    <a:pt x="1857004" y="2495576"/>
                    <a:pt x="1827979" y="2525237"/>
                    <a:pt x="1792176" y="2525237"/>
                  </a:cubicBezTo>
                  <a:close/>
                  <a:moveTo>
                    <a:pt x="1608284" y="2525237"/>
                  </a:moveTo>
                  <a:cubicBezTo>
                    <a:pt x="1572481" y="2525237"/>
                    <a:pt x="1543457" y="2495576"/>
                    <a:pt x="1543457" y="2458987"/>
                  </a:cubicBezTo>
                  <a:cubicBezTo>
                    <a:pt x="1543457" y="2422398"/>
                    <a:pt x="1572481" y="2392737"/>
                    <a:pt x="1608284" y="2392737"/>
                  </a:cubicBezTo>
                  <a:cubicBezTo>
                    <a:pt x="1644087" y="2392737"/>
                    <a:pt x="1673111" y="2422398"/>
                    <a:pt x="1673111" y="2458987"/>
                  </a:cubicBezTo>
                  <a:cubicBezTo>
                    <a:pt x="1673111" y="2495576"/>
                    <a:pt x="1644087" y="2525237"/>
                    <a:pt x="1608284" y="2525237"/>
                  </a:cubicBezTo>
                  <a:close/>
                  <a:moveTo>
                    <a:pt x="1409664" y="2525237"/>
                  </a:moveTo>
                  <a:cubicBezTo>
                    <a:pt x="1373860" y="2525237"/>
                    <a:pt x="1344837" y="2495576"/>
                    <a:pt x="1344837" y="2458987"/>
                  </a:cubicBezTo>
                  <a:cubicBezTo>
                    <a:pt x="1344837" y="2422398"/>
                    <a:pt x="1373860" y="2392737"/>
                    <a:pt x="1409664" y="2392737"/>
                  </a:cubicBezTo>
                  <a:cubicBezTo>
                    <a:pt x="1445466" y="2392737"/>
                    <a:pt x="1474491" y="2422398"/>
                    <a:pt x="1474491" y="2458987"/>
                  </a:cubicBezTo>
                  <a:cubicBezTo>
                    <a:pt x="1474491" y="2495576"/>
                    <a:pt x="1445466" y="2525237"/>
                    <a:pt x="1409664" y="2525237"/>
                  </a:cubicBezTo>
                  <a:close/>
                  <a:moveTo>
                    <a:pt x="7396226" y="2527256"/>
                  </a:moveTo>
                  <a:cubicBezTo>
                    <a:pt x="7360422" y="2527256"/>
                    <a:pt x="7331398" y="2497595"/>
                    <a:pt x="7331398" y="2461006"/>
                  </a:cubicBezTo>
                  <a:cubicBezTo>
                    <a:pt x="7331398" y="2424417"/>
                    <a:pt x="7360422" y="2394756"/>
                    <a:pt x="7396226" y="2394756"/>
                  </a:cubicBezTo>
                  <a:cubicBezTo>
                    <a:pt x="7432029" y="2394756"/>
                    <a:pt x="7461054" y="2424417"/>
                    <a:pt x="7461054" y="2461006"/>
                  </a:cubicBezTo>
                  <a:cubicBezTo>
                    <a:pt x="7461054" y="2497595"/>
                    <a:pt x="7432029" y="2527256"/>
                    <a:pt x="7396226" y="2527256"/>
                  </a:cubicBezTo>
                  <a:close/>
                  <a:moveTo>
                    <a:pt x="7212336" y="2527256"/>
                  </a:moveTo>
                  <a:cubicBezTo>
                    <a:pt x="7176532" y="2527256"/>
                    <a:pt x="7147508" y="2497595"/>
                    <a:pt x="7147508" y="2461006"/>
                  </a:cubicBezTo>
                  <a:cubicBezTo>
                    <a:pt x="7147508" y="2424417"/>
                    <a:pt x="7176532" y="2394756"/>
                    <a:pt x="7212336" y="2394756"/>
                  </a:cubicBezTo>
                  <a:cubicBezTo>
                    <a:pt x="7248138" y="2394756"/>
                    <a:pt x="7277162" y="2424417"/>
                    <a:pt x="7277162" y="2461006"/>
                  </a:cubicBezTo>
                  <a:cubicBezTo>
                    <a:pt x="7277162" y="2497595"/>
                    <a:pt x="7248138" y="2527256"/>
                    <a:pt x="7212336" y="2527256"/>
                  </a:cubicBezTo>
                  <a:close/>
                  <a:moveTo>
                    <a:pt x="7028444" y="2527256"/>
                  </a:moveTo>
                  <a:cubicBezTo>
                    <a:pt x="6992640" y="2527256"/>
                    <a:pt x="6963616" y="2497595"/>
                    <a:pt x="6963616" y="2461006"/>
                  </a:cubicBezTo>
                  <a:cubicBezTo>
                    <a:pt x="6963616" y="2424417"/>
                    <a:pt x="6992640" y="2394756"/>
                    <a:pt x="7028444" y="2394756"/>
                  </a:cubicBezTo>
                  <a:cubicBezTo>
                    <a:pt x="7064248" y="2394756"/>
                    <a:pt x="7093272" y="2424417"/>
                    <a:pt x="7093272" y="2461006"/>
                  </a:cubicBezTo>
                  <a:cubicBezTo>
                    <a:pt x="7093272" y="2497595"/>
                    <a:pt x="7064248" y="2527256"/>
                    <a:pt x="7028444" y="2527256"/>
                  </a:cubicBezTo>
                  <a:close/>
                  <a:moveTo>
                    <a:pt x="6844552" y="2527256"/>
                  </a:moveTo>
                  <a:cubicBezTo>
                    <a:pt x="6808748" y="2527256"/>
                    <a:pt x="6779724" y="2497595"/>
                    <a:pt x="6779724" y="2461006"/>
                  </a:cubicBezTo>
                  <a:cubicBezTo>
                    <a:pt x="6779724" y="2424417"/>
                    <a:pt x="6808748" y="2394756"/>
                    <a:pt x="6844552" y="2394756"/>
                  </a:cubicBezTo>
                  <a:cubicBezTo>
                    <a:pt x="6880356" y="2394756"/>
                    <a:pt x="6909380" y="2424417"/>
                    <a:pt x="6909380" y="2461006"/>
                  </a:cubicBezTo>
                  <a:cubicBezTo>
                    <a:pt x="6909380" y="2497595"/>
                    <a:pt x="6880356" y="2527256"/>
                    <a:pt x="6844552" y="2527256"/>
                  </a:cubicBezTo>
                  <a:close/>
                  <a:moveTo>
                    <a:pt x="6645932" y="2527256"/>
                  </a:moveTo>
                  <a:cubicBezTo>
                    <a:pt x="6610128" y="2527256"/>
                    <a:pt x="6581104" y="2497595"/>
                    <a:pt x="6581104" y="2461006"/>
                  </a:cubicBezTo>
                  <a:cubicBezTo>
                    <a:pt x="6581104" y="2424417"/>
                    <a:pt x="6610128" y="2394756"/>
                    <a:pt x="6645932" y="2394756"/>
                  </a:cubicBezTo>
                  <a:cubicBezTo>
                    <a:pt x="6681734" y="2394756"/>
                    <a:pt x="6710758" y="2424417"/>
                    <a:pt x="6710758" y="2461006"/>
                  </a:cubicBezTo>
                  <a:cubicBezTo>
                    <a:pt x="6710758" y="2497595"/>
                    <a:pt x="6681734" y="2527256"/>
                    <a:pt x="6645932" y="2527256"/>
                  </a:cubicBezTo>
                  <a:close/>
                  <a:moveTo>
                    <a:pt x="5154763" y="2529274"/>
                  </a:moveTo>
                  <a:cubicBezTo>
                    <a:pt x="5118960" y="2529274"/>
                    <a:pt x="5089936" y="2499613"/>
                    <a:pt x="5089936" y="2463024"/>
                  </a:cubicBezTo>
                  <a:cubicBezTo>
                    <a:pt x="5089936" y="2426435"/>
                    <a:pt x="5118960" y="2396774"/>
                    <a:pt x="5154763" y="2396774"/>
                  </a:cubicBezTo>
                  <a:cubicBezTo>
                    <a:pt x="5190567" y="2396774"/>
                    <a:pt x="5219591" y="2426435"/>
                    <a:pt x="5219591" y="2463024"/>
                  </a:cubicBezTo>
                  <a:cubicBezTo>
                    <a:pt x="5219591" y="2499613"/>
                    <a:pt x="5190567" y="2529274"/>
                    <a:pt x="5154763" y="2529274"/>
                  </a:cubicBezTo>
                  <a:close/>
                  <a:moveTo>
                    <a:pt x="4970872" y="2529274"/>
                  </a:moveTo>
                  <a:cubicBezTo>
                    <a:pt x="4935068" y="2529274"/>
                    <a:pt x="4906044" y="2499613"/>
                    <a:pt x="4906044" y="2463024"/>
                  </a:cubicBezTo>
                  <a:cubicBezTo>
                    <a:pt x="4906044" y="2426435"/>
                    <a:pt x="4935068" y="2396774"/>
                    <a:pt x="4970872" y="2396774"/>
                  </a:cubicBezTo>
                  <a:cubicBezTo>
                    <a:pt x="5006676" y="2396774"/>
                    <a:pt x="5035700" y="2426435"/>
                    <a:pt x="5035700" y="2463024"/>
                  </a:cubicBezTo>
                  <a:cubicBezTo>
                    <a:pt x="5035700" y="2499613"/>
                    <a:pt x="5006676" y="2529274"/>
                    <a:pt x="4970872" y="2529274"/>
                  </a:cubicBezTo>
                  <a:close/>
                  <a:moveTo>
                    <a:pt x="4786980" y="2529274"/>
                  </a:moveTo>
                  <a:cubicBezTo>
                    <a:pt x="4751178" y="2529274"/>
                    <a:pt x="4722153" y="2499613"/>
                    <a:pt x="4722153" y="2463024"/>
                  </a:cubicBezTo>
                  <a:cubicBezTo>
                    <a:pt x="4722153" y="2426435"/>
                    <a:pt x="4751178" y="2396774"/>
                    <a:pt x="4786980" y="2396774"/>
                  </a:cubicBezTo>
                  <a:cubicBezTo>
                    <a:pt x="4822784" y="2396774"/>
                    <a:pt x="4851808" y="2426435"/>
                    <a:pt x="4851808" y="2463024"/>
                  </a:cubicBezTo>
                  <a:cubicBezTo>
                    <a:pt x="4851808" y="2499613"/>
                    <a:pt x="4822784" y="2529274"/>
                    <a:pt x="4786980" y="2529274"/>
                  </a:cubicBezTo>
                  <a:close/>
                  <a:moveTo>
                    <a:pt x="4603090" y="2529274"/>
                  </a:moveTo>
                  <a:cubicBezTo>
                    <a:pt x="4567286" y="2529274"/>
                    <a:pt x="4538262" y="2499613"/>
                    <a:pt x="4538262" y="2463024"/>
                  </a:cubicBezTo>
                  <a:cubicBezTo>
                    <a:pt x="4538262" y="2426435"/>
                    <a:pt x="4567286" y="2396774"/>
                    <a:pt x="4603090" y="2396774"/>
                  </a:cubicBezTo>
                  <a:cubicBezTo>
                    <a:pt x="4638893" y="2396774"/>
                    <a:pt x="4667918" y="2426435"/>
                    <a:pt x="4667918" y="2463024"/>
                  </a:cubicBezTo>
                  <a:cubicBezTo>
                    <a:pt x="4667918" y="2499613"/>
                    <a:pt x="4638893" y="2529274"/>
                    <a:pt x="4603090" y="2529274"/>
                  </a:cubicBezTo>
                  <a:close/>
                  <a:moveTo>
                    <a:pt x="4419198" y="2529274"/>
                  </a:moveTo>
                  <a:cubicBezTo>
                    <a:pt x="4383395" y="2529274"/>
                    <a:pt x="4354371" y="2499613"/>
                    <a:pt x="4354371" y="2463024"/>
                  </a:cubicBezTo>
                  <a:cubicBezTo>
                    <a:pt x="4354371" y="2426435"/>
                    <a:pt x="4383395" y="2396774"/>
                    <a:pt x="4419198" y="2396774"/>
                  </a:cubicBezTo>
                  <a:cubicBezTo>
                    <a:pt x="4455002" y="2396774"/>
                    <a:pt x="4484026" y="2426435"/>
                    <a:pt x="4484026" y="2463024"/>
                  </a:cubicBezTo>
                  <a:cubicBezTo>
                    <a:pt x="4484026" y="2499613"/>
                    <a:pt x="4455002" y="2529274"/>
                    <a:pt x="4419198" y="2529274"/>
                  </a:cubicBezTo>
                  <a:close/>
                  <a:moveTo>
                    <a:pt x="4235307" y="2529274"/>
                  </a:moveTo>
                  <a:cubicBezTo>
                    <a:pt x="4199503" y="2529274"/>
                    <a:pt x="4170479" y="2499613"/>
                    <a:pt x="4170479" y="2463024"/>
                  </a:cubicBezTo>
                  <a:cubicBezTo>
                    <a:pt x="4170479" y="2426435"/>
                    <a:pt x="4199503" y="2396774"/>
                    <a:pt x="4235307" y="2396774"/>
                  </a:cubicBezTo>
                  <a:cubicBezTo>
                    <a:pt x="4271110" y="2396774"/>
                    <a:pt x="4300134" y="2426435"/>
                    <a:pt x="4300134" y="2463024"/>
                  </a:cubicBezTo>
                  <a:cubicBezTo>
                    <a:pt x="4300134" y="2499613"/>
                    <a:pt x="4271110" y="2529274"/>
                    <a:pt x="4235307" y="2529274"/>
                  </a:cubicBezTo>
                  <a:close/>
                  <a:moveTo>
                    <a:pt x="4036685" y="2529274"/>
                  </a:moveTo>
                  <a:cubicBezTo>
                    <a:pt x="4000883" y="2529274"/>
                    <a:pt x="3971858" y="2499613"/>
                    <a:pt x="3971858" y="2463024"/>
                  </a:cubicBezTo>
                  <a:cubicBezTo>
                    <a:pt x="3971858" y="2426435"/>
                    <a:pt x="4000883" y="2396774"/>
                    <a:pt x="4036685" y="2396774"/>
                  </a:cubicBezTo>
                  <a:cubicBezTo>
                    <a:pt x="4072489" y="2396774"/>
                    <a:pt x="4101513" y="2426435"/>
                    <a:pt x="4101513" y="2463024"/>
                  </a:cubicBezTo>
                  <a:cubicBezTo>
                    <a:pt x="4101513" y="2499613"/>
                    <a:pt x="4072489" y="2529274"/>
                    <a:pt x="4036685" y="2529274"/>
                  </a:cubicBezTo>
                  <a:close/>
                  <a:moveTo>
                    <a:pt x="1193489" y="2532302"/>
                  </a:moveTo>
                  <a:cubicBezTo>
                    <a:pt x="1157685" y="2532302"/>
                    <a:pt x="1128661" y="2502641"/>
                    <a:pt x="1128661" y="2466052"/>
                  </a:cubicBezTo>
                  <a:cubicBezTo>
                    <a:pt x="1128661" y="2429463"/>
                    <a:pt x="1157685" y="2399802"/>
                    <a:pt x="1193489" y="2399802"/>
                  </a:cubicBezTo>
                  <a:cubicBezTo>
                    <a:pt x="1229293" y="2399802"/>
                    <a:pt x="1258318" y="2429463"/>
                    <a:pt x="1258318" y="2466052"/>
                  </a:cubicBezTo>
                  <a:cubicBezTo>
                    <a:pt x="1258318" y="2502641"/>
                    <a:pt x="1229293" y="2532302"/>
                    <a:pt x="1193489" y="2532302"/>
                  </a:cubicBezTo>
                  <a:close/>
                  <a:moveTo>
                    <a:pt x="1009598" y="2532302"/>
                  </a:moveTo>
                  <a:cubicBezTo>
                    <a:pt x="973794" y="2532302"/>
                    <a:pt x="944771" y="2502641"/>
                    <a:pt x="944771" y="2466052"/>
                  </a:cubicBezTo>
                  <a:cubicBezTo>
                    <a:pt x="944771" y="2429463"/>
                    <a:pt x="973794" y="2399802"/>
                    <a:pt x="1009598" y="2399802"/>
                  </a:cubicBezTo>
                  <a:cubicBezTo>
                    <a:pt x="1045401" y="2399802"/>
                    <a:pt x="1074426" y="2429463"/>
                    <a:pt x="1074426" y="2466052"/>
                  </a:cubicBezTo>
                  <a:cubicBezTo>
                    <a:pt x="1074426" y="2502641"/>
                    <a:pt x="1045401" y="2532302"/>
                    <a:pt x="1009598" y="2532302"/>
                  </a:cubicBezTo>
                  <a:close/>
                  <a:moveTo>
                    <a:pt x="825706" y="2532302"/>
                  </a:moveTo>
                  <a:cubicBezTo>
                    <a:pt x="789903" y="2532302"/>
                    <a:pt x="760879" y="2502641"/>
                    <a:pt x="760879" y="2466052"/>
                  </a:cubicBezTo>
                  <a:cubicBezTo>
                    <a:pt x="760879" y="2429463"/>
                    <a:pt x="789903" y="2399802"/>
                    <a:pt x="825706" y="2399802"/>
                  </a:cubicBezTo>
                  <a:cubicBezTo>
                    <a:pt x="861511" y="2399802"/>
                    <a:pt x="890533" y="2429463"/>
                    <a:pt x="890533" y="2466052"/>
                  </a:cubicBezTo>
                  <a:cubicBezTo>
                    <a:pt x="890533" y="2502641"/>
                    <a:pt x="861511" y="2532302"/>
                    <a:pt x="825706" y="2532302"/>
                  </a:cubicBezTo>
                  <a:close/>
                  <a:moveTo>
                    <a:pt x="641815" y="2532302"/>
                  </a:moveTo>
                  <a:cubicBezTo>
                    <a:pt x="606012" y="2532302"/>
                    <a:pt x="576988" y="2502641"/>
                    <a:pt x="576988" y="2466052"/>
                  </a:cubicBezTo>
                  <a:cubicBezTo>
                    <a:pt x="576988" y="2429463"/>
                    <a:pt x="606012" y="2399802"/>
                    <a:pt x="641815" y="2399802"/>
                  </a:cubicBezTo>
                  <a:cubicBezTo>
                    <a:pt x="677619" y="2399802"/>
                    <a:pt x="706642" y="2429463"/>
                    <a:pt x="706642" y="2466052"/>
                  </a:cubicBezTo>
                  <a:cubicBezTo>
                    <a:pt x="706642" y="2502641"/>
                    <a:pt x="677619" y="2532302"/>
                    <a:pt x="641815" y="2532302"/>
                  </a:cubicBezTo>
                  <a:close/>
                  <a:moveTo>
                    <a:pt x="457924" y="2532302"/>
                  </a:moveTo>
                  <a:cubicBezTo>
                    <a:pt x="422121" y="2532302"/>
                    <a:pt x="393096" y="2502641"/>
                    <a:pt x="393096" y="2466052"/>
                  </a:cubicBezTo>
                  <a:cubicBezTo>
                    <a:pt x="393096" y="2429463"/>
                    <a:pt x="422121" y="2399802"/>
                    <a:pt x="457924" y="2399802"/>
                  </a:cubicBezTo>
                  <a:cubicBezTo>
                    <a:pt x="493726" y="2399802"/>
                    <a:pt x="522751" y="2429463"/>
                    <a:pt x="522751" y="2466052"/>
                  </a:cubicBezTo>
                  <a:cubicBezTo>
                    <a:pt x="522751" y="2502641"/>
                    <a:pt x="493726" y="2532302"/>
                    <a:pt x="457924" y="2532302"/>
                  </a:cubicBezTo>
                  <a:close/>
                  <a:moveTo>
                    <a:pt x="6467704" y="2739813"/>
                  </a:moveTo>
                  <a:cubicBezTo>
                    <a:pt x="6431900" y="2739813"/>
                    <a:pt x="6402876" y="2710152"/>
                    <a:pt x="6402876" y="2673563"/>
                  </a:cubicBezTo>
                  <a:cubicBezTo>
                    <a:pt x="6402876" y="2636974"/>
                    <a:pt x="6431900" y="2607313"/>
                    <a:pt x="6467704" y="2607313"/>
                  </a:cubicBezTo>
                  <a:cubicBezTo>
                    <a:pt x="6503507" y="2607313"/>
                    <a:pt x="6532532" y="2636974"/>
                    <a:pt x="6532532" y="2673563"/>
                  </a:cubicBezTo>
                  <a:cubicBezTo>
                    <a:pt x="6532532" y="2710152"/>
                    <a:pt x="6503507" y="2739813"/>
                    <a:pt x="6467704" y="2739813"/>
                  </a:cubicBezTo>
                  <a:close/>
                  <a:moveTo>
                    <a:pt x="6283812" y="2739813"/>
                  </a:moveTo>
                  <a:cubicBezTo>
                    <a:pt x="6248009" y="2739813"/>
                    <a:pt x="6218984" y="2710152"/>
                    <a:pt x="6218984" y="2673563"/>
                  </a:cubicBezTo>
                  <a:cubicBezTo>
                    <a:pt x="6218984" y="2636974"/>
                    <a:pt x="6248009" y="2607313"/>
                    <a:pt x="6283812" y="2607313"/>
                  </a:cubicBezTo>
                  <a:cubicBezTo>
                    <a:pt x="6319616" y="2607313"/>
                    <a:pt x="6348640" y="2636974"/>
                    <a:pt x="6348640" y="2673563"/>
                  </a:cubicBezTo>
                  <a:cubicBezTo>
                    <a:pt x="6348640" y="2710152"/>
                    <a:pt x="6319616" y="2739813"/>
                    <a:pt x="6283812" y="2739813"/>
                  </a:cubicBezTo>
                  <a:close/>
                  <a:moveTo>
                    <a:pt x="6099922" y="2739813"/>
                  </a:moveTo>
                  <a:cubicBezTo>
                    <a:pt x="6064118" y="2739813"/>
                    <a:pt x="6035094" y="2710152"/>
                    <a:pt x="6035094" y="2673563"/>
                  </a:cubicBezTo>
                  <a:cubicBezTo>
                    <a:pt x="6035094" y="2636974"/>
                    <a:pt x="6064118" y="2607313"/>
                    <a:pt x="6099922" y="2607313"/>
                  </a:cubicBezTo>
                  <a:cubicBezTo>
                    <a:pt x="6135725" y="2607313"/>
                    <a:pt x="6164749" y="2636974"/>
                    <a:pt x="6164749" y="2673563"/>
                  </a:cubicBezTo>
                  <a:cubicBezTo>
                    <a:pt x="6164749" y="2710152"/>
                    <a:pt x="6135725" y="2739813"/>
                    <a:pt x="6099922" y="2739813"/>
                  </a:cubicBezTo>
                  <a:close/>
                  <a:moveTo>
                    <a:pt x="5916030" y="2739813"/>
                  </a:moveTo>
                  <a:cubicBezTo>
                    <a:pt x="5880227" y="2739813"/>
                    <a:pt x="5851202" y="2710152"/>
                    <a:pt x="5851202" y="2673563"/>
                  </a:cubicBezTo>
                  <a:cubicBezTo>
                    <a:pt x="5851202" y="2636974"/>
                    <a:pt x="5880227" y="2607313"/>
                    <a:pt x="5916030" y="2607313"/>
                  </a:cubicBezTo>
                  <a:cubicBezTo>
                    <a:pt x="5951834" y="2607313"/>
                    <a:pt x="5980858" y="2636974"/>
                    <a:pt x="5980858" y="2673563"/>
                  </a:cubicBezTo>
                  <a:cubicBezTo>
                    <a:pt x="5980858" y="2710152"/>
                    <a:pt x="5951834" y="2739813"/>
                    <a:pt x="5916030" y="2739813"/>
                  </a:cubicBezTo>
                  <a:close/>
                  <a:moveTo>
                    <a:pt x="5732139" y="2739813"/>
                  </a:moveTo>
                  <a:cubicBezTo>
                    <a:pt x="5696335" y="2739813"/>
                    <a:pt x="5667311" y="2710152"/>
                    <a:pt x="5667311" y="2673563"/>
                  </a:cubicBezTo>
                  <a:cubicBezTo>
                    <a:pt x="5667311" y="2636974"/>
                    <a:pt x="5696335" y="2607313"/>
                    <a:pt x="5732139" y="2607313"/>
                  </a:cubicBezTo>
                  <a:cubicBezTo>
                    <a:pt x="5767941" y="2607313"/>
                    <a:pt x="5796966" y="2636974"/>
                    <a:pt x="5796966" y="2673563"/>
                  </a:cubicBezTo>
                  <a:cubicBezTo>
                    <a:pt x="5796966" y="2710152"/>
                    <a:pt x="5767941" y="2739813"/>
                    <a:pt x="5732139" y="2739813"/>
                  </a:cubicBezTo>
                  <a:close/>
                  <a:moveTo>
                    <a:pt x="5548247" y="2739813"/>
                  </a:moveTo>
                  <a:cubicBezTo>
                    <a:pt x="5512443" y="2739813"/>
                    <a:pt x="5483419" y="2710152"/>
                    <a:pt x="5483419" y="2673563"/>
                  </a:cubicBezTo>
                  <a:cubicBezTo>
                    <a:pt x="5483419" y="2636974"/>
                    <a:pt x="5512443" y="2607313"/>
                    <a:pt x="5548247" y="2607313"/>
                  </a:cubicBezTo>
                  <a:cubicBezTo>
                    <a:pt x="5584051" y="2607313"/>
                    <a:pt x="5613075" y="2636974"/>
                    <a:pt x="5613075" y="2673563"/>
                  </a:cubicBezTo>
                  <a:cubicBezTo>
                    <a:pt x="5613075" y="2710152"/>
                    <a:pt x="5584051" y="2739813"/>
                    <a:pt x="5548247" y="2739813"/>
                  </a:cubicBezTo>
                  <a:close/>
                  <a:moveTo>
                    <a:pt x="5349627" y="2739813"/>
                  </a:moveTo>
                  <a:cubicBezTo>
                    <a:pt x="5313823" y="2739813"/>
                    <a:pt x="5284799" y="2710152"/>
                    <a:pt x="5284799" y="2673563"/>
                  </a:cubicBezTo>
                  <a:cubicBezTo>
                    <a:pt x="5284799" y="2636974"/>
                    <a:pt x="5313823" y="2607313"/>
                    <a:pt x="5349627" y="2607313"/>
                  </a:cubicBezTo>
                  <a:cubicBezTo>
                    <a:pt x="5385430" y="2607313"/>
                    <a:pt x="5414454" y="2636974"/>
                    <a:pt x="5414454" y="2673563"/>
                  </a:cubicBezTo>
                  <a:cubicBezTo>
                    <a:pt x="5414454" y="2710152"/>
                    <a:pt x="5385430" y="2739813"/>
                    <a:pt x="5349627" y="2739813"/>
                  </a:cubicBezTo>
                  <a:close/>
                  <a:moveTo>
                    <a:pt x="3852532" y="2741831"/>
                  </a:moveTo>
                  <a:cubicBezTo>
                    <a:pt x="3816729" y="2741831"/>
                    <a:pt x="3787704" y="2712170"/>
                    <a:pt x="3787704" y="2675581"/>
                  </a:cubicBezTo>
                  <a:cubicBezTo>
                    <a:pt x="3787704" y="2638992"/>
                    <a:pt x="3816729" y="2609331"/>
                    <a:pt x="3852532" y="2609331"/>
                  </a:cubicBezTo>
                  <a:cubicBezTo>
                    <a:pt x="3888335" y="2609331"/>
                    <a:pt x="3917359" y="2638992"/>
                    <a:pt x="3917359" y="2675581"/>
                  </a:cubicBezTo>
                  <a:cubicBezTo>
                    <a:pt x="3917359" y="2712170"/>
                    <a:pt x="3888335" y="2741831"/>
                    <a:pt x="3852532" y="2741831"/>
                  </a:cubicBezTo>
                  <a:close/>
                  <a:moveTo>
                    <a:pt x="3668641" y="2741831"/>
                  </a:moveTo>
                  <a:cubicBezTo>
                    <a:pt x="3632837" y="2741831"/>
                    <a:pt x="3603813" y="2712170"/>
                    <a:pt x="3603813" y="2675581"/>
                  </a:cubicBezTo>
                  <a:cubicBezTo>
                    <a:pt x="3603813" y="2638992"/>
                    <a:pt x="3632837" y="2609331"/>
                    <a:pt x="3668641" y="2609331"/>
                  </a:cubicBezTo>
                  <a:cubicBezTo>
                    <a:pt x="3704444" y="2609331"/>
                    <a:pt x="3733469" y="2638992"/>
                    <a:pt x="3733469" y="2675581"/>
                  </a:cubicBezTo>
                  <a:cubicBezTo>
                    <a:pt x="3733469" y="2712170"/>
                    <a:pt x="3704444" y="2741831"/>
                    <a:pt x="3668641" y="2741831"/>
                  </a:cubicBezTo>
                  <a:close/>
                  <a:moveTo>
                    <a:pt x="3484750" y="2741831"/>
                  </a:moveTo>
                  <a:cubicBezTo>
                    <a:pt x="3448946" y="2741831"/>
                    <a:pt x="3419922" y="2712170"/>
                    <a:pt x="3419922" y="2675581"/>
                  </a:cubicBezTo>
                  <a:cubicBezTo>
                    <a:pt x="3419922" y="2638992"/>
                    <a:pt x="3448946" y="2609331"/>
                    <a:pt x="3484750" y="2609331"/>
                  </a:cubicBezTo>
                  <a:cubicBezTo>
                    <a:pt x="3520553" y="2609331"/>
                    <a:pt x="3549577" y="2638992"/>
                    <a:pt x="3549577" y="2675581"/>
                  </a:cubicBezTo>
                  <a:cubicBezTo>
                    <a:pt x="3549577" y="2712170"/>
                    <a:pt x="3520553" y="2741831"/>
                    <a:pt x="3484750" y="2741831"/>
                  </a:cubicBezTo>
                  <a:close/>
                  <a:moveTo>
                    <a:pt x="3300858" y="2741831"/>
                  </a:moveTo>
                  <a:cubicBezTo>
                    <a:pt x="3265054" y="2741831"/>
                    <a:pt x="3236030" y="2712170"/>
                    <a:pt x="3236030" y="2675581"/>
                  </a:cubicBezTo>
                  <a:cubicBezTo>
                    <a:pt x="3236030" y="2638992"/>
                    <a:pt x="3265054" y="2609331"/>
                    <a:pt x="3300858" y="2609331"/>
                  </a:cubicBezTo>
                  <a:cubicBezTo>
                    <a:pt x="3336662" y="2609331"/>
                    <a:pt x="3365686" y="2638992"/>
                    <a:pt x="3365686" y="2675581"/>
                  </a:cubicBezTo>
                  <a:cubicBezTo>
                    <a:pt x="3365686" y="2712170"/>
                    <a:pt x="3336662" y="2741831"/>
                    <a:pt x="3300858" y="2741831"/>
                  </a:cubicBezTo>
                  <a:close/>
                  <a:moveTo>
                    <a:pt x="3116966" y="2741831"/>
                  </a:moveTo>
                  <a:cubicBezTo>
                    <a:pt x="3081163" y="2741831"/>
                    <a:pt x="3052138" y="2712170"/>
                    <a:pt x="3052138" y="2675581"/>
                  </a:cubicBezTo>
                  <a:cubicBezTo>
                    <a:pt x="3052138" y="2638992"/>
                    <a:pt x="3081163" y="2609331"/>
                    <a:pt x="3116966" y="2609331"/>
                  </a:cubicBezTo>
                  <a:cubicBezTo>
                    <a:pt x="3152769" y="2609331"/>
                    <a:pt x="3181793" y="2638992"/>
                    <a:pt x="3181793" y="2675581"/>
                  </a:cubicBezTo>
                  <a:cubicBezTo>
                    <a:pt x="3181793" y="2712170"/>
                    <a:pt x="3152769" y="2741831"/>
                    <a:pt x="3116966" y="2741831"/>
                  </a:cubicBezTo>
                  <a:close/>
                  <a:moveTo>
                    <a:pt x="2933075" y="2741831"/>
                  </a:moveTo>
                  <a:cubicBezTo>
                    <a:pt x="2897271" y="2741831"/>
                    <a:pt x="2868247" y="2712170"/>
                    <a:pt x="2868247" y="2675581"/>
                  </a:cubicBezTo>
                  <a:cubicBezTo>
                    <a:pt x="2868247" y="2638992"/>
                    <a:pt x="2897271" y="2609331"/>
                    <a:pt x="2933075" y="2609331"/>
                  </a:cubicBezTo>
                  <a:cubicBezTo>
                    <a:pt x="2968878" y="2609331"/>
                    <a:pt x="2997903" y="2638992"/>
                    <a:pt x="2997903" y="2675581"/>
                  </a:cubicBezTo>
                  <a:cubicBezTo>
                    <a:pt x="2997903" y="2712170"/>
                    <a:pt x="2968878" y="2741831"/>
                    <a:pt x="2933075" y="2741831"/>
                  </a:cubicBezTo>
                  <a:close/>
                  <a:moveTo>
                    <a:pt x="2734455" y="2741831"/>
                  </a:moveTo>
                  <a:cubicBezTo>
                    <a:pt x="2698651" y="2741831"/>
                    <a:pt x="2669627" y="2712170"/>
                    <a:pt x="2669627" y="2675581"/>
                  </a:cubicBezTo>
                  <a:cubicBezTo>
                    <a:pt x="2669627" y="2638992"/>
                    <a:pt x="2698651" y="2609331"/>
                    <a:pt x="2734455" y="2609331"/>
                  </a:cubicBezTo>
                  <a:cubicBezTo>
                    <a:pt x="2770258" y="2609331"/>
                    <a:pt x="2799282" y="2638992"/>
                    <a:pt x="2799282" y="2675581"/>
                  </a:cubicBezTo>
                  <a:cubicBezTo>
                    <a:pt x="2799282" y="2712170"/>
                    <a:pt x="2770258" y="2741831"/>
                    <a:pt x="2734455" y="2741831"/>
                  </a:cubicBezTo>
                  <a:close/>
                  <a:moveTo>
                    <a:pt x="2536058" y="2742840"/>
                  </a:moveTo>
                  <a:cubicBezTo>
                    <a:pt x="2500254" y="2742840"/>
                    <a:pt x="2471230" y="2713179"/>
                    <a:pt x="2471230" y="2676590"/>
                  </a:cubicBezTo>
                  <a:cubicBezTo>
                    <a:pt x="2471230" y="2640001"/>
                    <a:pt x="2500254" y="2610340"/>
                    <a:pt x="2536058" y="2610340"/>
                  </a:cubicBezTo>
                  <a:cubicBezTo>
                    <a:pt x="2571861" y="2610340"/>
                    <a:pt x="2600885" y="2640001"/>
                    <a:pt x="2600885" y="2676590"/>
                  </a:cubicBezTo>
                  <a:cubicBezTo>
                    <a:pt x="2600885" y="2713179"/>
                    <a:pt x="2571861" y="2742840"/>
                    <a:pt x="2536058" y="2742840"/>
                  </a:cubicBezTo>
                  <a:close/>
                  <a:moveTo>
                    <a:pt x="2352166" y="2742840"/>
                  </a:moveTo>
                  <a:cubicBezTo>
                    <a:pt x="2316362" y="2742840"/>
                    <a:pt x="2287338" y="2713179"/>
                    <a:pt x="2287338" y="2676590"/>
                  </a:cubicBezTo>
                  <a:cubicBezTo>
                    <a:pt x="2287338" y="2640001"/>
                    <a:pt x="2316362" y="2610340"/>
                    <a:pt x="2352166" y="2610340"/>
                  </a:cubicBezTo>
                  <a:cubicBezTo>
                    <a:pt x="2387970" y="2610340"/>
                    <a:pt x="2416994" y="2640001"/>
                    <a:pt x="2416994" y="2676590"/>
                  </a:cubicBezTo>
                  <a:cubicBezTo>
                    <a:pt x="2416994" y="2713179"/>
                    <a:pt x="2387970" y="2742840"/>
                    <a:pt x="2352166" y="2742840"/>
                  </a:cubicBezTo>
                  <a:close/>
                  <a:moveTo>
                    <a:pt x="2168275" y="2742840"/>
                  </a:moveTo>
                  <a:cubicBezTo>
                    <a:pt x="2132472" y="2742840"/>
                    <a:pt x="2103448" y="2713179"/>
                    <a:pt x="2103448" y="2676590"/>
                  </a:cubicBezTo>
                  <a:cubicBezTo>
                    <a:pt x="2103448" y="2640001"/>
                    <a:pt x="2132472" y="2610340"/>
                    <a:pt x="2168275" y="2610340"/>
                  </a:cubicBezTo>
                  <a:cubicBezTo>
                    <a:pt x="2204078" y="2610340"/>
                    <a:pt x="2233102" y="2640001"/>
                    <a:pt x="2233102" y="2676590"/>
                  </a:cubicBezTo>
                  <a:cubicBezTo>
                    <a:pt x="2233102" y="2713179"/>
                    <a:pt x="2204078" y="2742840"/>
                    <a:pt x="2168275" y="2742840"/>
                  </a:cubicBezTo>
                  <a:close/>
                  <a:moveTo>
                    <a:pt x="1984384" y="2742840"/>
                  </a:moveTo>
                  <a:cubicBezTo>
                    <a:pt x="1948580" y="2742840"/>
                    <a:pt x="1919556" y="2713179"/>
                    <a:pt x="1919556" y="2676590"/>
                  </a:cubicBezTo>
                  <a:cubicBezTo>
                    <a:pt x="1919556" y="2640001"/>
                    <a:pt x="1948580" y="2610340"/>
                    <a:pt x="1984384" y="2610340"/>
                  </a:cubicBezTo>
                  <a:cubicBezTo>
                    <a:pt x="2020187" y="2610340"/>
                    <a:pt x="2049212" y="2640001"/>
                    <a:pt x="2049212" y="2676590"/>
                  </a:cubicBezTo>
                  <a:cubicBezTo>
                    <a:pt x="2049212" y="2713179"/>
                    <a:pt x="2020187" y="2742840"/>
                    <a:pt x="1984384" y="2742840"/>
                  </a:cubicBezTo>
                  <a:close/>
                  <a:moveTo>
                    <a:pt x="1800493" y="2742840"/>
                  </a:moveTo>
                  <a:cubicBezTo>
                    <a:pt x="1764688" y="2742840"/>
                    <a:pt x="1735665" y="2713179"/>
                    <a:pt x="1735665" y="2676590"/>
                  </a:cubicBezTo>
                  <a:cubicBezTo>
                    <a:pt x="1735665" y="2640001"/>
                    <a:pt x="1764688" y="2610340"/>
                    <a:pt x="1800493" y="2610340"/>
                  </a:cubicBezTo>
                  <a:cubicBezTo>
                    <a:pt x="1836295" y="2610340"/>
                    <a:pt x="1865320" y="2640001"/>
                    <a:pt x="1865320" y="2676590"/>
                  </a:cubicBezTo>
                  <a:cubicBezTo>
                    <a:pt x="1865320" y="2713179"/>
                    <a:pt x="1836295" y="2742840"/>
                    <a:pt x="1800493" y="2742840"/>
                  </a:cubicBezTo>
                  <a:close/>
                  <a:moveTo>
                    <a:pt x="1616600" y="2742840"/>
                  </a:moveTo>
                  <a:cubicBezTo>
                    <a:pt x="1580797" y="2742840"/>
                    <a:pt x="1551773" y="2713179"/>
                    <a:pt x="1551773" y="2676590"/>
                  </a:cubicBezTo>
                  <a:cubicBezTo>
                    <a:pt x="1551773" y="2640001"/>
                    <a:pt x="1580797" y="2610340"/>
                    <a:pt x="1616600" y="2610340"/>
                  </a:cubicBezTo>
                  <a:cubicBezTo>
                    <a:pt x="1652404" y="2610340"/>
                    <a:pt x="1681428" y="2640001"/>
                    <a:pt x="1681428" y="2676590"/>
                  </a:cubicBezTo>
                  <a:cubicBezTo>
                    <a:pt x="1681428" y="2713179"/>
                    <a:pt x="1652404" y="2742840"/>
                    <a:pt x="1616600" y="2742840"/>
                  </a:cubicBezTo>
                  <a:close/>
                  <a:moveTo>
                    <a:pt x="1417981" y="2742840"/>
                  </a:moveTo>
                  <a:cubicBezTo>
                    <a:pt x="1382178" y="2742840"/>
                    <a:pt x="1353153" y="2713179"/>
                    <a:pt x="1353153" y="2676590"/>
                  </a:cubicBezTo>
                  <a:cubicBezTo>
                    <a:pt x="1353153" y="2640001"/>
                    <a:pt x="1382178" y="2610340"/>
                    <a:pt x="1417981" y="2610340"/>
                  </a:cubicBezTo>
                  <a:cubicBezTo>
                    <a:pt x="1453783" y="2610340"/>
                    <a:pt x="1482808" y="2640001"/>
                    <a:pt x="1482808" y="2676590"/>
                  </a:cubicBezTo>
                  <a:cubicBezTo>
                    <a:pt x="1482808" y="2713179"/>
                    <a:pt x="1453783" y="2742840"/>
                    <a:pt x="1417981" y="2742840"/>
                  </a:cubicBezTo>
                  <a:close/>
                  <a:moveTo>
                    <a:pt x="7036760" y="2744859"/>
                  </a:moveTo>
                  <a:cubicBezTo>
                    <a:pt x="7000958" y="2744859"/>
                    <a:pt x="6971933" y="2715198"/>
                    <a:pt x="6971933" y="2678609"/>
                  </a:cubicBezTo>
                  <a:cubicBezTo>
                    <a:pt x="6971933" y="2642020"/>
                    <a:pt x="7000958" y="2612359"/>
                    <a:pt x="7036760" y="2612359"/>
                  </a:cubicBezTo>
                  <a:cubicBezTo>
                    <a:pt x="7072564" y="2612359"/>
                    <a:pt x="7101588" y="2642020"/>
                    <a:pt x="7101588" y="2678609"/>
                  </a:cubicBezTo>
                  <a:cubicBezTo>
                    <a:pt x="7101588" y="2715198"/>
                    <a:pt x="7072564" y="2744859"/>
                    <a:pt x="7036760" y="2744859"/>
                  </a:cubicBezTo>
                  <a:close/>
                  <a:moveTo>
                    <a:pt x="6852870" y="2744859"/>
                  </a:moveTo>
                  <a:cubicBezTo>
                    <a:pt x="6817066" y="2744859"/>
                    <a:pt x="6788042" y="2715198"/>
                    <a:pt x="6788042" y="2678609"/>
                  </a:cubicBezTo>
                  <a:cubicBezTo>
                    <a:pt x="6788042" y="2642020"/>
                    <a:pt x="6817066" y="2612359"/>
                    <a:pt x="6852870" y="2612359"/>
                  </a:cubicBezTo>
                  <a:cubicBezTo>
                    <a:pt x="6888673" y="2612359"/>
                    <a:pt x="6917698" y="2642020"/>
                    <a:pt x="6917698" y="2678609"/>
                  </a:cubicBezTo>
                  <a:cubicBezTo>
                    <a:pt x="6917698" y="2715198"/>
                    <a:pt x="6888673" y="2744859"/>
                    <a:pt x="6852870" y="2744859"/>
                  </a:cubicBezTo>
                  <a:close/>
                  <a:moveTo>
                    <a:pt x="6654250" y="2744859"/>
                  </a:moveTo>
                  <a:cubicBezTo>
                    <a:pt x="6618446" y="2744859"/>
                    <a:pt x="6589422" y="2715198"/>
                    <a:pt x="6589422" y="2678609"/>
                  </a:cubicBezTo>
                  <a:cubicBezTo>
                    <a:pt x="6589422" y="2642020"/>
                    <a:pt x="6618446" y="2612359"/>
                    <a:pt x="6654250" y="2612359"/>
                  </a:cubicBezTo>
                  <a:cubicBezTo>
                    <a:pt x="6690052" y="2612359"/>
                    <a:pt x="6719076" y="2642020"/>
                    <a:pt x="6719076" y="2678609"/>
                  </a:cubicBezTo>
                  <a:cubicBezTo>
                    <a:pt x="6719076" y="2715198"/>
                    <a:pt x="6690052" y="2744859"/>
                    <a:pt x="6654250" y="2744859"/>
                  </a:cubicBezTo>
                  <a:close/>
                  <a:moveTo>
                    <a:pt x="5163081" y="2746877"/>
                  </a:moveTo>
                  <a:cubicBezTo>
                    <a:pt x="5127277" y="2746877"/>
                    <a:pt x="5098253" y="2717216"/>
                    <a:pt x="5098253" y="2680627"/>
                  </a:cubicBezTo>
                  <a:cubicBezTo>
                    <a:pt x="5098253" y="2644038"/>
                    <a:pt x="5127277" y="2614377"/>
                    <a:pt x="5163081" y="2614377"/>
                  </a:cubicBezTo>
                  <a:cubicBezTo>
                    <a:pt x="5198885" y="2614377"/>
                    <a:pt x="5227908" y="2644038"/>
                    <a:pt x="5227908" y="2680627"/>
                  </a:cubicBezTo>
                  <a:cubicBezTo>
                    <a:pt x="5227908" y="2717216"/>
                    <a:pt x="5198885" y="2746877"/>
                    <a:pt x="5163081" y="2746877"/>
                  </a:cubicBezTo>
                  <a:close/>
                  <a:moveTo>
                    <a:pt x="4979189" y="2746877"/>
                  </a:moveTo>
                  <a:cubicBezTo>
                    <a:pt x="4943387" y="2746877"/>
                    <a:pt x="4914362" y="2717216"/>
                    <a:pt x="4914362" y="2680627"/>
                  </a:cubicBezTo>
                  <a:cubicBezTo>
                    <a:pt x="4914362" y="2644038"/>
                    <a:pt x="4943387" y="2614377"/>
                    <a:pt x="4979189" y="2614377"/>
                  </a:cubicBezTo>
                  <a:cubicBezTo>
                    <a:pt x="5014993" y="2614377"/>
                    <a:pt x="5044017" y="2644038"/>
                    <a:pt x="5044017" y="2680627"/>
                  </a:cubicBezTo>
                  <a:cubicBezTo>
                    <a:pt x="5044017" y="2717216"/>
                    <a:pt x="5014993" y="2746877"/>
                    <a:pt x="4979189" y="2746877"/>
                  </a:cubicBezTo>
                  <a:close/>
                  <a:moveTo>
                    <a:pt x="4795299" y="2746877"/>
                  </a:moveTo>
                  <a:cubicBezTo>
                    <a:pt x="4759495" y="2746877"/>
                    <a:pt x="4730471" y="2717216"/>
                    <a:pt x="4730471" y="2680627"/>
                  </a:cubicBezTo>
                  <a:cubicBezTo>
                    <a:pt x="4730471" y="2644038"/>
                    <a:pt x="4759495" y="2614377"/>
                    <a:pt x="4795299" y="2614377"/>
                  </a:cubicBezTo>
                  <a:cubicBezTo>
                    <a:pt x="4831101" y="2614377"/>
                    <a:pt x="4860125" y="2644038"/>
                    <a:pt x="4860125" y="2680627"/>
                  </a:cubicBezTo>
                  <a:cubicBezTo>
                    <a:pt x="4860125" y="2717216"/>
                    <a:pt x="4831101" y="2746877"/>
                    <a:pt x="4795299" y="2746877"/>
                  </a:cubicBezTo>
                  <a:close/>
                  <a:moveTo>
                    <a:pt x="4611407" y="2746877"/>
                  </a:moveTo>
                  <a:cubicBezTo>
                    <a:pt x="4575603" y="2746877"/>
                    <a:pt x="4546580" y="2717216"/>
                    <a:pt x="4546580" y="2680627"/>
                  </a:cubicBezTo>
                  <a:cubicBezTo>
                    <a:pt x="4546580" y="2644038"/>
                    <a:pt x="4575603" y="2614377"/>
                    <a:pt x="4611407" y="2614377"/>
                  </a:cubicBezTo>
                  <a:cubicBezTo>
                    <a:pt x="4647210" y="2614377"/>
                    <a:pt x="4676235" y="2644038"/>
                    <a:pt x="4676235" y="2680627"/>
                  </a:cubicBezTo>
                  <a:cubicBezTo>
                    <a:pt x="4676235" y="2717216"/>
                    <a:pt x="4647210" y="2746877"/>
                    <a:pt x="4611407" y="2746877"/>
                  </a:cubicBezTo>
                  <a:close/>
                  <a:moveTo>
                    <a:pt x="4427515" y="2746877"/>
                  </a:moveTo>
                  <a:cubicBezTo>
                    <a:pt x="4391711" y="2746877"/>
                    <a:pt x="4362687" y="2717216"/>
                    <a:pt x="4362687" y="2680627"/>
                  </a:cubicBezTo>
                  <a:cubicBezTo>
                    <a:pt x="4362687" y="2644038"/>
                    <a:pt x="4391711" y="2614377"/>
                    <a:pt x="4427515" y="2614377"/>
                  </a:cubicBezTo>
                  <a:cubicBezTo>
                    <a:pt x="4463318" y="2614377"/>
                    <a:pt x="4492342" y="2644038"/>
                    <a:pt x="4492342" y="2680627"/>
                  </a:cubicBezTo>
                  <a:cubicBezTo>
                    <a:pt x="4492342" y="2717216"/>
                    <a:pt x="4463318" y="2746877"/>
                    <a:pt x="4427515" y="2746877"/>
                  </a:cubicBezTo>
                  <a:close/>
                  <a:moveTo>
                    <a:pt x="4243623" y="2746877"/>
                  </a:moveTo>
                  <a:cubicBezTo>
                    <a:pt x="4207820" y="2746877"/>
                    <a:pt x="4178795" y="2717216"/>
                    <a:pt x="4178795" y="2680627"/>
                  </a:cubicBezTo>
                  <a:cubicBezTo>
                    <a:pt x="4178795" y="2644038"/>
                    <a:pt x="4207820" y="2614377"/>
                    <a:pt x="4243623" y="2614377"/>
                  </a:cubicBezTo>
                  <a:cubicBezTo>
                    <a:pt x="4279427" y="2614377"/>
                    <a:pt x="4308451" y="2644038"/>
                    <a:pt x="4308451" y="2680627"/>
                  </a:cubicBezTo>
                  <a:cubicBezTo>
                    <a:pt x="4308451" y="2717216"/>
                    <a:pt x="4279427" y="2746877"/>
                    <a:pt x="4243623" y="2746877"/>
                  </a:cubicBezTo>
                  <a:close/>
                  <a:moveTo>
                    <a:pt x="4045003" y="2746877"/>
                  </a:moveTo>
                  <a:cubicBezTo>
                    <a:pt x="4009200" y="2746877"/>
                    <a:pt x="3980176" y="2717216"/>
                    <a:pt x="3980176" y="2680627"/>
                  </a:cubicBezTo>
                  <a:cubicBezTo>
                    <a:pt x="3980176" y="2644038"/>
                    <a:pt x="4009200" y="2614377"/>
                    <a:pt x="4045003" y="2614377"/>
                  </a:cubicBezTo>
                  <a:cubicBezTo>
                    <a:pt x="4080806" y="2614377"/>
                    <a:pt x="4109830" y="2644038"/>
                    <a:pt x="4109830" y="2680627"/>
                  </a:cubicBezTo>
                  <a:cubicBezTo>
                    <a:pt x="4109830" y="2717216"/>
                    <a:pt x="4080806" y="2746877"/>
                    <a:pt x="4045003" y="2746877"/>
                  </a:cubicBezTo>
                  <a:close/>
                  <a:moveTo>
                    <a:pt x="1201806" y="2749905"/>
                  </a:moveTo>
                  <a:cubicBezTo>
                    <a:pt x="1166003" y="2749905"/>
                    <a:pt x="1136979" y="2720244"/>
                    <a:pt x="1136979" y="2683655"/>
                  </a:cubicBezTo>
                  <a:cubicBezTo>
                    <a:pt x="1136979" y="2647066"/>
                    <a:pt x="1166003" y="2617405"/>
                    <a:pt x="1201806" y="2617405"/>
                  </a:cubicBezTo>
                  <a:cubicBezTo>
                    <a:pt x="1237610" y="2617405"/>
                    <a:pt x="1266634" y="2647066"/>
                    <a:pt x="1266634" y="2683655"/>
                  </a:cubicBezTo>
                  <a:cubicBezTo>
                    <a:pt x="1266634" y="2720244"/>
                    <a:pt x="1237610" y="2749905"/>
                    <a:pt x="1201806" y="2749905"/>
                  </a:cubicBezTo>
                  <a:close/>
                  <a:moveTo>
                    <a:pt x="1017915" y="2749905"/>
                  </a:moveTo>
                  <a:cubicBezTo>
                    <a:pt x="982113" y="2749905"/>
                    <a:pt x="953087" y="2720244"/>
                    <a:pt x="953087" y="2683655"/>
                  </a:cubicBezTo>
                  <a:cubicBezTo>
                    <a:pt x="953087" y="2647066"/>
                    <a:pt x="982113" y="2617405"/>
                    <a:pt x="1017915" y="2617405"/>
                  </a:cubicBezTo>
                  <a:cubicBezTo>
                    <a:pt x="1053719" y="2617405"/>
                    <a:pt x="1082742" y="2647066"/>
                    <a:pt x="1082742" y="2683655"/>
                  </a:cubicBezTo>
                  <a:cubicBezTo>
                    <a:pt x="1082742" y="2720244"/>
                    <a:pt x="1053719" y="2749905"/>
                    <a:pt x="1017915" y="2749905"/>
                  </a:cubicBezTo>
                  <a:close/>
                  <a:moveTo>
                    <a:pt x="834023" y="2749905"/>
                  </a:moveTo>
                  <a:cubicBezTo>
                    <a:pt x="798220" y="2749905"/>
                    <a:pt x="769197" y="2720244"/>
                    <a:pt x="769197" y="2683655"/>
                  </a:cubicBezTo>
                  <a:cubicBezTo>
                    <a:pt x="769197" y="2647066"/>
                    <a:pt x="798220" y="2617405"/>
                    <a:pt x="834023" y="2617405"/>
                  </a:cubicBezTo>
                  <a:cubicBezTo>
                    <a:pt x="869827" y="2617405"/>
                    <a:pt x="898853" y="2647066"/>
                    <a:pt x="898853" y="2683655"/>
                  </a:cubicBezTo>
                  <a:cubicBezTo>
                    <a:pt x="898853" y="2720244"/>
                    <a:pt x="869827" y="2749905"/>
                    <a:pt x="834023" y="2749905"/>
                  </a:cubicBezTo>
                  <a:close/>
                  <a:moveTo>
                    <a:pt x="1097301" y="2827980"/>
                  </a:moveTo>
                  <a:lnTo>
                    <a:pt x="1417796" y="2827980"/>
                  </a:lnTo>
                  <a:lnTo>
                    <a:pt x="1417981" y="2827942"/>
                  </a:lnTo>
                  <a:lnTo>
                    <a:pt x="1418165" y="2827980"/>
                  </a:lnTo>
                  <a:lnTo>
                    <a:pt x="1616416" y="2827980"/>
                  </a:lnTo>
                  <a:lnTo>
                    <a:pt x="1616600" y="2827942"/>
                  </a:lnTo>
                  <a:lnTo>
                    <a:pt x="1616785" y="2827980"/>
                  </a:lnTo>
                  <a:lnTo>
                    <a:pt x="1800309" y="2827980"/>
                  </a:lnTo>
                  <a:lnTo>
                    <a:pt x="1800493" y="2827942"/>
                  </a:lnTo>
                  <a:lnTo>
                    <a:pt x="1800677" y="2827980"/>
                  </a:lnTo>
                  <a:lnTo>
                    <a:pt x="1984199" y="2827980"/>
                  </a:lnTo>
                  <a:lnTo>
                    <a:pt x="1984384" y="2827942"/>
                  </a:lnTo>
                  <a:lnTo>
                    <a:pt x="1984568" y="2827980"/>
                  </a:lnTo>
                  <a:lnTo>
                    <a:pt x="2168092" y="2827980"/>
                  </a:lnTo>
                  <a:lnTo>
                    <a:pt x="2168275" y="2827942"/>
                  </a:lnTo>
                  <a:lnTo>
                    <a:pt x="2168460" y="2827980"/>
                  </a:lnTo>
                  <a:lnTo>
                    <a:pt x="2351982" y="2827980"/>
                  </a:lnTo>
                  <a:lnTo>
                    <a:pt x="2352166" y="2827942"/>
                  </a:lnTo>
                  <a:lnTo>
                    <a:pt x="2352351" y="2827980"/>
                  </a:lnTo>
                  <a:lnTo>
                    <a:pt x="2535874" y="2827980"/>
                  </a:lnTo>
                  <a:lnTo>
                    <a:pt x="2536058" y="2827942"/>
                  </a:lnTo>
                  <a:lnTo>
                    <a:pt x="2536242" y="2827980"/>
                  </a:lnTo>
                  <a:lnTo>
                    <a:pt x="2729381" y="2827980"/>
                  </a:lnTo>
                  <a:lnTo>
                    <a:pt x="2734455" y="2826933"/>
                  </a:lnTo>
                  <a:lnTo>
                    <a:pt x="2739530" y="2827980"/>
                  </a:lnTo>
                  <a:lnTo>
                    <a:pt x="2928000" y="2827980"/>
                  </a:lnTo>
                  <a:lnTo>
                    <a:pt x="2933075" y="2826933"/>
                  </a:lnTo>
                  <a:lnTo>
                    <a:pt x="2938150" y="2827980"/>
                  </a:lnTo>
                  <a:lnTo>
                    <a:pt x="3111892" y="2827980"/>
                  </a:lnTo>
                  <a:lnTo>
                    <a:pt x="3116966" y="2826933"/>
                  </a:lnTo>
                  <a:lnTo>
                    <a:pt x="3122042" y="2827980"/>
                  </a:lnTo>
                  <a:lnTo>
                    <a:pt x="3295784" y="2827980"/>
                  </a:lnTo>
                  <a:lnTo>
                    <a:pt x="3300858" y="2826933"/>
                  </a:lnTo>
                  <a:lnTo>
                    <a:pt x="3305933" y="2827980"/>
                  </a:lnTo>
                  <a:lnTo>
                    <a:pt x="3479676" y="2827980"/>
                  </a:lnTo>
                  <a:lnTo>
                    <a:pt x="3484750" y="2826933"/>
                  </a:lnTo>
                  <a:lnTo>
                    <a:pt x="3489825" y="2827980"/>
                  </a:lnTo>
                  <a:lnTo>
                    <a:pt x="3663566" y="2827980"/>
                  </a:lnTo>
                  <a:lnTo>
                    <a:pt x="3668641" y="2826933"/>
                  </a:lnTo>
                  <a:lnTo>
                    <a:pt x="3673716" y="2827980"/>
                  </a:lnTo>
                  <a:lnTo>
                    <a:pt x="3847458" y="2827980"/>
                  </a:lnTo>
                  <a:lnTo>
                    <a:pt x="3852532" y="2826933"/>
                  </a:lnTo>
                  <a:lnTo>
                    <a:pt x="3857608" y="2827980"/>
                  </a:lnTo>
                  <a:lnTo>
                    <a:pt x="5334772" y="2827980"/>
                  </a:lnTo>
                  <a:lnTo>
                    <a:pt x="5349627" y="2824915"/>
                  </a:lnTo>
                  <a:lnTo>
                    <a:pt x="5364483" y="2827980"/>
                  </a:lnTo>
                  <a:lnTo>
                    <a:pt x="5533392" y="2827980"/>
                  </a:lnTo>
                  <a:lnTo>
                    <a:pt x="5548247" y="2824915"/>
                  </a:lnTo>
                  <a:lnTo>
                    <a:pt x="5563103" y="2827980"/>
                  </a:lnTo>
                  <a:lnTo>
                    <a:pt x="5717284" y="2827980"/>
                  </a:lnTo>
                  <a:lnTo>
                    <a:pt x="5732139" y="2824915"/>
                  </a:lnTo>
                  <a:lnTo>
                    <a:pt x="5746995" y="2827980"/>
                  </a:lnTo>
                  <a:lnTo>
                    <a:pt x="5901175" y="2827980"/>
                  </a:lnTo>
                  <a:lnTo>
                    <a:pt x="5916030" y="2824915"/>
                  </a:lnTo>
                  <a:lnTo>
                    <a:pt x="5930887" y="2827980"/>
                  </a:lnTo>
                  <a:lnTo>
                    <a:pt x="6085067" y="2827980"/>
                  </a:lnTo>
                  <a:lnTo>
                    <a:pt x="6099922" y="2824915"/>
                  </a:lnTo>
                  <a:lnTo>
                    <a:pt x="6114778" y="2827980"/>
                  </a:lnTo>
                  <a:lnTo>
                    <a:pt x="6268956" y="2827980"/>
                  </a:lnTo>
                  <a:lnTo>
                    <a:pt x="6283812" y="2824915"/>
                  </a:lnTo>
                  <a:lnTo>
                    <a:pt x="6298669" y="2827980"/>
                  </a:lnTo>
                  <a:lnTo>
                    <a:pt x="6452848" y="2827980"/>
                  </a:lnTo>
                  <a:lnTo>
                    <a:pt x="6467704" y="2824915"/>
                  </a:lnTo>
                  <a:lnTo>
                    <a:pt x="6482560" y="2827980"/>
                  </a:lnTo>
                  <a:lnTo>
                    <a:pt x="6755770" y="2827980"/>
                  </a:lnTo>
                  <a:cubicBezTo>
                    <a:pt x="6906588" y="2827980"/>
                    <a:pt x="7050268" y="2796970"/>
                    <a:pt x="7180952" y="2740892"/>
                  </a:cubicBezTo>
                  <a:lnTo>
                    <a:pt x="7190468" y="2736242"/>
                  </a:lnTo>
                  <a:lnTo>
                    <a:pt x="7174813" y="2725455"/>
                  </a:lnTo>
                  <a:cubicBezTo>
                    <a:pt x="7163080" y="2713466"/>
                    <a:pt x="7155825" y="2696903"/>
                    <a:pt x="7155825" y="2678609"/>
                  </a:cubicBezTo>
                  <a:cubicBezTo>
                    <a:pt x="7155825" y="2642020"/>
                    <a:pt x="7184849" y="2612359"/>
                    <a:pt x="7220653" y="2612359"/>
                  </a:cubicBezTo>
                  <a:cubicBezTo>
                    <a:pt x="7256456" y="2612359"/>
                    <a:pt x="7285480" y="2642020"/>
                    <a:pt x="7285480" y="2678609"/>
                  </a:cubicBezTo>
                  <a:lnTo>
                    <a:pt x="7283222" y="2690045"/>
                  </a:lnTo>
                  <a:lnTo>
                    <a:pt x="7345630" y="2651579"/>
                  </a:lnTo>
                  <a:lnTo>
                    <a:pt x="7358704" y="2631763"/>
                  </a:lnTo>
                  <a:cubicBezTo>
                    <a:pt x="7364570" y="2625769"/>
                    <a:pt x="7371555" y="2620918"/>
                    <a:pt x="7379310" y="2617565"/>
                  </a:cubicBezTo>
                  <a:lnTo>
                    <a:pt x="7400010" y="2613295"/>
                  </a:lnTo>
                  <a:lnTo>
                    <a:pt x="7450590" y="2574921"/>
                  </a:lnTo>
                  <a:cubicBezTo>
                    <a:pt x="7477564" y="2552336"/>
                    <a:pt x="7503452" y="2528464"/>
                    <a:pt x="7528161" y="2503396"/>
                  </a:cubicBezTo>
                  <a:lnTo>
                    <a:pt x="7529914" y="2501240"/>
                  </a:lnTo>
                  <a:lnTo>
                    <a:pt x="7520384" y="2486794"/>
                  </a:lnTo>
                  <a:cubicBezTo>
                    <a:pt x="7517103" y="2478867"/>
                    <a:pt x="7515289" y="2470153"/>
                    <a:pt x="7515289" y="2461006"/>
                  </a:cubicBezTo>
                  <a:cubicBezTo>
                    <a:pt x="7515289" y="2424417"/>
                    <a:pt x="7544314" y="2394756"/>
                    <a:pt x="7580117" y="2394756"/>
                  </a:cubicBezTo>
                  <a:cubicBezTo>
                    <a:pt x="7589068" y="2394756"/>
                    <a:pt x="7597595" y="2396610"/>
                    <a:pt x="7605352" y="2399962"/>
                  </a:cubicBezTo>
                  <a:lnTo>
                    <a:pt x="7609791" y="2403021"/>
                  </a:lnTo>
                  <a:lnTo>
                    <a:pt x="7661544" y="2339385"/>
                  </a:lnTo>
                  <a:lnTo>
                    <a:pt x="7702879" y="2262124"/>
                  </a:lnTo>
                  <a:lnTo>
                    <a:pt x="7699181" y="2243404"/>
                  </a:lnTo>
                  <a:cubicBezTo>
                    <a:pt x="7699181" y="2215962"/>
                    <a:pt x="7715506" y="2192417"/>
                    <a:pt x="7738774" y="2182360"/>
                  </a:cubicBezTo>
                  <a:lnTo>
                    <a:pt x="7746394" y="2180788"/>
                  </a:lnTo>
                  <a:lnTo>
                    <a:pt x="7762256" y="2151141"/>
                  </a:lnTo>
                  <a:lnTo>
                    <a:pt x="7770450" y="2128427"/>
                  </a:lnTo>
                  <a:lnTo>
                    <a:pt x="7759394" y="2130708"/>
                  </a:lnTo>
                  <a:cubicBezTo>
                    <a:pt x="7723590" y="2130708"/>
                    <a:pt x="7694566" y="2101047"/>
                    <a:pt x="7694566" y="2064458"/>
                  </a:cubicBezTo>
                  <a:cubicBezTo>
                    <a:pt x="7694566" y="2027869"/>
                    <a:pt x="7723590" y="1998208"/>
                    <a:pt x="7759394" y="1998208"/>
                  </a:cubicBezTo>
                  <a:cubicBezTo>
                    <a:pt x="7777296" y="1998208"/>
                    <a:pt x="7793504" y="2005623"/>
                    <a:pt x="7805234" y="2017612"/>
                  </a:cubicBezTo>
                  <a:lnTo>
                    <a:pt x="7806528" y="2019572"/>
                  </a:lnTo>
                  <a:lnTo>
                    <a:pt x="7825904" y="1943121"/>
                  </a:lnTo>
                  <a:cubicBezTo>
                    <a:pt x="7840454" y="1870980"/>
                    <a:pt x="7848096" y="1796285"/>
                    <a:pt x="7848096" y="1719780"/>
                  </a:cubicBezTo>
                  <a:lnTo>
                    <a:pt x="7848096" y="0"/>
                  </a:lnTo>
                  <a:lnTo>
                    <a:pt x="0" y="0"/>
                  </a:lnTo>
                  <a:lnTo>
                    <a:pt x="0" y="112045"/>
                  </a:lnTo>
                  <a:lnTo>
                    <a:pt x="2746" y="98148"/>
                  </a:lnTo>
                  <a:cubicBezTo>
                    <a:pt x="12587" y="74369"/>
                    <a:pt x="35628" y="57685"/>
                    <a:pt x="62479" y="57685"/>
                  </a:cubicBezTo>
                  <a:cubicBezTo>
                    <a:pt x="98283" y="57685"/>
                    <a:pt x="127307" y="87346"/>
                    <a:pt x="127307" y="123935"/>
                  </a:cubicBezTo>
                  <a:cubicBezTo>
                    <a:pt x="127307" y="160524"/>
                    <a:pt x="98283" y="190185"/>
                    <a:pt x="62479" y="190185"/>
                  </a:cubicBezTo>
                  <a:cubicBezTo>
                    <a:pt x="35628" y="190185"/>
                    <a:pt x="12587" y="173501"/>
                    <a:pt x="2746" y="149723"/>
                  </a:cubicBezTo>
                  <a:lnTo>
                    <a:pt x="0" y="135825"/>
                  </a:lnTo>
                  <a:lnTo>
                    <a:pt x="0" y="329647"/>
                  </a:lnTo>
                  <a:lnTo>
                    <a:pt x="2746" y="315750"/>
                  </a:lnTo>
                  <a:cubicBezTo>
                    <a:pt x="12587" y="291971"/>
                    <a:pt x="35628" y="275287"/>
                    <a:pt x="62479" y="275287"/>
                  </a:cubicBezTo>
                  <a:cubicBezTo>
                    <a:pt x="98283" y="275287"/>
                    <a:pt x="127307" y="304948"/>
                    <a:pt x="127307" y="341537"/>
                  </a:cubicBezTo>
                  <a:cubicBezTo>
                    <a:pt x="127307" y="378126"/>
                    <a:pt x="98283" y="407787"/>
                    <a:pt x="62479" y="407787"/>
                  </a:cubicBezTo>
                  <a:cubicBezTo>
                    <a:pt x="35628" y="407787"/>
                    <a:pt x="12587" y="391103"/>
                    <a:pt x="2746" y="367325"/>
                  </a:cubicBezTo>
                  <a:lnTo>
                    <a:pt x="0" y="353427"/>
                  </a:lnTo>
                  <a:lnTo>
                    <a:pt x="0" y="907336"/>
                  </a:lnTo>
                  <a:lnTo>
                    <a:pt x="4974" y="907336"/>
                  </a:lnTo>
                  <a:lnTo>
                    <a:pt x="4974" y="1719780"/>
                  </a:lnTo>
                  <a:lnTo>
                    <a:pt x="10427" y="1829337"/>
                  </a:lnTo>
                  <a:lnTo>
                    <a:pt x="11065" y="1826113"/>
                  </a:lnTo>
                  <a:cubicBezTo>
                    <a:pt x="20906" y="1802335"/>
                    <a:pt x="43944" y="1785651"/>
                    <a:pt x="70797" y="1785651"/>
                  </a:cubicBezTo>
                  <a:cubicBezTo>
                    <a:pt x="106601" y="1785651"/>
                    <a:pt x="135625" y="1815312"/>
                    <a:pt x="135625" y="1851901"/>
                  </a:cubicBezTo>
                  <a:cubicBezTo>
                    <a:pt x="135625" y="1888490"/>
                    <a:pt x="106601" y="1918151"/>
                    <a:pt x="70797" y="1918151"/>
                  </a:cubicBezTo>
                  <a:cubicBezTo>
                    <a:pt x="52895" y="1918151"/>
                    <a:pt x="36688" y="1910736"/>
                    <a:pt x="24957" y="1898747"/>
                  </a:cubicBezTo>
                  <a:lnTo>
                    <a:pt x="19172" y="1889978"/>
                  </a:lnTo>
                  <a:lnTo>
                    <a:pt x="27166" y="1943121"/>
                  </a:lnTo>
                  <a:lnTo>
                    <a:pt x="43999" y="2009538"/>
                  </a:lnTo>
                  <a:lnTo>
                    <a:pt x="45563" y="2008460"/>
                  </a:lnTo>
                  <a:cubicBezTo>
                    <a:pt x="53318" y="2005108"/>
                    <a:pt x="61846" y="2003254"/>
                    <a:pt x="70797" y="2003254"/>
                  </a:cubicBezTo>
                  <a:cubicBezTo>
                    <a:pt x="106601" y="2003254"/>
                    <a:pt x="135625" y="2032915"/>
                    <a:pt x="135625" y="2069504"/>
                  </a:cubicBezTo>
                  <a:cubicBezTo>
                    <a:pt x="135625" y="2096946"/>
                    <a:pt x="119299" y="2120490"/>
                    <a:pt x="96031" y="2130548"/>
                  </a:cubicBezTo>
                  <a:lnTo>
                    <a:pt x="84262" y="2132976"/>
                  </a:lnTo>
                  <a:lnTo>
                    <a:pt x="90814" y="2151141"/>
                  </a:lnTo>
                  <a:lnTo>
                    <a:pt x="115805" y="2197851"/>
                  </a:lnTo>
                  <a:lnTo>
                    <a:pt x="121252" y="2201604"/>
                  </a:lnTo>
                  <a:cubicBezTo>
                    <a:pt x="127118" y="2207599"/>
                    <a:pt x="131865" y="2214736"/>
                    <a:pt x="135145" y="2222662"/>
                  </a:cubicBezTo>
                  <a:lnTo>
                    <a:pt x="138697" y="2240639"/>
                  </a:lnTo>
                  <a:lnTo>
                    <a:pt x="191526" y="2339385"/>
                  </a:lnTo>
                  <a:lnTo>
                    <a:pt x="246297" y="2406732"/>
                  </a:lnTo>
                  <a:lnTo>
                    <a:pt x="248799" y="2405008"/>
                  </a:lnTo>
                  <a:cubicBezTo>
                    <a:pt x="256555" y="2401656"/>
                    <a:pt x="265082" y="2399802"/>
                    <a:pt x="274032" y="2399802"/>
                  </a:cubicBezTo>
                  <a:cubicBezTo>
                    <a:pt x="309836" y="2399802"/>
                    <a:pt x="338860" y="2429463"/>
                    <a:pt x="338860" y="2466052"/>
                  </a:cubicBezTo>
                  <a:cubicBezTo>
                    <a:pt x="338860" y="2475199"/>
                    <a:pt x="337046" y="2483913"/>
                    <a:pt x="333766" y="2491839"/>
                  </a:cubicBezTo>
                  <a:lnTo>
                    <a:pt x="325676" y="2504102"/>
                  </a:lnTo>
                  <a:lnTo>
                    <a:pt x="402480" y="2574921"/>
                  </a:lnTo>
                  <a:lnTo>
                    <a:pt x="460139" y="2618664"/>
                  </a:lnTo>
                  <a:lnTo>
                    <a:pt x="466240" y="2617405"/>
                  </a:lnTo>
                  <a:cubicBezTo>
                    <a:pt x="493093" y="2617405"/>
                    <a:pt x="516132" y="2634089"/>
                    <a:pt x="525974" y="2657867"/>
                  </a:cubicBezTo>
                  <a:lnTo>
                    <a:pt x="527129" y="2663715"/>
                  </a:lnTo>
                  <a:lnTo>
                    <a:pt x="576633" y="2694226"/>
                  </a:lnTo>
                  <a:lnTo>
                    <a:pt x="588545" y="2700047"/>
                  </a:lnTo>
                  <a:lnTo>
                    <a:pt x="585306" y="2683655"/>
                  </a:lnTo>
                  <a:cubicBezTo>
                    <a:pt x="585306" y="2647066"/>
                    <a:pt x="614329" y="2617405"/>
                    <a:pt x="650134" y="2617405"/>
                  </a:cubicBezTo>
                  <a:cubicBezTo>
                    <a:pt x="685937" y="2617405"/>
                    <a:pt x="714962" y="2647066"/>
                    <a:pt x="714962" y="2683655"/>
                  </a:cubicBezTo>
                  <a:cubicBezTo>
                    <a:pt x="714962" y="2701949"/>
                    <a:pt x="707706" y="2718512"/>
                    <a:pt x="695973" y="2730501"/>
                  </a:cubicBezTo>
                  <a:lnTo>
                    <a:pt x="677819" y="2743009"/>
                  </a:lnTo>
                  <a:lnTo>
                    <a:pt x="772476" y="2778157"/>
                  </a:lnTo>
                  <a:cubicBezTo>
                    <a:pt x="875089" y="2810537"/>
                    <a:pt x="984186" y="2827980"/>
                    <a:pt x="1097301" y="2827980"/>
                  </a:cubicBezTo>
                  <a:close/>
                </a:path>
              </a:pathLst>
            </a:custGeom>
            <a:solidFill>
              <a:srgbClr val="DED0AB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6"/>
            <p:cNvSpPr/>
            <p:nvPr/>
          </p:nvSpPr>
          <p:spPr>
            <a:xfrm rot="10800000" flipH="1">
              <a:off x="2350592" y="4001696"/>
              <a:ext cx="7887336" cy="1817763"/>
            </a:xfrm>
            <a:custGeom>
              <a:avLst/>
              <a:gdLst/>
              <a:ahLst/>
              <a:cxnLst/>
              <a:rect l="l" t="t" r="r" b="b"/>
              <a:pathLst>
                <a:path w="7848096" h="2036709" extrusionOk="0">
                  <a:moveTo>
                    <a:pt x="0" y="2036709"/>
                  </a:moveTo>
                  <a:lnTo>
                    <a:pt x="7848096" y="2036709"/>
                  </a:lnTo>
                  <a:lnTo>
                    <a:pt x="7848096" y="1920644"/>
                  </a:lnTo>
                  <a:lnTo>
                    <a:pt x="7843122" y="1920644"/>
                  </a:lnTo>
                  <a:lnTo>
                    <a:pt x="7843122" y="1108200"/>
                  </a:lnTo>
                  <a:cubicBezTo>
                    <a:pt x="7843122" y="496158"/>
                    <a:pt x="7354071" y="0"/>
                    <a:pt x="6750796" y="0"/>
                  </a:cubicBezTo>
                  <a:lnTo>
                    <a:pt x="1092327" y="0"/>
                  </a:lnTo>
                  <a:cubicBezTo>
                    <a:pt x="489051" y="0"/>
                    <a:pt x="0" y="496158"/>
                    <a:pt x="0" y="1108200"/>
                  </a:cubicBezTo>
                  <a:close/>
                </a:path>
              </a:pathLst>
            </a:custGeom>
            <a:solidFill>
              <a:srgbClr val="DED0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6"/>
            <p:cNvSpPr/>
            <p:nvPr/>
          </p:nvSpPr>
          <p:spPr>
            <a:xfrm rot="10800000" flipH="1">
              <a:off x="2502992" y="4155413"/>
              <a:ext cx="7573413" cy="1670101"/>
            </a:xfrm>
            <a:custGeom>
              <a:avLst/>
              <a:gdLst/>
              <a:ahLst/>
              <a:cxnLst/>
              <a:rect l="l" t="t" r="r" b="b"/>
              <a:pathLst>
                <a:path w="7848096" h="2036709" extrusionOk="0">
                  <a:moveTo>
                    <a:pt x="0" y="2036709"/>
                  </a:moveTo>
                  <a:lnTo>
                    <a:pt x="7848096" y="2036709"/>
                  </a:lnTo>
                  <a:lnTo>
                    <a:pt x="7848096" y="1920644"/>
                  </a:lnTo>
                  <a:lnTo>
                    <a:pt x="7843122" y="1920644"/>
                  </a:lnTo>
                  <a:lnTo>
                    <a:pt x="7843122" y="1108200"/>
                  </a:lnTo>
                  <a:cubicBezTo>
                    <a:pt x="7843122" y="496158"/>
                    <a:pt x="7354071" y="0"/>
                    <a:pt x="6750796" y="0"/>
                  </a:cubicBezTo>
                  <a:lnTo>
                    <a:pt x="1092327" y="0"/>
                  </a:lnTo>
                  <a:cubicBezTo>
                    <a:pt x="489051" y="0"/>
                    <a:pt x="0" y="496158"/>
                    <a:pt x="0" y="1108200"/>
                  </a:cubicBezTo>
                  <a:close/>
                </a:path>
              </a:pathLst>
            </a:custGeom>
            <a:solidFill>
              <a:srgbClr val="1E1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5" name="Google Shape;415;p16"/>
            <p:cNvGrpSpPr/>
            <p:nvPr/>
          </p:nvGrpSpPr>
          <p:grpSpPr>
            <a:xfrm>
              <a:off x="2833956" y="4372019"/>
              <a:ext cx="1647036" cy="1065742"/>
              <a:chOff x="2664476" y="3639433"/>
              <a:chExt cx="2355600" cy="1227955"/>
            </a:xfrm>
          </p:grpSpPr>
          <p:sp>
            <p:nvSpPr>
              <p:cNvPr id="416" name="Google Shape;416;p16"/>
              <p:cNvSpPr/>
              <p:nvPr/>
            </p:nvSpPr>
            <p:spPr>
              <a:xfrm>
                <a:off x="2664476" y="3639433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417;p16"/>
              <p:cNvSpPr/>
              <p:nvPr/>
            </p:nvSpPr>
            <p:spPr>
              <a:xfrm>
                <a:off x="2664476" y="3838092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2664476" y="4036751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16"/>
              <p:cNvSpPr/>
              <p:nvPr/>
            </p:nvSpPr>
            <p:spPr>
              <a:xfrm>
                <a:off x="2664476" y="4235410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16"/>
              <p:cNvSpPr/>
              <p:nvPr/>
            </p:nvSpPr>
            <p:spPr>
              <a:xfrm>
                <a:off x="2664476" y="4434069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2664476" y="4632728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16"/>
              <p:cNvSpPr/>
              <p:nvPr/>
            </p:nvSpPr>
            <p:spPr>
              <a:xfrm>
                <a:off x="2664476" y="4831388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3" name="Google Shape;423;p16"/>
            <p:cNvGrpSpPr/>
            <p:nvPr/>
          </p:nvGrpSpPr>
          <p:grpSpPr>
            <a:xfrm>
              <a:off x="8097307" y="4336694"/>
              <a:ext cx="1647036" cy="1065742"/>
              <a:chOff x="2664476" y="3639433"/>
              <a:chExt cx="2355600" cy="1227955"/>
            </a:xfrm>
          </p:grpSpPr>
          <p:sp>
            <p:nvSpPr>
              <p:cNvPr id="424" name="Google Shape;424;p16"/>
              <p:cNvSpPr/>
              <p:nvPr/>
            </p:nvSpPr>
            <p:spPr>
              <a:xfrm>
                <a:off x="2664476" y="3639433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16"/>
              <p:cNvSpPr/>
              <p:nvPr/>
            </p:nvSpPr>
            <p:spPr>
              <a:xfrm>
                <a:off x="2664476" y="3838092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16"/>
              <p:cNvSpPr/>
              <p:nvPr/>
            </p:nvSpPr>
            <p:spPr>
              <a:xfrm>
                <a:off x="2664476" y="4036751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2664476" y="4235410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16"/>
              <p:cNvSpPr/>
              <p:nvPr/>
            </p:nvSpPr>
            <p:spPr>
              <a:xfrm>
                <a:off x="2664476" y="4434069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16"/>
              <p:cNvSpPr/>
              <p:nvPr/>
            </p:nvSpPr>
            <p:spPr>
              <a:xfrm>
                <a:off x="2664476" y="4632728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2664476" y="4831388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1" name="Google Shape;431;p16"/>
            <p:cNvSpPr/>
            <p:nvPr/>
          </p:nvSpPr>
          <p:spPr>
            <a:xfrm>
              <a:off x="3118649" y="4402443"/>
              <a:ext cx="1065900" cy="1023300"/>
            </a:xfrm>
            <a:prstGeom prst="ellipse">
              <a:avLst/>
            </a:prstGeom>
            <a:solidFill>
              <a:srgbClr val="E6D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3349773" y="4633566"/>
              <a:ext cx="604500" cy="580500"/>
            </a:xfrm>
            <a:prstGeom prst="ellipse">
              <a:avLst/>
            </a:prstGeom>
            <a:solidFill>
              <a:srgbClr val="B7A178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16"/>
            <p:cNvSpPr/>
            <p:nvPr/>
          </p:nvSpPr>
          <p:spPr>
            <a:xfrm>
              <a:off x="8382000" y="4342898"/>
              <a:ext cx="1065900" cy="1023300"/>
            </a:xfrm>
            <a:prstGeom prst="ellipse">
              <a:avLst/>
            </a:prstGeom>
            <a:solidFill>
              <a:srgbClr val="E6D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16"/>
            <p:cNvSpPr/>
            <p:nvPr/>
          </p:nvSpPr>
          <p:spPr>
            <a:xfrm>
              <a:off x="8613124" y="4574021"/>
              <a:ext cx="604500" cy="580500"/>
            </a:xfrm>
            <a:prstGeom prst="ellipse">
              <a:avLst/>
            </a:prstGeom>
            <a:solidFill>
              <a:srgbClr val="B7A178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5" name="Google Shape;435;p16"/>
            <p:cNvGrpSpPr/>
            <p:nvPr/>
          </p:nvGrpSpPr>
          <p:grpSpPr>
            <a:xfrm>
              <a:off x="4608333" y="4590169"/>
              <a:ext cx="3294300" cy="211800"/>
              <a:chOff x="7206198" y="-1707689"/>
              <a:chExt cx="3294300" cy="211800"/>
            </a:xfrm>
          </p:grpSpPr>
          <p:sp>
            <p:nvSpPr>
              <p:cNvPr id="436" name="Google Shape;436;p16"/>
              <p:cNvSpPr/>
              <p:nvPr/>
            </p:nvSpPr>
            <p:spPr>
              <a:xfrm>
                <a:off x="7206198" y="-1707689"/>
                <a:ext cx="3294300" cy="211800"/>
              </a:xfrm>
              <a:prstGeom prst="rect">
                <a:avLst/>
              </a:prstGeom>
              <a:solidFill>
                <a:srgbClr val="B9A67B"/>
              </a:solidFill>
              <a:ln w="41275" cap="flat" cmpd="sng">
                <a:solidFill>
                  <a:srgbClr val="53392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37" name="Google Shape;437;p16"/>
              <p:cNvGrpSpPr/>
              <p:nvPr/>
            </p:nvGrpSpPr>
            <p:grpSpPr>
              <a:xfrm>
                <a:off x="7321257" y="-1644104"/>
                <a:ext cx="3123028" cy="72000"/>
                <a:chOff x="7387869" y="-1056708"/>
                <a:chExt cx="3123028" cy="72000"/>
              </a:xfrm>
            </p:grpSpPr>
            <p:sp>
              <p:nvSpPr>
                <p:cNvPr id="438" name="Google Shape;438;p16"/>
                <p:cNvSpPr/>
                <p:nvPr/>
              </p:nvSpPr>
              <p:spPr>
                <a:xfrm>
                  <a:off x="738786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9" name="Google Shape;439;p16"/>
                <p:cNvSpPr/>
                <p:nvPr/>
              </p:nvSpPr>
              <p:spPr>
                <a:xfrm>
                  <a:off x="756734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0" name="Google Shape;440;p16"/>
                <p:cNvSpPr/>
                <p:nvPr/>
              </p:nvSpPr>
              <p:spPr>
                <a:xfrm>
                  <a:off x="774681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1" name="Google Shape;441;p16"/>
                <p:cNvSpPr/>
                <p:nvPr/>
              </p:nvSpPr>
              <p:spPr>
                <a:xfrm>
                  <a:off x="810575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2" name="Google Shape;442;p16"/>
                <p:cNvSpPr/>
                <p:nvPr/>
              </p:nvSpPr>
              <p:spPr>
                <a:xfrm>
                  <a:off x="792628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3" name="Google Shape;443;p16"/>
                <p:cNvSpPr/>
                <p:nvPr/>
              </p:nvSpPr>
              <p:spPr>
                <a:xfrm>
                  <a:off x="828522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4" name="Google Shape;444;p16"/>
                <p:cNvSpPr/>
                <p:nvPr/>
              </p:nvSpPr>
              <p:spPr>
                <a:xfrm>
                  <a:off x="846470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5" name="Google Shape;445;p16"/>
                <p:cNvSpPr/>
                <p:nvPr/>
              </p:nvSpPr>
              <p:spPr>
                <a:xfrm>
                  <a:off x="864417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6" name="Google Shape;446;p16"/>
                <p:cNvSpPr/>
                <p:nvPr/>
              </p:nvSpPr>
              <p:spPr>
                <a:xfrm>
                  <a:off x="900311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7" name="Google Shape;447;p16"/>
                <p:cNvSpPr/>
                <p:nvPr/>
              </p:nvSpPr>
              <p:spPr>
                <a:xfrm>
                  <a:off x="882364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8" name="Google Shape;448;p16"/>
                <p:cNvSpPr/>
                <p:nvPr/>
              </p:nvSpPr>
              <p:spPr>
                <a:xfrm>
                  <a:off x="918258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9" name="Google Shape;449;p16"/>
                <p:cNvSpPr/>
                <p:nvPr/>
              </p:nvSpPr>
              <p:spPr>
                <a:xfrm>
                  <a:off x="936206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0" name="Google Shape;450;p16"/>
                <p:cNvSpPr/>
                <p:nvPr/>
              </p:nvSpPr>
              <p:spPr>
                <a:xfrm>
                  <a:off x="954153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Google Shape;451;p16"/>
                <p:cNvSpPr/>
                <p:nvPr/>
              </p:nvSpPr>
              <p:spPr>
                <a:xfrm>
                  <a:off x="990047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2" name="Google Shape;452;p16"/>
                <p:cNvSpPr/>
                <p:nvPr/>
              </p:nvSpPr>
              <p:spPr>
                <a:xfrm>
                  <a:off x="972100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3" name="Google Shape;453;p16"/>
                <p:cNvSpPr/>
                <p:nvPr/>
              </p:nvSpPr>
              <p:spPr>
                <a:xfrm>
                  <a:off x="1007994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4" name="Google Shape;454;p16"/>
                <p:cNvSpPr/>
                <p:nvPr/>
              </p:nvSpPr>
              <p:spPr>
                <a:xfrm>
                  <a:off x="1043889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5" name="Google Shape;455;p16"/>
                <p:cNvSpPr/>
                <p:nvPr/>
              </p:nvSpPr>
              <p:spPr>
                <a:xfrm>
                  <a:off x="1025942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56" name="Google Shape;456;p16"/>
            <p:cNvGrpSpPr/>
            <p:nvPr/>
          </p:nvGrpSpPr>
          <p:grpSpPr>
            <a:xfrm>
              <a:off x="4615399" y="4984791"/>
              <a:ext cx="3294300" cy="211800"/>
              <a:chOff x="7206198" y="-1707689"/>
              <a:chExt cx="3294300" cy="211800"/>
            </a:xfrm>
          </p:grpSpPr>
          <p:sp>
            <p:nvSpPr>
              <p:cNvPr id="457" name="Google Shape;457;p16"/>
              <p:cNvSpPr/>
              <p:nvPr/>
            </p:nvSpPr>
            <p:spPr>
              <a:xfrm>
                <a:off x="7206198" y="-1707689"/>
                <a:ext cx="3294300" cy="211800"/>
              </a:xfrm>
              <a:prstGeom prst="rect">
                <a:avLst/>
              </a:prstGeom>
              <a:solidFill>
                <a:srgbClr val="B9A67B"/>
              </a:solidFill>
              <a:ln w="41275" cap="flat" cmpd="sng">
                <a:solidFill>
                  <a:srgbClr val="53392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58" name="Google Shape;458;p16"/>
              <p:cNvGrpSpPr/>
              <p:nvPr/>
            </p:nvGrpSpPr>
            <p:grpSpPr>
              <a:xfrm>
                <a:off x="7321257" y="-1644104"/>
                <a:ext cx="3123028" cy="72000"/>
                <a:chOff x="7387869" y="-1056708"/>
                <a:chExt cx="3123028" cy="72000"/>
              </a:xfrm>
            </p:grpSpPr>
            <p:sp>
              <p:nvSpPr>
                <p:cNvPr id="459" name="Google Shape;459;p16"/>
                <p:cNvSpPr/>
                <p:nvPr/>
              </p:nvSpPr>
              <p:spPr>
                <a:xfrm>
                  <a:off x="738786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0" name="Google Shape;460;p16"/>
                <p:cNvSpPr/>
                <p:nvPr/>
              </p:nvSpPr>
              <p:spPr>
                <a:xfrm>
                  <a:off x="756734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1" name="Google Shape;461;p16"/>
                <p:cNvSpPr/>
                <p:nvPr/>
              </p:nvSpPr>
              <p:spPr>
                <a:xfrm>
                  <a:off x="774681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2" name="Google Shape;462;p16"/>
                <p:cNvSpPr/>
                <p:nvPr/>
              </p:nvSpPr>
              <p:spPr>
                <a:xfrm>
                  <a:off x="810575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3" name="Google Shape;463;p16"/>
                <p:cNvSpPr/>
                <p:nvPr/>
              </p:nvSpPr>
              <p:spPr>
                <a:xfrm>
                  <a:off x="792628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4" name="Google Shape;464;p16"/>
                <p:cNvSpPr/>
                <p:nvPr/>
              </p:nvSpPr>
              <p:spPr>
                <a:xfrm>
                  <a:off x="828522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5" name="Google Shape;465;p16"/>
                <p:cNvSpPr/>
                <p:nvPr/>
              </p:nvSpPr>
              <p:spPr>
                <a:xfrm>
                  <a:off x="846470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6" name="Google Shape;466;p16"/>
                <p:cNvSpPr/>
                <p:nvPr/>
              </p:nvSpPr>
              <p:spPr>
                <a:xfrm>
                  <a:off x="864417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7" name="Google Shape;467;p16"/>
                <p:cNvSpPr/>
                <p:nvPr/>
              </p:nvSpPr>
              <p:spPr>
                <a:xfrm>
                  <a:off x="900311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8" name="Google Shape;468;p16"/>
                <p:cNvSpPr/>
                <p:nvPr/>
              </p:nvSpPr>
              <p:spPr>
                <a:xfrm>
                  <a:off x="882364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9" name="Google Shape;469;p16"/>
                <p:cNvSpPr/>
                <p:nvPr/>
              </p:nvSpPr>
              <p:spPr>
                <a:xfrm>
                  <a:off x="918258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0" name="Google Shape;470;p16"/>
                <p:cNvSpPr/>
                <p:nvPr/>
              </p:nvSpPr>
              <p:spPr>
                <a:xfrm>
                  <a:off x="936206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1" name="Google Shape;471;p16"/>
                <p:cNvSpPr/>
                <p:nvPr/>
              </p:nvSpPr>
              <p:spPr>
                <a:xfrm>
                  <a:off x="954153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2" name="Google Shape;472;p16"/>
                <p:cNvSpPr/>
                <p:nvPr/>
              </p:nvSpPr>
              <p:spPr>
                <a:xfrm>
                  <a:off x="990047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3" name="Google Shape;473;p16"/>
                <p:cNvSpPr/>
                <p:nvPr/>
              </p:nvSpPr>
              <p:spPr>
                <a:xfrm>
                  <a:off x="972100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4" name="Google Shape;474;p16"/>
                <p:cNvSpPr/>
                <p:nvPr/>
              </p:nvSpPr>
              <p:spPr>
                <a:xfrm>
                  <a:off x="1007994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5" name="Google Shape;475;p16"/>
                <p:cNvSpPr/>
                <p:nvPr/>
              </p:nvSpPr>
              <p:spPr>
                <a:xfrm>
                  <a:off x="1043889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6" name="Google Shape;476;p16"/>
                <p:cNvSpPr/>
                <p:nvPr/>
              </p:nvSpPr>
              <p:spPr>
                <a:xfrm>
                  <a:off x="1025942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77" name="Google Shape;477;p16"/>
            <p:cNvSpPr/>
            <p:nvPr/>
          </p:nvSpPr>
          <p:spPr>
            <a:xfrm flipH="1">
              <a:off x="7013498" y="5796247"/>
              <a:ext cx="563100" cy="312000"/>
            </a:xfrm>
            <a:prstGeom prst="cube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6"/>
            <p:cNvSpPr/>
            <p:nvPr/>
          </p:nvSpPr>
          <p:spPr>
            <a:xfrm flipH="1">
              <a:off x="6511891" y="5797256"/>
              <a:ext cx="563100" cy="312000"/>
            </a:xfrm>
            <a:prstGeom prst="cube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6"/>
            <p:cNvSpPr/>
            <p:nvPr/>
          </p:nvSpPr>
          <p:spPr>
            <a:xfrm flipH="1">
              <a:off x="6010283" y="5792210"/>
              <a:ext cx="563100" cy="312000"/>
            </a:xfrm>
            <a:prstGeom prst="cube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6"/>
            <p:cNvSpPr/>
            <p:nvPr/>
          </p:nvSpPr>
          <p:spPr>
            <a:xfrm flipH="1">
              <a:off x="5508675" y="5787164"/>
              <a:ext cx="563100" cy="312000"/>
            </a:xfrm>
            <a:prstGeom prst="cube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6"/>
            <p:cNvSpPr/>
            <p:nvPr/>
          </p:nvSpPr>
          <p:spPr>
            <a:xfrm flipH="1">
              <a:off x="5007067" y="5788173"/>
              <a:ext cx="563100" cy="312000"/>
            </a:xfrm>
            <a:prstGeom prst="cube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16"/>
            <p:cNvSpPr/>
            <p:nvPr/>
          </p:nvSpPr>
          <p:spPr>
            <a:xfrm>
              <a:off x="4642025" y="4333300"/>
              <a:ext cx="3239505" cy="193979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E6DDC0"/>
                  </a:solidFill>
                  <a:latin typeface="Unica One"/>
                </a:rPr>
                <a:t>1700 · 1500 · 1300 · 1100 · 900 · 800 · 700 · 600</a:t>
              </a:r>
            </a:p>
          </p:txBody>
        </p:sp>
        <p:sp>
          <p:nvSpPr>
            <p:cNvPr id="483" name="Google Shape;483;p16"/>
            <p:cNvSpPr/>
            <p:nvPr/>
          </p:nvSpPr>
          <p:spPr>
            <a:xfrm>
              <a:off x="4669425" y="5362775"/>
              <a:ext cx="3239514" cy="19397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E6DDC0"/>
                  </a:solidFill>
                  <a:latin typeface="Unica One"/>
                </a:rPr>
                <a:t>17 · 16 · 15 · 14 · 13 · 12 · 11 · 9 · 8 · 7 · 6 · 5 · 4 · 3 · 2</a:t>
              </a:r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7272220" y="4422104"/>
              <a:ext cx="45600" cy="997200"/>
            </a:xfrm>
            <a:prstGeom prst="rect">
              <a:avLst/>
            </a:prstGeom>
            <a:solidFill>
              <a:srgbClr val="9E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7" name="Google Shape;527;p16"/>
          <p:cNvSpPr txBox="1"/>
          <p:nvPr/>
        </p:nvSpPr>
        <p:spPr>
          <a:xfrm flipH="1">
            <a:off x="8142" y="2733026"/>
            <a:ext cx="7649700" cy="3054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latin typeface="Arial Nova Light" panose="020B0304020202020204" pitchFamily="34" charset="0"/>
                <a:sym typeface="Bangers"/>
              </a:rPr>
              <a:t>Virtualno prošeći kroz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sz="2400" dirty="0">
              <a:latin typeface="Arial Nova Light" panose="020B0304020202020204" pitchFamily="34" charset="0"/>
              <a:sym typeface="Bangers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1" dirty="0">
                <a:solidFill>
                  <a:srgbClr val="0070C0"/>
                </a:solidFill>
                <a:latin typeface="+mn-lt"/>
                <a:ea typeface="Bangers"/>
                <a:cs typeface="Bangers"/>
                <a:sym typeface="Bangers"/>
                <a:hlinkClick r:id="rId3"/>
              </a:rPr>
              <a:t>Tehnički muzej Nikole Tesle</a:t>
            </a:r>
            <a:endParaRPr lang="hr-HR" sz="3200" b="1" dirty="0">
              <a:solidFill>
                <a:srgbClr val="0070C0"/>
              </a:solidFill>
              <a:latin typeface="+mn-lt"/>
              <a:ea typeface="Bangers"/>
              <a:cs typeface="Bangers"/>
              <a:sym typeface="Banger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sz="3200" dirty="0">
              <a:latin typeface="Bangers"/>
              <a:ea typeface="Bangers"/>
              <a:cs typeface="Bangers"/>
              <a:sym typeface="Banger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u="sng" dirty="0">
                <a:latin typeface="Arial Nova Light" panose="020B0304020202020204" pitchFamily="34" charset="0"/>
                <a:sym typeface="Bangers"/>
              </a:rPr>
              <a:t>2. Zadatak</a:t>
            </a:r>
            <a:r>
              <a:rPr lang="hr-HR" sz="2400" dirty="0">
                <a:latin typeface="Arial Nova Light" panose="020B0304020202020204" pitchFamily="34" charset="0"/>
                <a:sym typeface="Bangers"/>
              </a:rPr>
              <a:t>: Opiši u nekoliko rečenica što ti se u muzeju 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latin typeface="Arial Nova Light" panose="020B0304020202020204" pitchFamily="34" charset="0"/>
                <a:sym typeface="Bangers"/>
              </a:rPr>
              <a:t>       najviše svidjelo i objasni zbog čega.  </a:t>
            </a:r>
            <a:endParaRPr sz="2400" dirty="0">
              <a:latin typeface="Arial Nova Light" panose="020B0304020202020204" pitchFamily="34" charset="0"/>
              <a:sym typeface="Bangers"/>
            </a:endParaRPr>
          </a:p>
        </p:txBody>
      </p:sp>
      <p:sp>
        <p:nvSpPr>
          <p:cNvPr id="124" name="Google Shape;362;p10">
            <a:extLst>
              <a:ext uri="{FF2B5EF4-FFF2-40B4-BE49-F238E27FC236}">
                <a16:creationId xmlns:a16="http://schemas.microsoft.com/office/drawing/2014/main" id="{5C4D77DB-D119-4F24-9CC2-AEF6CE1A3D90}"/>
              </a:ext>
            </a:extLst>
          </p:cNvPr>
          <p:cNvSpPr/>
          <p:nvPr/>
        </p:nvSpPr>
        <p:spPr>
          <a:xfrm>
            <a:off x="60683" y="301528"/>
            <a:ext cx="3755538" cy="2059117"/>
          </a:xfrm>
          <a:custGeom>
            <a:avLst/>
            <a:gdLst/>
            <a:ahLst/>
            <a:cxnLst/>
            <a:rect l="l" t="t" r="r" b="b"/>
            <a:pathLst>
              <a:path w="313772" h="168231" extrusionOk="0">
                <a:moveTo>
                  <a:pt x="57639" y="138742"/>
                </a:moveTo>
                <a:lnTo>
                  <a:pt x="11365" y="128145"/>
                </a:lnTo>
                <a:lnTo>
                  <a:pt x="40231" y="111937"/>
                </a:lnTo>
                <a:lnTo>
                  <a:pt x="0" y="83224"/>
                </a:lnTo>
                <a:lnTo>
                  <a:pt x="49556" y="79403"/>
                </a:lnTo>
                <a:lnTo>
                  <a:pt x="20149" y="44611"/>
                </a:lnTo>
                <a:lnTo>
                  <a:pt x="79708" y="51046"/>
                </a:lnTo>
                <a:lnTo>
                  <a:pt x="73192" y="10458"/>
                </a:lnTo>
                <a:lnTo>
                  <a:pt x="126342" y="44726"/>
                </a:lnTo>
                <a:lnTo>
                  <a:pt x="149566" y="7608"/>
                </a:lnTo>
                <a:lnTo>
                  <a:pt x="169892" y="33310"/>
                </a:lnTo>
                <a:lnTo>
                  <a:pt x="221706" y="0"/>
                </a:lnTo>
                <a:lnTo>
                  <a:pt x="210720" y="50799"/>
                </a:lnTo>
                <a:lnTo>
                  <a:pt x="260797" y="36255"/>
                </a:lnTo>
                <a:lnTo>
                  <a:pt x="237245" y="60982"/>
                </a:lnTo>
                <a:lnTo>
                  <a:pt x="306957" y="73066"/>
                </a:lnTo>
                <a:lnTo>
                  <a:pt x="242050" y="87424"/>
                </a:lnTo>
                <a:lnTo>
                  <a:pt x="255838" y="109053"/>
                </a:lnTo>
                <a:lnTo>
                  <a:pt x="235171" y="111071"/>
                </a:lnTo>
                <a:lnTo>
                  <a:pt x="258202" y="120476"/>
                </a:lnTo>
                <a:lnTo>
                  <a:pt x="277323" y="127647"/>
                </a:lnTo>
                <a:lnTo>
                  <a:pt x="313772" y="139597"/>
                </a:lnTo>
                <a:lnTo>
                  <a:pt x="255214" y="133622"/>
                </a:lnTo>
                <a:lnTo>
                  <a:pt x="229520" y="130634"/>
                </a:lnTo>
                <a:lnTo>
                  <a:pt x="199773" y="126804"/>
                </a:lnTo>
                <a:lnTo>
                  <a:pt x="202350" y="153424"/>
                </a:lnTo>
                <a:lnTo>
                  <a:pt x="163825" y="135255"/>
                </a:lnTo>
                <a:lnTo>
                  <a:pt x="152642" y="158251"/>
                </a:lnTo>
                <a:lnTo>
                  <a:pt x="129181" y="142361"/>
                </a:lnTo>
                <a:lnTo>
                  <a:pt x="110385" y="161119"/>
                </a:lnTo>
                <a:lnTo>
                  <a:pt x="95760" y="145022"/>
                </a:lnTo>
                <a:lnTo>
                  <a:pt x="55379" y="168231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sp>
      <p:sp>
        <p:nvSpPr>
          <p:cNvPr id="125" name="Google Shape;363;p10">
            <a:extLst>
              <a:ext uri="{FF2B5EF4-FFF2-40B4-BE49-F238E27FC236}">
                <a16:creationId xmlns:a16="http://schemas.microsoft.com/office/drawing/2014/main" id="{B21FAEF4-84EA-4396-AEDD-EE0D1848AAAA}"/>
              </a:ext>
            </a:extLst>
          </p:cNvPr>
          <p:cNvSpPr txBox="1"/>
          <p:nvPr/>
        </p:nvSpPr>
        <p:spPr>
          <a:xfrm>
            <a:off x="23790" y="1070694"/>
            <a:ext cx="3352081" cy="13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dirty="0">
                <a:latin typeface="Bangers"/>
                <a:ea typeface="Bangers"/>
                <a:cs typeface="Bangers"/>
                <a:sym typeface="Bangers"/>
              </a:rPr>
              <a:t>Hrvatski jezik</a:t>
            </a:r>
            <a:endParaRPr sz="3600" dirty="0"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9546E36-F7BC-4FA8-8D43-00C8CE15F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1713" y="3951697"/>
            <a:ext cx="3772941" cy="2601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9B2BFA8-85D0-4160-8666-815E18CD0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8004" y="526622"/>
            <a:ext cx="3676650" cy="3152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6668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16"/>
          <p:cNvGrpSpPr/>
          <p:nvPr/>
        </p:nvGrpSpPr>
        <p:grpSpPr>
          <a:xfrm>
            <a:off x="7789778" y="971375"/>
            <a:ext cx="3240000" cy="2564351"/>
            <a:chOff x="2023589" y="939632"/>
            <a:chExt cx="8724900" cy="5813403"/>
          </a:xfrm>
        </p:grpSpPr>
        <p:sp>
          <p:nvSpPr>
            <p:cNvPr id="407" name="Google Shape;407;p16"/>
            <p:cNvSpPr/>
            <p:nvPr/>
          </p:nvSpPr>
          <p:spPr>
            <a:xfrm rot="10800000">
              <a:off x="3361926" y="6407735"/>
              <a:ext cx="853800" cy="345300"/>
            </a:xfrm>
            <a:prstGeom prst="trapezoid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6"/>
            <p:cNvSpPr/>
            <p:nvPr/>
          </p:nvSpPr>
          <p:spPr>
            <a:xfrm rot="10800000">
              <a:off x="8411311" y="6382504"/>
              <a:ext cx="853800" cy="345300"/>
            </a:xfrm>
            <a:prstGeom prst="trapezoid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2023589" y="939632"/>
              <a:ext cx="8724900" cy="5521800"/>
            </a:xfrm>
            <a:prstGeom prst="roundRect">
              <a:avLst>
                <a:gd name="adj" fmla="val 26624"/>
              </a:avLst>
            </a:prstGeom>
            <a:solidFill>
              <a:srgbClr val="5339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2337470" y="1096070"/>
              <a:ext cx="7920000" cy="5012400"/>
            </a:xfrm>
            <a:prstGeom prst="roundRect">
              <a:avLst>
                <a:gd name="adj" fmla="val 26624"/>
              </a:avLst>
            </a:prstGeom>
            <a:solidFill>
              <a:srgbClr val="BAA4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3439598" y="1410963"/>
              <a:ext cx="5619600" cy="2543400"/>
            </a:xfrm>
            <a:prstGeom prst="ellipse">
              <a:avLst/>
            </a:prstGeom>
            <a:solidFill>
              <a:srgbClr val="5339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6"/>
            <p:cNvSpPr/>
            <p:nvPr/>
          </p:nvSpPr>
          <p:spPr>
            <a:xfrm rot="10800000" flipH="1">
              <a:off x="2355638" y="1217179"/>
              <a:ext cx="7867716" cy="2827980"/>
            </a:xfrm>
            <a:custGeom>
              <a:avLst/>
              <a:gdLst/>
              <a:ahLst/>
              <a:cxnLst/>
              <a:rect l="l" t="t" r="r" b="b"/>
              <a:pathLst>
                <a:path w="7848096" h="2827980" extrusionOk="0">
                  <a:moveTo>
                    <a:pt x="6446454" y="180093"/>
                  </a:moveTo>
                  <a:cubicBezTo>
                    <a:pt x="6410652" y="180093"/>
                    <a:pt x="6381628" y="150432"/>
                    <a:pt x="6381628" y="113843"/>
                  </a:cubicBezTo>
                  <a:cubicBezTo>
                    <a:pt x="6381628" y="77254"/>
                    <a:pt x="6410652" y="47593"/>
                    <a:pt x="6446454" y="47593"/>
                  </a:cubicBezTo>
                  <a:cubicBezTo>
                    <a:pt x="6482258" y="47593"/>
                    <a:pt x="6511281" y="77254"/>
                    <a:pt x="6511281" y="113843"/>
                  </a:cubicBezTo>
                  <a:cubicBezTo>
                    <a:pt x="6511281" y="150432"/>
                    <a:pt x="6482258" y="180093"/>
                    <a:pt x="6446454" y="180093"/>
                  </a:cubicBezTo>
                  <a:close/>
                  <a:moveTo>
                    <a:pt x="6262564" y="180093"/>
                  </a:moveTo>
                  <a:cubicBezTo>
                    <a:pt x="6226760" y="180093"/>
                    <a:pt x="6197736" y="150432"/>
                    <a:pt x="6197736" y="113843"/>
                  </a:cubicBezTo>
                  <a:cubicBezTo>
                    <a:pt x="6197736" y="77254"/>
                    <a:pt x="6226760" y="47593"/>
                    <a:pt x="6262564" y="47593"/>
                  </a:cubicBezTo>
                  <a:cubicBezTo>
                    <a:pt x="6298366" y="47593"/>
                    <a:pt x="6327390" y="77254"/>
                    <a:pt x="6327390" y="113843"/>
                  </a:cubicBezTo>
                  <a:cubicBezTo>
                    <a:pt x="6327390" y="150432"/>
                    <a:pt x="6298366" y="180093"/>
                    <a:pt x="6262564" y="180093"/>
                  </a:cubicBezTo>
                  <a:close/>
                  <a:moveTo>
                    <a:pt x="6078672" y="180093"/>
                  </a:moveTo>
                  <a:cubicBezTo>
                    <a:pt x="6042869" y="180093"/>
                    <a:pt x="6013845" y="150432"/>
                    <a:pt x="6013845" y="113843"/>
                  </a:cubicBezTo>
                  <a:cubicBezTo>
                    <a:pt x="6013845" y="77254"/>
                    <a:pt x="6042869" y="47593"/>
                    <a:pt x="6078672" y="47593"/>
                  </a:cubicBezTo>
                  <a:cubicBezTo>
                    <a:pt x="6114476" y="47593"/>
                    <a:pt x="6143500" y="77254"/>
                    <a:pt x="6143500" y="113843"/>
                  </a:cubicBezTo>
                  <a:cubicBezTo>
                    <a:pt x="6143500" y="150432"/>
                    <a:pt x="6114476" y="180093"/>
                    <a:pt x="6078672" y="180093"/>
                  </a:cubicBezTo>
                  <a:close/>
                  <a:moveTo>
                    <a:pt x="5894781" y="180093"/>
                  </a:moveTo>
                  <a:cubicBezTo>
                    <a:pt x="5858977" y="180093"/>
                    <a:pt x="5829953" y="150432"/>
                    <a:pt x="5829953" y="113843"/>
                  </a:cubicBezTo>
                  <a:cubicBezTo>
                    <a:pt x="5829953" y="77254"/>
                    <a:pt x="5858977" y="47593"/>
                    <a:pt x="5894781" y="47593"/>
                  </a:cubicBezTo>
                  <a:cubicBezTo>
                    <a:pt x="5930584" y="47593"/>
                    <a:pt x="5959608" y="77254"/>
                    <a:pt x="5959608" y="113843"/>
                  </a:cubicBezTo>
                  <a:cubicBezTo>
                    <a:pt x="5959608" y="150432"/>
                    <a:pt x="5930584" y="180093"/>
                    <a:pt x="5894781" y="180093"/>
                  </a:cubicBezTo>
                  <a:close/>
                  <a:moveTo>
                    <a:pt x="5710889" y="180093"/>
                  </a:moveTo>
                  <a:cubicBezTo>
                    <a:pt x="5675086" y="180093"/>
                    <a:pt x="5646062" y="150432"/>
                    <a:pt x="5646062" y="113843"/>
                  </a:cubicBezTo>
                  <a:cubicBezTo>
                    <a:pt x="5646062" y="77254"/>
                    <a:pt x="5675086" y="47593"/>
                    <a:pt x="5710889" y="47593"/>
                  </a:cubicBezTo>
                  <a:cubicBezTo>
                    <a:pt x="5746693" y="47593"/>
                    <a:pt x="5775717" y="77254"/>
                    <a:pt x="5775717" y="113843"/>
                  </a:cubicBezTo>
                  <a:cubicBezTo>
                    <a:pt x="5775717" y="150432"/>
                    <a:pt x="5746693" y="180093"/>
                    <a:pt x="5710889" y="180093"/>
                  </a:cubicBezTo>
                  <a:close/>
                  <a:moveTo>
                    <a:pt x="5526999" y="180093"/>
                  </a:moveTo>
                  <a:cubicBezTo>
                    <a:pt x="5491195" y="180093"/>
                    <a:pt x="5462171" y="150432"/>
                    <a:pt x="5462171" y="113843"/>
                  </a:cubicBezTo>
                  <a:cubicBezTo>
                    <a:pt x="5462171" y="77254"/>
                    <a:pt x="5491195" y="47593"/>
                    <a:pt x="5526999" y="47593"/>
                  </a:cubicBezTo>
                  <a:cubicBezTo>
                    <a:pt x="5562801" y="47593"/>
                    <a:pt x="5591826" y="77254"/>
                    <a:pt x="5591826" y="113843"/>
                  </a:cubicBezTo>
                  <a:cubicBezTo>
                    <a:pt x="5591826" y="150432"/>
                    <a:pt x="5562801" y="180093"/>
                    <a:pt x="5526999" y="180093"/>
                  </a:cubicBezTo>
                  <a:close/>
                  <a:moveTo>
                    <a:pt x="5328377" y="180093"/>
                  </a:moveTo>
                  <a:cubicBezTo>
                    <a:pt x="5292574" y="180093"/>
                    <a:pt x="5263550" y="150432"/>
                    <a:pt x="5263550" y="113843"/>
                  </a:cubicBezTo>
                  <a:cubicBezTo>
                    <a:pt x="5263550" y="77254"/>
                    <a:pt x="5292574" y="47593"/>
                    <a:pt x="5328377" y="47593"/>
                  </a:cubicBezTo>
                  <a:cubicBezTo>
                    <a:pt x="5364181" y="47593"/>
                    <a:pt x="5393205" y="77254"/>
                    <a:pt x="5393205" y="113843"/>
                  </a:cubicBezTo>
                  <a:cubicBezTo>
                    <a:pt x="5393205" y="150432"/>
                    <a:pt x="5364181" y="180093"/>
                    <a:pt x="5328377" y="180093"/>
                  </a:cubicBezTo>
                  <a:close/>
                  <a:moveTo>
                    <a:pt x="3831282" y="182111"/>
                  </a:moveTo>
                  <a:cubicBezTo>
                    <a:pt x="3795479" y="182111"/>
                    <a:pt x="3766455" y="152450"/>
                    <a:pt x="3766455" y="115861"/>
                  </a:cubicBezTo>
                  <a:cubicBezTo>
                    <a:pt x="3766455" y="79272"/>
                    <a:pt x="3795479" y="49611"/>
                    <a:pt x="3831282" y="49611"/>
                  </a:cubicBezTo>
                  <a:cubicBezTo>
                    <a:pt x="3867086" y="49611"/>
                    <a:pt x="3896110" y="79272"/>
                    <a:pt x="3896110" y="115861"/>
                  </a:cubicBezTo>
                  <a:cubicBezTo>
                    <a:pt x="3896110" y="152450"/>
                    <a:pt x="3867086" y="182111"/>
                    <a:pt x="3831282" y="182111"/>
                  </a:cubicBezTo>
                  <a:close/>
                  <a:moveTo>
                    <a:pt x="3647391" y="182111"/>
                  </a:moveTo>
                  <a:cubicBezTo>
                    <a:pt x="3611588" y="182111"/>
                    <a:pt x="3582563" y="152450"/>
                    <a:pt x="3582563" y="115861"/>
                  </a:cubicBezTo>
                  <a:cubicBezTo>
                    <a:pt x="3582563" y="79272"/>
                    <a:pt x="3611588" y="49611"/>
                    <a:pt x="3647391" y="49611"/>
                  </a:cubicBezTo>
                  <a:cubicBezTo>
                    <a:pt x="3683194" y="49611"/>
                    <a:pt x="3712218" y="79272"/>
                    <a:pt x="3712218" y="115861"/>
                  </a:cubicBezTo>
                  <a:cubicBezTo>
                    <a:pt x="3712218" y="152450"/>
                    <a:pt x="3683194" y="182111"/>
                    <a:pt x="3647391" y="182111"/>
                  </a:cubicBezTo>
                  <a:close/>
                  <a:moveTo>
                    <a:pt x="3463500" y="182111"/>
                  </a:moveTo>
                  <a:cubicBezTo>
                    <a:pt x="3427697" y="182111"/>
                    <a:pt x="3398673" y="152450"/>
                    <a:pt x="3398673" y="115861"/>
                  </a:cubicBezTo>
                  <a:cubicBezTo>
                    <a:pt x="3398673" y="79272"/>
                    <a:pt x="3427697" y="49611"/>
                    <a:pt x="3463500" y="49611"/>
                  </a:cubicBezTo>
                  <a:cubicBezTo>
                    <a:pt x="3499303" y="49611"/>
                    <a:pt x="3528328" y="79272"/>
                    <a:pt x="3528328" y="115861"/>
                  </a:cubicBezTo>
                  <a:cubicBezTo>
                    <a:pt x="3528328" y="152450"/>
                    <a:pt x="3499303" y="182111"/>
                    <a:pt x="3463500" y="182111"/>
                  </a:cubicBezTo>
                  <a:close/>
                  <a:moveTo>
                    <a:pt x="3279609" y="182111"/>
                  </a:moveTo>
                  <a:cubicBezTo>
                    <a:pt x="3243805" y="182111"/>
                    <a:pt x="3214781" y="152450"/>
                    <a:pt x="3214781" y="115861"/>
                  </a:cubicBezTo>
                  <a:cubicBezTo>
                    <a:pt x="3214781" y="79272"/>
                    <a:pt x="3243805" y="49611"/>
                    <a:pt x="3279609" y="49611"/>
                  </a:cubicBezTo>
                  <a:cubicBezTo>
                    <a:pt x="3315412" y="49611"/>
                    <a:pt x="3344436" y="79272"/>
                    <a:pt x="3344436" y="115861"/>
                  </a:cubicBezTo>
                  <a:cubicBezTo>
                    <a:pt x="3344436" y="152450"/>
                    <a:pt x="3315412" y="182111"/>
                    <a:pt x="3279609" y="182111"/>
                  </a:cubicBezTo>
                  <a:close/>
                  <a:moveTo>
                    <a:pt x="3095717" y="182111"/>
                  </a:moveTo>
                  <a:cubicBezTo>
                    <a:pt x="3059913" y="182111"/>
                    <a:pt x="3030889" y="152450"/>
                    <a:pt x="3030889" y="115861"/>
                  </a:cubicBezTo>
                  <a:cubicBezTo>
                    <a:pt x="3030889" y="79272"/>
                    <a:pt x="3059913" y="49611"/>
                    <a:pt x="3095717" y="49611"/>
                  </a:cubicBezTo>
                  <a:cubicBezTo>
                    <a:pt x="3131521" y="49611"/>
                    <a:pt x="3160545" y="79272"/>
                    <a:pt x="3160545" y="115861"/>
                  </a:cubicBezTo>
                  <a:cubicBezTo>
                    <a:pt x="3160545" y="152450"/>
                    <a:pt x="3131521" y="182111"/>
                    <a:pt x="3095717" y="182111"/>
                  </a:cubicBezTo>
                  <a:close/>
                  <a:moveTo>
                    <a:pt x="2911826" y="182111"/>
                  </a:moveTo>
                  <a:cubicBezTo>
                    <a:pt x="2876023" y="182111"/>
                    <a:pt x="2846998" y="152450"/>
                    <a:pt x="2846998" y="115861"/>
                  </a:cubicBezTo>
                  <a:cubicBezTo>
                    <a:pt x="2846998" y="79272"/>
                    <a:pt x="2876023" y="49611"/>
                    <a:pt x="2911826" y="49611"/>
                  </a:cubicBezTo>
                  <a:cubicBezTo>
                    <a:pt x="2947629" y="49611"/>
                    <a:pt x="2976653" y="79272"/>
                    <a:pt x="2976653" y="115861"/>
                  </a:cubicBezTo>
                  <a:cubicBezTo>
                    <a:pt x="2976653" y="152450"/>
                    <a:pt x="2947629" y="182111"/>
                    <a:pt x="2911826" y="182111"/>
                  </a:cubicBezTo>
                  <a:close/>
                  <a:moveTo>
                    <a:pt x="2713205" y="182111"/>
                  </a:moveTo>
                  <a:cubicBezTo>
                    <a:pt x="2677402" y="182111"/>
                    <a:pt x="2648378" y="152450"/>
                    <a:pt x="2648378" y="115861"/>
                  </a:cubicBezTo>
                  <a:cubicBezTo>
                    <a:pt x="2648378" y="79272"/>
                    <a:pt x="2677402" y="49611"/>
                    <a:pt x="2713205" y="49611"/>
                  </a:cubicBezTo>
                  <a:cubicBezTo>
                    <a:pt x="2749008" y="49611"/>
                    <a:pt x="2778033" y="79272"/>
                    <a:pt x="2778033" y="115861"/>
                  </a:cubicBezTo>
                  <a:cubicBezTo>
                    <a:pt x="2778033" y="152450"/>
                    <a:pt x="2749008" y="182111"/>
                    <a:pt x="2713205" y="182111"/>
                  </a:cubicBezTo>
                  <a:close/>
                  <a:moveTo>
                    <a:pt x="2514808" y="183120"/>
                  </a:moveTo>
                  <a:cubicBezTo>
                    <a:pt x="2479004" y="183120"/>
                    <a:pt x="2449981" y="153459"/>
                    <a:pt x="2449981" y="116870"/>
                  </a:cubicBezTo>
                  <a:cubicBezTo>
                    <a:pt x="2449981" y="80281"/>
                    <a:pt x="2479004" y="50620"/>
                    <a:pt x="2514808" y="50620"/>
                  </a:cubicBezTo>
                  <a:cubicBezTo>
                    <a:pt x="2550611" y="50620"/>
                    <a:pt x="2579636" y="80281"/>
                    <a:pt x="2579636" y="116870"/>
                  </a:cubicBezTo>
                  <a:cubicBezTo>
                    <a:pt x="2579636" y="153459"/>
                    <a:pt x="2550611" y="183120"/>
                    <a:pt x="2514808" y="183120"/>
                  </a:cubicBezTo>
                  <a:close/>
                  <a:moveTo>
                    <a:pt x="2330917" y="183120"/>
                  </a:moveTo>
                  <a:cubicBezTo>
                    <a:pt x="2295113" y="183120"/>
                    <a:pt x="2266089" y="153459"/>
                    <a:pt x="2266089" y="116870"/>
                  </a:cubicBezTo>
                  <a:cubicBezTo>
                    <a:pt x="2266089" y="80281"/>
                    <a:pt x="2295113" y="50620"/>
                    <a:pt x="2330917" y="50620"/>
                  </a:cubicBezTo>
                  <a:cubicBezTo>
                    <a:pt x="2366720" y="50620"/>
                    <a:pt x="2395744" y="80281"/>
                    <a:pt x="2395744" y="116870"/>
                  </a:cubicBezTo>
                  <a:cubicBezTo>
                    <a:pt x="2395744" y="153459"/>
                    <a:pt x="2366720" y="183120"/>
                    <a:pt x="2330917" y="183120"/>
                  </a:cubicBezTo>
                  <a:close/>
                  <a:moveTo>
                    <a:pt x="2147025" y="183120"/>
                  </a:moveTo>
                  <a:cubicBezTo>
                    <a:pt x="2111222" y="183120"/>
                    <a:pt x="2082197" y="153459"/>
                    <a:pt x="2082197" y="116870"/>
                  </a:cubicBezTo>
                  <a:cubicBezTo>
                    <a:pt x="2082197" y="80281"/>
                    <a:pt x="2111222" y="50620"/>
                    <a:pt x="2147025" y="50620"/>
                  </a:cubicBezTo>
                  <a:cubicBezTo>
                    <a:pt x="2182829" y="50620"/>
                    <a:pt x="2211853" y="80281"/>
                    <a:pt x="2211853" y="116870"/>
                  </a:cubicBezTo>
                  <a:cubicBezTo>
                    <a:pt x="2211853" y="153459"/>
                    <a:pt x="2182829" y="183120"/>
                    <a:pt x="2147025" y="183120"/>
                  </a:cubicBezTo>
                  <a:close/>
                  <a:moveTo>
                    <a:pt x="1963135" y="183120"/>
                  </a:moveTo>
                  <a:cubicBezTo>
                    <a:pt x="1927331" y="183120"/>
                    <a:pt x="1898307" y="153459"/>
                    <a:pt x="1898307" y="116870"/>
                  </a:cubicBezTo>
                  <a:cubicBezTo>
                    <a:pt x="1898307" y="80281"/>
                    <a:pt x="1927331" y="50620"/>
                    <a:pt x="1963135" y="50620"/>
                  </a:cubicBezTo>
                  <a:cubicBezTo>
                    <a:pt x="1998937" y="50620"/>
                    <a:pt x="2027962" y="80281"/>
                    <a:pt x="2027962" y="116870"/>
                  </a:cubicBezTo>
                  <a:cubicBezTo>
                    <a:pt x="2027962" y="153459"/>
                    <a:pt x="1998937" y="183120"/>
                    <a:pt x="1963135" y="183120"/>
                  </a:cubicBezTo>
                  <a:close/>
                  <a:moveTo>
                    <a:pt x="1779244" y="183120"/>
                  </a:moveTo>
                  <a:cubicBezTo>
                    <a:pt x="1743439" y="183120"/>
                    <a:pt x="1714416" y="153459"/>
                    <a:pt x="1714416" y="116870"/>
                  </a:cubicBezTo>
                  <a:cubicBezTo>
                    <a:pt x="1714416" y="80281"/>
                    <a:pt x="1743439" y="50620"/>
                    <a:pt x="1779244" y="50620"/>
                  </a:cubicBezTo>
                  <a:cubicBezTo>
                    <a:pt x="1815047" y="50620"/>
                    <a:pt x="1844072" y="80281"/>
                    <a:pt x="1844072" y="116870"/>
                  </a:cubicBezTo>
                  <a:cubicBezTo>
                    <a:pt x="1844072" y="153459"/>
                    <a:pt x="1815047" y="183120"/>
                    <a:pt x="1779244" y="183120"/>
                  </a:cubicBezTo>
                  <a:close/>
                  <a:moveTo>
                    <a:pt x="1595352" y="183120"/>
                  </a:moveTo>
                  <a:cubicBezTo>
                    <a:pt x="1559548" y="183120"/>
                    <a:pt x="1530525" y="153459"/>
                    <a:pt x="1530525" y="116870"/>
                  </a:cubicBezTo>
                  <a:cubicBezTo>
                    <a:pt x="1530525" y="80281"/>
                    <a:pt x="1559548" y="50620"/>
                    <a:pt x="1595352" y="50620"/>
                  </a:cubicBezTo>
                  <a:cubicBezTo>
                    <a:pt x="1631155" y="50620"/>
                    <a:pt x="1660179" y="80281"/>
                    <a:pt x="1660179" y="116870"/>
                  </a:cubicBezTo>
                  <a:cubicBezTo>
                    <a:pt x="1660179" y="153459"/>
                    <a:pt x="1631155" y="183120"/>
                    <a:pt x="1595352" y="183120"/>
                  </a:cubicBezTo>
                  <a:close/>
                  <a:moveTo>
                    <a:pt x="1396731" y="183120"/>
                  </a:moveTo>
                  <a:cubicBezTo>
                    <a:pt x="1360928" y="183120"/>
                    <a:pt x="1331904" y="153459"/>
                    <a:pt x="1331904" y="116870"/>
                  </a:cubicBezTo>
                  <a:cubicBezTo>
                    <a:pt x="1331904" y="80281"/>
                    <a:pt x="1360928" y="50620"/>
                    <a:pt x="1396731" y="50620"/>
                  </a:cubicBezTo>
                  <a:cubicBezTo>
                    <a:pt x="1432534" y="50620"/>
                    <a:pt x="1461559" y="80281"/>
                    <a:pt x="1461559" y="116870"/>
                  </a:cubicBezTo>
                  <a:cubicBezTo>
                    <a:pt x="1461559" y="153459"/>
                    <a:pt x="1432534" y="183120"/>
                    <a:pt x="1396731" y="183120"/>
                  </a:cubicBezTo>
                  <a:close/>
                  <a:moveTo>
                    <a:pt x="7751077" y="185139"/>
                  </a:moveTo>
                  <a:cubicBezTo>
                    <a:pt x="7715273" y="185139"/>
                    <a:pt x="7686249" y="155478"/>
                    <a:pt x="7686249" y="118889"/>
                  </a:cubicBezTo>
                  <a:cubicBezTo>
                    <a:pt x="7686249" y="82300"/>
                    <a:pt x="7715273" y="52639"/>
                    <a:pt x="7751077" y="52639"/>
                  </a:cubicBezTo>
                  <a:cubicBezTo>
                    <a:pt x="7786880" y="52639"/>
                    <a:pt x="7815905" y="82300"/>
                    <a:pt x="7815905" y="118889"/>
                  </a:cubicBezTo>
                  <a:cubicBezTo>
                    <a:pt x="7815905" y="155478"/>
                    <a:pt x="7786880" y="185139"/>
                    <a:pt x="7751077" y="185139"/>
                  </a:cubicBezTo>
                  <a:close/>
                  <a:moveTo>
                    <a:pt x="7567185" y="185139"/>
                  </a:moveTo>
                  <a:cubicBezTo>
                    <a:pt x="7531382" y="185139"/>
                    <a:pt x="7502357" y="155478"/>
                    <a:pt x="7502357" y="118889"/>
                  </a:cubicBezTo>
                  <a:cubicBezTo>
                    <a:pt x="7502357" y="82300"/>
                    <a:pt x="7531382" y="52639"/>
                    <a:pt x="7567185" y="52639"/>
                  </a:cubicBezTo>
                  <a:cubicBezTo>
                    <a:pt x="7602989" y="52639"/>
                    <a:pt x="7632013" y="82300"/>
                    <a:pt x="7632013" y="118889"/>
                  </a:cubicBezTo>
                  <a:cubicBezTo>
                    <a:pt x="7632013" y="155478"/>
                    <a:pt x="7602989" y="185139"/>
                    <a:pt x="7567185" y="185139"/>
                  </a:cubicBezTo>
                  <a:close/>
                  <a:moveTo>
                    <a:pt x="7383294" y="185139"/>
                  </a:moveTo>
                  <a:cubicBezTo>
                    <a:pt x="7347490" y="185139"/>
                    <a:pt x="7318466" y="155478"/>
                    <a:pt x="7318466" y="118889"/>
                  </a:cubicBezTo>
                  <a:cubicBezTo>
                    <a:pt x="7318466" y="82300"/>
                    <a:pt x="7347490" y="52639"/>
                    <a:pt x="7383294" y="52639"/>
                  </a:cubicBezTo>
                  <a:cubicBezTo>
                    <a:pt x="7419097" y="52639"/>
                    <a:pt x="7448122" y="82300"/>
                    <a:pt x="7448122" y="118889"/>
                  </a:cubicBezTo>
                  <a:cubicBezTo>
                    <a:pt x="7448122" y="155478"/>
                    <a:pt x="7419097" y="185139"/>
                    <a:pt x="7383294" y="185139"/>
                  </a:cubicBezTo>
                  <a:close/>
                  <a:moveTo>
                    <a:pt x="7199404" y="185139"/>
                  </a:moveTo>
                  <a:cubicBezTo>
                    <a:pt x="7163600" y="185139"/>
                    <a:pt x="7134576" y="155478"/>
                    <a:pt x="7134576" y="118889"/>
                  </a:cubicBezTo>
                  <a:cubicBezTo>
                    <a:pt x="7134576" y="82300"/>
                    <a:pt x="7163600" y="52639"/>
                    <a:pt x="7199404" y="52639"/>
                  </a:cubicBezTo>
                  <a:cubicBezTo>
                    <a:pt x="7235206" y="52639"/>
                    <a:pt x="7264230" y="82300"/>
                    <a:pt x="7264230" y="118889"/>
                  </a:cubicBezTo>
                  <a:cubicBezTo>
                    <a:pt x="7264230" y="155478"/>
                    <a:pt x="7235206" y="185139"/>
                    <a:pt x="7199404" y="185139"/>
                  </a:cubicBezTo>
                  <a:close/>
                  <a:moveTo>
                    <a:pt x="7015512" y="185139"/>
                  </a:moveTo>
                  <a:cubicBezTo>
                    <a:pt x="6979708" y="185139"/>
                    <a:pt x="6950684" y="155478"/>
                    <a:pt x="6950684" y="118889"/>
                  </a:cubicBezTo>
                  <a:cubicBezTo>
                    <a:pt x="6950684" y="82300"/>
                    <a:pt x="6979708" y="52639"/>
                    <a:pt x="7015512" y="52639"/>
                  </a:cubicBezTo>
                  <a:cubicBezTo>
                    <a:pt x="7051316" y="52639"/>
                    <a:pt x="7080340" y="82300"/>
                    <a:pt x="7080340" y="118889"/>
                  </a:cubicBezTo>
                  <a:cubicBezTo>
                    <a:pt x="7080340" y="155478"/>
                    <a:pt x="7051316" y="185139"/>
                    <a:pt x="7015512" y="185139"/>
                  </a:cubicBezTo>
                  <a:close/>
                  <a:moveTo>
                    <a:pt x="6831620" y="185139"/>
                  </a:moveTo>
                  <a:cubicBezTo>
                    <a:pt x="6795816" y="185139"/>
                    <a:pt x="6766792" y="155478"/>
                    <a:pt x="6766792" y="118889"/>
                  </a:cubicBezTo>
                  <a:cubicBezTo>
                    <a:pt x="6766792" y="82300"/>
                    <a:pt x="6795816" y="52639"/>
                    <a:pt x="6831620" y="52639"/>
                  </a:cubicBezTo>
                  <a:cubicBezTo>
                    <a:pt x="6867424" y="52639"/>
                    <a:pt x="6896448" y="82300"/>
                    <a:pt x="6896448" y="118889"/>
                  </a:cubicBezTo>
                  <a:cubicBezTo>
                    <a:pt x="6896448" y="155478"/>
                    <a:pt x="6867424" y="185139"/>
                    <a:pt x="6831620" y="185139"/>
                  </a:cubicBezTo>
                  <a:close/>
                  <a:moveTo>
                    <a:pt x="6633000" y="185139"/>
                  </a:moveTo>
                  <a:cubicBezTo>
                    <a:pt x="6597196" y="185139"/>
                    <a:pt x="6568172" y="155478"/>
                    <a:pt x="6568172" y="118889"/>
                  </a:cubicBezTo>
                  <a:cubicBezTo>
                    <a:pt x="6568172" y="82300"/>
                    <a:pt x="6597196" y="52639"/>
                    <a:pt x="6633000" y="52639"/>
                  </a:cubicBezTo>
                  <a:cubicBezTo>
                    <a:pt x="6668802" y="52639"/>
                    <a:pt x="6697826" y="82300"/>
                    <a:pt x="6697826" y="118889"/>
                  </a:cubicBezTo>
                  <a:cubicBezTo>
                    <a:pt x="6697826" y="155478"/>
                    <a:pt x="6668802" y="185139"/>
                    <a:pt x="6633000" y="185139"/>
                  </a:cubicBezTo>
                  <a:close/>
                  <a:moveTo>
                    <a:pt x="5141831" y="187157"/>
                  </a:moveTo>
                  <a:cubicBezTo>
                    <a:pt x="5106028" y="187157"/>
                    <a:pt x="5077004" y="157496"/>
                    <a:pt x="5077004" y="120907"/>
                  </a:cubicBezTo>
                  <a:cubicBezTo>
                    <a:pt x="5077004" y="84318"/>
                    <a:pt x="5106028" y="54657"/>
                    <a:pt x="5141831" y="54657"/>
                  </a:cubicBezTo>
                  <a:cubicBezTo>
                    <a:pt x="5177635" y="54657"/>
                    <a:pt x="5206659" y="84318"/>
                    <a:pt x="5206659" y="120907"/>
                  </a:cubicBezTo>
                  <a:cubicBezTo>
                    <a:pt x="5206659" y="157496"/>
                    <a:pt x="5177635" y="187157"/>
                    <a:pt x="5141831" y="187157"/>
                  </a:cubicBezTo>
                  <a:close/>
                  <a:moveTo>
                    <a:pt x="4957940" y="187157"/>
                  </a:moveTo>
                  <a:cubicBezTo>
                    <a:pt x="4922136" y="187157"/>
                    <a:pt x="4893112" y="157496"/>
                    <a:pt x="4893112" y="120907"/>
                  </a:cubicBezTo>
                  <a:cubicBezTo>
                    <a:pt x="4893112" y="84318"/>
                    <a:pt x="4922136" y="54657"/>
                    <a:pt x="4957940" y="54657"/>
                  </a:cubicBezTo>
                  <a:cubicBezTo>
                    <a:pt x="4993744" y="54657"/>
                    <a:pt x="5022768" y="84318"/>
                    <a:pt x="5022768" y="120907"/>
                  </a:cubicBezTo>
                  <a:cubicBezTo>
                    <a:pt x="5022768" y="157496"/>
                    <a:pt x="4993744" y="187157"/>
                    <a:pt x="4957940" y="187157"/>
                  </a:cubicBezTo>
                  <a:close/>
                  <a:moveTo>
                    <a:pt x="4774048" y="187157"/>
                  </a:moveTo>
                  <a:cubicBezTo>
                    <a:pt x="4738246" y="187157"/>
                    <a:pt x="4709221" y="157496"/>
                    <a:pt x="4709221" y="120907"/>
                  </a:cubicBezTo>
                  <a:cubicBezTo>
                    <a:pt x="4709221" y="84318"/>
                    <a:pt x="4738246" y="54657"/>
                    <a:pt x="4774048" y="54657"/>
                  </a:cubicBezTo>
                  <a:cubicBezTo>
                    <a:pt x="4809852" y="54657"/>
                    <a:pt x="4838876" y="84318"/>
                    <a:pt x="4838876" y="120907"/>
                  </a:cubicBezTo>
                  <a:cubicBezTo>
                    <a:pt x="4838876" y="157496"/>
                    <a:pt x="4809852" y="187157"/>
                    <a:pt x="4774048" y="187157"/>
                  </a:cubicBezTo>
                  <a:close/>
                  <a:moveTo>
                    <a:pt x="4590158" y="187157"/>
                  </a:moveTo>
                  <a:cubicBezTo>
                    <a:pt x="4554354" y="187157"/>
                    <a:pt x="4525330" y="157496"/>
                    <a:pt x="4525330" y="120907"/>
                  </a:cubicBezTo>
                  <a:cubicBezTo>
                    <a:pt x="4525330" y="84318"/>
                    <a:pt x="4554354" y="54657"/>
                    <a:pt x="4590158" y="54657"/>
                  </a:cubicBezTo>
                  <a:cubicBezTo>
                    <a:pt x="4625961" y="54657"/>
                    <a:pt x="4654986" y="84318"/>
                    <a:pt x="4654986" y="120907"/>
                  </a:cubicBezTo>
                  <a:cubicBezTo>
                    <a:pt x="4654986" y="157496"/>
                    <a:pt x="4625961" y="187157"/>
                    <a:pt x="4590158" y="187157"/>
                  </a:cubicBezTo>
                  <a:close/>
                  <a:moveTo>
                    <a:pt x="4406266" y="187157"/>
                  </a:moveTo>
                  <a:cubicBezTo>
                    <a:pt x="4370463" y="187157"/>
                    <a:pt x="4341439" y="157496"/>
                    <a:pt x="4341439" y="120907"/>
                  </a:cubicBezTo>
                  <a:cubicBezTo>
                    <a:pt x="4341439" y="84318"/>
                    <a:pt x="4370463" y="54657"/>
                    <a:pt x="4406266" y="54657"/>
                  </a:cubicBezTo>
                  <a:cubicBezTo>
                    <a:pt x="4442070" y="54657"/>
                    <a:pt x="4471094" y="84318"/>
                    <a:pt x="4471094" y="120907"/>
                  </a:cubicBezTo>
                  <a:cubicBezTo>
                    <a:pt x="4471094" y="157496"/>
                    <a:pt x="4442070" y="187157"/>
                    <a:pt x="4406266" y="187157"/>
                  </a:cubicBezTo>
                  <a:close/>
                  <a:moveTo>
                    <a:pt x="4222375" y="187157"/>
                  </a:moveTo>
                  <a:cubicBezTo>
                    <a:pt x="4186571" y="187157"/>
                    <a:pt x="4157547" y="157496"/>
                    <a:pt x="4157547" y="120907"/>
                  </a:cubicBezTo>
                  <a:cubicBezTo>
                    <a:pt x="4157547" y="84318"/>
                    <a:pt x="4186571" y="54657"/>
                    <a:pt x="4222375" y="54657"/>
                  </a:cubicBezTo>
                  <a:cubicBezTo>
                    <a:pt x="4258178" y="54657"/>
                    <a:pt x="4287202" y="84318"/>
                    <a:pt x="4287202" y="120907"/>
                  </a:cubicBezTo>
                  <a:cubicBezTo>
                    <a:pt x="4287202" y="157496"/>
                    <a:pt x="4258178" y="187157"/>
                    <a:pt x="4222375" y="187157"/>
                  </a:cubicBezTo>
                  <a:close/>
                  <a:moveTo>
                    <a:pt x="4023753" y="187157"/>
                  </a:moveTo>
                  <a:cubicBezTo>
                    <a:pt x="3987951" y="187157"/>
                    <a:pt x="3958926" y="157496"/>
                    <a:pt x="3958926" y="120907"/>
                  </a:cubicBezTo>
                  <a:cubicBezTo>
                    <a:pt x="3958926" y="84318"/>
                    <a:pt x="3987951" y="54657"/>
                    <a:pt x="4023753" y="54657"/>
                  </a:cubicBezTo>
                  <a:cubicBezTo>
                    <a:pt x="4059557" y="54657"/>
                    <a:pt x="4088581" y="84318"/>
                    <a:pt x="4088581" y="120907"/>
                  </a:cubicBezTo>
                  <a:cubicBezTo>
                    <a:pt x="4088581" y="157496"/>
                    <a:pt x="4059557" y="187157"/>
                    <a:pt x="4023753" y="187157"/>
                  </a:cubicBezTo>
                  <a:close/>
                  <a:moveTo>
                    <a:pt x="1180557" y="190185"/>
                  </a:moveTo>
                  <a:cubicBezTo>
                    <a:pt x="1144753" y="190185"/>
                    <a:pt x="1115729" y="160524"/>
                    <a:pt x="1115729" y="123935"/>
                  </a:cubicBezTo>
                  <a:cubicBezTo>
                    <a:pt x="1115729" y="87346"/>
                    <a:pt x="1144753" y="57685"/>
                    <a:pt x="1180557" y="57685"/>
                  </a:cubicBezTo>
                  <a:cubicBezTo>
                    <a:pt x="1216361" y="57685"/>
                    <a:pt x="1245386" y="87346"/>
                    <a:pt x="1245386" y="123935"/>
                  </a:cubicBezTo>
                  <a:cubicBezTo>
                    <a:pt x="1245386" y="160524"/>
                    <a:pt x="1216361" y="190185"/>
                    <a:pt x="1180557" y="190185"/>
                  </a:cubicBezTo>
                  <a:close/>
                  <a:moveTo>
                    <a:pt x="996666" y="190185"/>
                  </a:moveTo>
                  <a:cubicBezTo>
                    <a:pt x="960862" y="190185"/>
                    <a:pt x="931839" y="160524"/>
                    <a:pt x="931839" y="123935"/>
                  </a:cubicBezTo>
                  <a:cubicBezTo>
                    <a:pt x="931839" y="87346"/>
                    <a:pt x="960862" y="57685"/>
                    <a:pt x="996666" y="57685"/>
                  </a:cubicBezTo>
                  <a:cubicBezTo>
                    <a:pt x="1032469" y="57685"/>
                    <a:pt x="1061494" y="87346"/>
                    <a:pt x="1061494" y="123935"/>
                  </a:cubicBezTo>
                  <a:cubicBezTo>
                    <a:pt x="1061494" y="160524"/>
                    <a:pt x="1032469" y="190185"/>
                    <a:pt x="996666" y="190185"/>
                  </a:cubicBezTo>
                  <a:close/>
                  <a:moveTo>
                    <a:pt x="812774" y="190185"/>
                  </a:moveTo>
                  <a:cubicBezTo>
                    <a:pt x="776971" y="190185"/>
                    <a:pt x="747946" y="160524"/>
                    <a:pt x="747946" y="123935"/>
                  </a:cubicBezTo>
                  <a:cubicBezTo>
                    <a:pt x="747946" y="87346"/>
                    <a:pt x="776971" y="57685"/>
                    <a:pt x="812774" y="57685"/>
                  </a:cubicBezTo>
                  <a:cubicBezTo>
                    <a:pt x="848579" y="57685"/>
                    <a:pt x="877601" y="87346"/>
                    <a:pt x="877601" y="123935"/>
                  </a:cubicBezTo>
                  <a:cubicBezTo>
                    <a:pt x="877601" y="160524"/>
                    <a:pt x="848579" y="190185"/>
                    <a:pt x="812774" y="190185"/>
                  </a:cubicBezTo>
                  <a:close/>
                  <a:moveTo>
                    <a:pt x="628883" y="190185"/>
                  </a:moveTo>
                  <a:cubicBezTo>
                    <a:pt x="593080" y="190185"/>
                    <a:pt x="564056" y="160524"/>
                    <a:pt x="564056" y="123935"/>
                  </a:cubicBezTo>
                  <a:cubicBezTo>
                    <a:pt x="564056" y="87346"/>
                    <a:pt x="593080" y="57685"/>
                    <a:pt x="628883" y="57685"/>
                  </a:cubicBezTo>
                  <a:cubicBezTo>
                    <a:pt x="664687" y="57685"/>
                    <a:pt x="693711" y="87346"/>
                    <a:pt x="693711" y="123935"/>
                  </a:cubicBezTo>
                  <a:cubicBezTo>
                    <a:pt x="693711" y="160524"/>
                    <a:pt x="664687" y="190185"/>
                    <a:pt x="628883" y="190185"/>
                  </a:cubicBezTo>
                  <a:close/>
                  <a:moveTo>
                    <a:pt x="444992" y="190185"/>
                  </a:moveTo>
                  <a:cubicBezTo>
                    <a:pt x="409189" y="190185"/>
                    <a:pt x="380164" y="160524"/>
                    <a:pt x="380164" y="123935"/>
                  </a:cubicBezTo>
                  <a:cubicBezTo>
                    <a:pt x="380164" y="87346"/>
                    <a:pt x="409189" y="57685"/>
                    <a:pt x="444992" y="57685"/>
                  </a:cubicBezTo>
                  <a:cubicBezTo>
                    <a:pt x="480795" y="57685"/>
                    <a:pt x="509819" y="87346"/>
                    <a:pt x="509819" y="123935"/>
                  </a:cubicBezTo>
                  <a:cubicBezTo>
                    <a:pt x="509819" y="160524"/>
                    <a:pt x="480795" y="190185"/>
                    <a:pt x="444992" y="190185"/>
                  </a:cubicBezTo>
                  <a:close/>
                  <a:moveTo>
                    <a:pt x="261100" y="190185"/>
                  </a:moveTo>
                  <a:cubicBezTo>
                    <a:pt x="225297" y="190185"/>
                    <a:pt x="196273" y="160524"/>
                    <a:pt x="196273" y="123935"/>
                  </a:cubicBezTo>
                  <a:cubicBezTo>
                    <a:pt x="196273" y="87346"/>
                    <a:pt x="225297" y="57685"/>
                    <a:pt x="261100" y="57685"/>
                  </a:cubicBezTo>
                  <a:cubicBezTo>
                    <a:pt x="296904" y="57685"/>
                    <a:pt x="325928" y="87346"/>
                    <a:pt x="325928" y="123935"/>
                  </a:cubicBezTo>
                  <a:cubicBezTo>
                    <a:pt x="325928" y="160524"/>
                    <a:pt x="296904" y="190185"/>
                    <a:pt x="261100" y="190185"/>
                  </a:cubicBezTo>
                  <a:close/>
                  <a:moveTo>
                    <a:pt x="6446454" y="397695"/>
                  </a:moveTo>
                  <a:cubicBezTo>
                    <a:pt x="6410652" y="397695"/>
                    <a:pt x="6381628" y="368034"/>
                    <a:pt x="6381628" y="331445"/>
                  </a:cubicBezTo>
                  <a:cubicBezTo>
                    <a:pt x="6381628" y="294856"/>
                    <a:pt x="6410652" y="265195"/>
                    <a:pt x="6446454" y="265195"/>
                  </a:cubicBezTo>
                  <a:cubicBezTo>
                    <a:pt x="6482258" y="265195"/>
                    <a:pt x="6511281" y="294856"/>
                    <a:pt x="6511281" y="331445"/>
                  </a:cubicBezTo>
                  <a:cubicBezTo>
                    <a:pt x="6511281" y="368034"/>
                    <a:pt x="6482258" y="397695"/>
                    <a:pt x="6446454" y="397695"/>
                  </a:cubicBezTo>
                  <a:close/>
                  <a:moveTo>
                    <a:pt x="6262564" y="397695"/>
                  </a:moveTo>
                  <a:cubicBezTo>
                    <a:pt x="6226760" y="397695"/>
                    <a:pt x="6197736" y="368034"/>
                    <a:pt x="6197736" y="331445"/>
                  </a:cubicBezTo>
                  <a:cubicBezTo>
                    <a:pt x="6197736" y="294856"/>
                    <a:pt x="6226760" y="265195"/>
                    <a:pt x="6262564" y="265195"/>
                  </a:cubicBezTo>
                  <a:cubicBezTo>
                    <a:pt x="6298366" y="265195"/>
                    <a:pt x="6327390" y="294856"/>
                    <a:pt x="6327390" y="331445"/>
                  </a:cubicBezTo>
                  <a:cubicBezTo>
                    <a:pt x="6327390" y="368034"/>
                    <a:pt x="6298366" y="397695"/>
                    <a:pt x="6262564" y="397695"/>
                  </a:cubicBezTo>
                  <a:close/>
                  <a:moveTo>
                    <a:pt x="6078672" y="397695"/>
                  </a:moveTo>
                  <a:cubicBezTo>
                    <a:pt x="6042869" y="397695"/>
                    <a:pt x="6013845" y="368034"/>
                    <a:pt x="6013845" y="331445"/>
                  </a:cubicBezTo>
                  <a:cubicBezTo>
                    <a:pt x="6013845" y="294856"/>
                    <a:pt x="6042869" y="265195"/>
                    <a:pt x="6078672" y="265195"/>
                  </a:cubicBezTo>
                  <a:cubicBezTo>
                    <a:pt x="6114476" y="265195"/>
                    <a:pt x="6143500" y="294856"/>
                    <a:pt x="6143500" y="331445"/>
                  </a:cubicBezTo>
                  <a:cubicBezTo>
                    <a:pt x="6143500" y="368034"/>
                    <a:pt x="6114476" y="397695"/>
                    <a:pt x="6078672" y="397695"/>
                  </a:cubicBezTo>
                  <a:close/>
                  <a:moveTo>
                    <a:pt x="5894781" y="397695"/>
                  </a:moveTo>
                  <a:cubicBezTo>
                    <a:pt x="5858977" y="397695"/>
                    <a:pt x="5829953" y="368034"/>
                    <a:pt x="5829953" y="331445"/>
                  </a:cubicBezTo>
                  <a:cubicBezTo>
                    <a:pt x="5829953" y="294856"/>
                    <a:pt x="5858977" y="265195"/>
                    <a:pt x="5894781" y="265195"/>
                  </a:cubicBezTo>
                  <a:cubicBezTo>
                    <a:pt x="5930584" y="265195"/>
                    <a:pt x="5959608" y="294856"/>
                    <a:pt x="5959608" y="331445"/>
                  </a:cubicBezTo>
                  <a:cubicBezTo>
                    <a:pt x="5959608" y="368034"/>
                    <a:pt x="5930584" y="397695"/>
                    <a:pt x="5894781" y="397695"/>
                  </a:cubicBezTo>
                  <a:close/>
                  <a:moveTo>
                    <a:pt x="5710889" y="397695"/>
                  </a:moveTo>
                  <a:cubicBezTo>
                    <a:pt x="5675086" y="397695"/>
                    <a:pt x="5646062" y="368034"/>
                    <a:pt x="5646062" y="331445"/>
                  </a:cubicBezTo>
                  <a:cubicBezTo>
                    <a:pt x="5646062" y="294856"/>
                    <a:pt x="5675086" y="265195"/>
                    <a:pt x="5710889" y="265195"/>
                  </a:cubicBezTo>
                  <a:cubicBezTo>
                    <a:pt x="5746693" y="265195"/>
                    <a:pt x="5775717" y="294856"/>
                    <a:pt x="5775717" y="331445"/>
                  </a:cubicBezTo>
                  <a:cubicBezTo>
                    <a:pt x="5775717" y="368034"/>
                    <a:pt x="5746693" y="397695"/>
                    <a:pt x="5710889" y="397695"/>
                  </a:cubicBezTo>
                  <a:close/>
                  <a:moveTo>
                    <a:pt x="5526999" y="397695"/>
                  </a:moveTo>
                  <a:cubicBezTo>
                    <a:pt x="5491195" y="397695"/>
                    <a:pt x="5462171" y="368034"/>
                    <a:pt x="5462171" y="331445"/>
                  </a:cubicBezTo>
                  <a:cubicBezTo>
                    <a:pt x="5462171" y="294856"/>
                    <a:pt x="5491195" y="265195"/>
                    <a:pt x="5526999" y="265195"/>
                  </a:cubicBezTo>
                  <a:cubicBezTo>
                    <a:pt x="5562801" y="265195"/>
                    <a:pt x="5591826" y="294856"/>
                    <a:pt x="5591826" y="331445"/>
                  </a:cubicBezTo>
                  <a:cubicBezTo>
                    <a:pt x="5591826" y="368034"/>
                    <a:pt x="5562801" y="397695"/>
                    <a:pt x="5526999" y="397695"/>
                  </a:cubicBezTo>
                  <a:close/>
                  <a:moveTo>
                    <a:pt x="5328377" y="397695"/>
                  </a:moveTo>
                  <a:cubicBezTo>
                    <a:pt x="5292574" y="397695"/>
                    <a:pt x="5263550" y="368034"/>
                    <a:pt x="5263550" y="331445"/>
                  </a:cubicBezTo>
                  <a:cubicBezTo>
                    <a:pt x="5263550" y="294856"/>
                    <a:pt x="5292574" y="265195"/>
                    <a:pt x="5328377" y="265195"/>
                  </a:cubicBezTo>
                  <a:cubicBezTo>
                    <a:pt x="5364181" y="265195"/>
                    <a:pt x="5393205" y="294856"/>
                    <a:pt x="5393205" y="331445"/>
                  </a:cubicBezTo>
                  <a:cubicBezTo>
                    <a:pt x="5393205" y="368034"/>
                    <a:pt x="5364181" y="397695"/>
                    <a:pt x="5328377" y="397695"/>
                  </a:cubicBezTo>
                  <a:close/>
                  <a:moveTo>
                    <a:pt x="3831282" y="399713"/>
                  </a:moveTo>
                  <a:cubicBezTo>
                    <a:pt x="3795479" y="399713"/>
                    <a:pt x="3766455" y="370052"/>
                    <a:pt x="3766455" y="333463"/>
                  </a:cubicBezTo>
                  <a:cubicBezTo>
                    <a:pt x="3766455" y="296874"/>
                    <a:pt x="3795479" y="267213"/>
                    <a:pt x="3831282" y="267213"/>
                  </a:cubicBezTo>
                  <a:cubicBezTo>
                    <a:pt x="3867086" y="267213"/>
                    <a:pt x="3896110" y="296874"/>
                    <a:pt x="3896110" y="333463"/>
                  </a:cubicBezTo>
                  <a:cubicBezTo>
                    <a:pt x="3896110" y="370052"/>
                    <a:pt x="3867086" y="399713"/>
                    <a:pt x="3831282" y="399713"/>
                  </a:cubicBezTo>
                  <a:close/>
                  <a:moveTo>
                    <a:pt x="3647391" y="399713"/>
                  </a:moveTo>
                  <a:cubicBezTo>
                    <a:pt x="3611588" y="399713"/>
                    <a:pt x="3582563" y="370052"/>
                    <a:pt x="3582563" y="333463"/>
                  </a:cubicBezTo>
                  <a:cubicBezTo>
                    <a:pt x="3582563" y="296874"/>
                    <a:pt x="3611588" y="267213"/>
                    <a:pt x="3647391" y="267213"/>
                  </a:cubicBezTo>
                  <a:cubicBezTo>
                    <a:pt x="3683194" y="267213"/>
                    <a:pt x="3712218" y="296874"/>
                    <a:pt x="3712218" y="333463"/>
                  </a:cubicBezTo>
                  <a:cubicBezTo>
                    <a:pt x="3712218" y="370052"/>
                    <a:pt x="3683194" y="399713"/>
                    <a:pt x="3647391" y="399713"/>
                  </a:cubicBezTo>
                  <a:close/>
                  <a:moveTo>
                    <a:pt x="3463500" y="399713"/>
                  </a:moveTo>
                  <a:cubicBezTo>
                    <a:pt x="3427697" y="399713"/>
                    <a:pt x="3398673" y="370052"/>
                    <a:pt x="3398673" y="333463"/>
                  </a:cubicBezTo>
                  <a:cubicBezTo>
                    <a:pt x="3398673" y="296874"/>
                    <a:pt x="3427697" y="267213"/>
                    <a:pt x="3463500" y="267213"/>
                  </a:cubicBezTo>
                  <a:cubicBezTo>
                    <a:pt x="3499303" y="267213"/>
                    <a:pt x="3528328" y="296874"/>
                    <a:pt x="3528328" y="333463"/>
                  </a:cubicBezTo>
                  <a:cubicBezTo>
                    <a:pt x="3528328" y="370052"/>
                    <a:pt x="3499303" y="399713"/>
                    <a:pt x="3463500" y="399713"/>
                  </a:cubicBezTo>
                  <a:close/>
                  <a:moveTo>
                    <a:pt x="3279609" y="399713"/>
                  </a:moveTo>
                  <a:cubicBezTo>
                    <a:pt x="3243805" y="399713"/>
                    <a:pt x="3214781" y="370052"/>
                    <a:pt x="3214781" y="333463"/>
                  </a:cubicBezTo>
                  <a:cubicBezTo>
                    <a:pt x="3214781" y="296874"/>
                    <a:pt x="3243805" y="267213"/>
                    <a:pt x="3279609" y="267213"/>
                  </a:cubicBezTo>
                  <a:cubicBezTo>
                    <a:pt x="3315412" y="267213"/>
                    <a:pt x="3344436" y="296874"/>
                    <a:pt x="3344436" y="333463"/>
                  </a:cubicBezTo>
                  <a:cubicBezTo>
                    <a:pt x="3344436" y="370052"/>
                    <a:pt x="3315412" y="399713"/>
                    <a:pt x="3279609" y="399713"/>
                  </a:cubicBezTo>
                  <a:close/>
                  <a:moveTo>
                    <a:pt x="3095717" y="399713"/>
                  </a:moveTo>
                  <a:cubicBezTo>
                    <a:pt x="3059913" y="399713"/>
                    <a:pt x="3030889" y="370052"/>
                    <a:pt x="3030889" y="333463"/>
                  </a:cubicBezTo>
                  <a:cubicBezTo>
                    <a:pt x="3030889" y="296874"/>
                    <a:pt x="3059913" y="267213"/>
                    <a:pt x="3095717" y="267213"/>
                  </a:cubicBezTo>
                  <a:cubicBezTo>
                    <a:pt x="3131521" y="267213"/>
                    <a:pt x="3160545" y="296874"/>
                    <a:pt x="3160545" y="333463"/>
                  </a:cubicBezTo>
                  <a:cubicBezTo>
                    <a:pt x="3160545" y="370052"/>
                    <a:pt x="3131521" y="399713"/>
                    <a:pt x="3095717" y="399713"/>
                  </a:cubicBezTo>
                  <a:close/>
                  <a:moveTo>
                    <a:pt x="2911826" y="399713"/>
                  </a:moveTo>
                  <a:cubicBezTo>
                    <a:pt x="2876023" y="399713"/>
                    <a:pt x="2846998" y="370052"/>
                    <a:pt x="2846998" y="333463"/>
                  </a:cubicBezTo>
                  <a:cubicBezTo>
                    <a:pt x="2846998" y="296874"/>
                    <a:pt x="2876023" y="267213"/>
                    <a:pt x="2911826" y="267213"/>
                  </a:cubicBezTo>
                  <a:cubicBezTo>
                    <a:pt x="2947629" y="267213"/>
                    <a:pt x="2976653" y="296874"/>
                    <a:pt x="2976653" y="333463"/>
                  </a:cubicBezTo>
                  <a:cubicBezTo>
                    <a:pt x="2976653" y="370052"/>
                    <a:pt x="2947629" y="399713"/>
                    <a:pt x="2911826" y="399713"/>
                  </a:cubicBezTo>
                  <a:close/>
                  <a:moveTo>
                    <a:pt x="2713205" y="399713"/>
                  </a:moveTo>
                  <a:cubicBezTo>
                    <a:pt x="2677402" y="399713"/>
                    <a:pt x="2648378" y="370052"/>
                    <a:pt x="2648378" y="333463"/>
                  </a:cubicBezTo>
                  <a:cubicBezTo>
                    <a:pt x="2648378" y="296874"/>
                    <a:pt x="2677402" y="267213"/>
                    <a:pt x="2713205" y="267213"/>
                  </a:cubicBezTo>
                  <a:cubicBezTo>
                    <a:pt x="2749008" y="267213"/>
                    <a:pt x="2778033" y="296874"/>
                    <a:pt x="2778033" y="333463"/>
                  </a:cubicBezTo>
                  <a:cubicBezTo>
                    <a:pt x="2778033" y="370052"/>
                    <a:pt x="2749008" y="399713"/>
                    <a:pt x="2713205" y="399713"/>
                  </a:cubicBezTo>
                  <a:close/>
                  <a:moveTo>
                    <a:pt x="2514808" y="400722"/>
                  </a:moveTo>
                  <a:cubicBezTo>
                    <a:pt x="2479004" y="400722"/>
                    <a:pt x="2449981" y="371061"/>
                    <a:pt x="2449981" y="334472"/>
                  </a:cubicBezTo>
                  <a:cubicBezTo>
                    <a:pt x="2449981" y="297883"/>
                    <a:pt x="2479004" y="268222"/>
                    <a:pt x="2514808" y="268222"/>
                  </a:cubicBezTo>
                  <a:cubicBezTo>
                    <a:pt x="2550611" y="268222"/>
                    <a:pt x="2579636" y="297883"/>
                    <a:pt x="2579636" y="334472"/>
                  </a:cubicBezTo>
                  <a:cubicBezTo>
                    <a:pt x="2579636" y="371061"/>
                    <a:pt x="2550611" y="400722"/>
                    <a:pt x="2514808" y="400722"/>
                  </a:cubicBezTo>
                  <a:close/>
                  <a:moveTo>
                    <a:pt x="2330917" y="400722"/>
                  </a:moveTo>
                  <a:cubicBezTo>
                    <a:pt x="2295113" y="400722"/>
                    <a:pt x="2266089" y="371061"/>
                    <a:pt x="2266089" y="334472"/>
                  </a:cubicBezTo>
                  <a:cubicBezTo>
                    <a:pt x="2266089" y="297883"/>
                    <a:pt x="2295113" y="268222"/>
                    <a:pt x="2330917" y="268222"/>
                  </a:cubicBezTo>
                  <a:cubicBezTo>
                    <a:pt x="2366720" y="268222"/>
                    <a:pt x="2395744" y="297883"/>
                    <a:pt x="2395744" y="334472"/>
                  </a:cubicBezTo>
                  <a:cubicBezTo>
                    <a:pt x="2395744" y="371061"/>
                    <a:pt x="2366720" y="400722"/>
                    <a:pt x="2330917" y="400722"/>
                  </a:cubicBezTo>
                  <a:close/>
                  <a:moveTo>
                    <a:pt x="2147025" y="400722"/>
                  </a:moveTo>
                  <a:cubicBezTo>
                    <a:pt x="2111222" y="400722"/>
                    <a:pt x="2082197" y="371061"/>
                    <a:pt x="2082197" y="334472"/>
                  </a:cubicBezTo>
                  <a:cubicBezTo>
                    <a:pt x="2082197" y="297883"/>
                    <a:pt x="2111222" y="268222"/>
                    <a:pt x="2147025" y="268222"/>
                  </a:cubicBezTo>
                  <a:cubicBezTo>
                    <a:pt x="2182829" y="268222"/>
                    <a:pt x="2211853" y="297883"/>
                    <a:pt x="2211853" y="334472"/>
                  </a:cubicBezTo>
                  <a:cubicBezTo>
                    <a:pt x="2211853" y="371061"/>
                    <a:pt x="2182829" y="400722"/>
                    <a:pt x="2147025" y="400722"/>
                  </a:cubicBezTo>
                  <a:close/>
                  <a:moveTo>
                    <a:pt x="1963135" y="400722"/>
                  </a:moveTo>
                  <a:cubicBezTo>
                    <a:pt x="1927331" y="400722"/>
                    <a:pt x="1898307" y="371061"/>
                    <a:pt x="1898307" y="334472"/>
                  </a:cubicBezTo>
                  <a:cubicBezTo>
                    <a:pt x="1898307" y="297883"/>
                    <a:pt x="1927331" y="268222"/>
                    <a:pt x="1963135" y="268222"/>
                  </a:cubicBezTo>
                  <a:cubicBezTo>
                    <a:pt x="1998937" y="268222"/>
                    <a:pt x="2027962" y="297883"/>
                    <a:pt x="2027962" y="334472"/>
                  </a:cubicBezTo>
                  <a:cubicBezTo>
                    <a:pt x="2027962" y="371061"/>
                    <a:pt x="1998937" y="400722"/>
                    <a:pt x="1963135" y="400722"/>
                  </a:cubicBezTo>
                  <a:close/>
                  <a:moveTo>
                    <a:pt x="1779244" y="400722"/>
                  </a:moveTo>
                  <a:cubicBezTo>
                    <a:pt x="1743439" y="400722"/>
                    <a:pt x="1714416" y="371061"/>
                    <a:pt x="1714416" y="334472"/>
                  </a:cubicBezTo>
                  <a:cubicBezTo>
                    <a:pt x="1714416" y="297883"/>
                    <a:pt x="1743439" y="268222"/>
                    <a:pt x="1779244" y="268222"/>
                  </a:cubicBezTo>
                  <a:cubicBezTo>
                    <a:pt x="1815047" y="268222"/>
                    <a:pt x="1844072" y="297883"/>
                    <a:pt x="1844072" y="334472"/>
                  </a:cubicBezTo>
                  <a:cubicBezTo>
                    <a:pt x="1844072" y="371061"/>
                    <a:pt x="1815047" y="400722"/>
                    <a:pt x="1779244" y="400722"/>
                  </a:cubicBezTo>
                  <a:close/>
                  <a:moveTo>
                    <a:pt x="1595352" y="400722"/>
                  </a:moveTo>
                  <a:cubicBezTo>
                    <a:pt x="1559548" y="400722"/>
                    <a:pt x="1530525" y="371061"/>
                    <a:pt x="1530525" y="334472"/>
                  </a:cubicBezTo>
                  <a:cubicBezTo>
                    <a:pt x="1530525" y="297883"/>
                    <a:pt x="1559548" y="268222"/>
                    <a:pt x="1595352" y="268222"/>
                  </a:cubicBezTo>
                  <a:cubicBezTo>
                    <a:pt x="1631155" y="268222"/>
                    <a:pt x="1660179" y="297883"/>
                    <a:pt x="1660179" y="334472"/>
                  </a:cubicBezTo>
                  <a:cubicBezTo>
                    <a:pt x="1660179" y="371061"/>
                    <a:pt x="1631155" y="400722"/>
                    <a:pt x="1595352" y="400722"/>
                  </a:cubicBezTo>
                  <a:close/>
                  <a:moveTo>
                    <a:pt x="1396731" y="400722"/>
                  </a:moveTo>
                  <a:cubicBezTo>
                    <a:pt x="1360928" y="400722"/>
                    <a:pt x="1331904" y="371061"/>
                    <a:pt x="1331904" y="334472"/>
                  </a:cubicBezTo>
                  <a:cubicBezTo>
                    <a:pt x="1331904" y="297883"/>
                    <a:pt x="1360928" y="268222"/>
                    <a:pt x="1396731" y="268222"/>
                  </a:cubicBezTo>
                  <a:cubicBezTo>
                    <a:pt x="1432534" y="268222"/>
                    <a:pt x="1461559" y="297883"/>
                    <a:pt x="1461559" y="334472"/>
                  </a:cubicBezTo>
                  <a:cubicBezTo>
                    <a:pt x="1461559" y="371061"/>
                    <a:pt x="1432534" y="400722"/>
                    <a:pt x="1396731" y="400722"/>
                  </a:cubicBezTo>
                  <a:close/>
                  <a:moveTo>
                    <a:pt x="7751077" y="402741"/>
                  </a:moveTo>
                  <a:cubicBezTo>
                    <a:pt x="7715273" y="402741"/>
                    <a:pt x="7686249" y="373080"/>
                    <a:pt x="7686249" y="336491"/>
                  </a:cubicBezTo>
                  <a:cubicBezTo>
                    <a:pt x="7686249" y="299902"/>
                    <a:pt x="7715273" y="270241"/>
                    <a:pt x="7751077" y="270241"/>
                  </a:cubicBezTo>
                  <a:cubicBezTo>
                    <a:pt x="7786880" y="270241"/>
                    <a:pt x="7815905" y="299902"/>
                    <a:pt x="7815905" y="336491"/>
                  </a:cubicBezTo>
                  <a:cubicBezTo>
                    <a:pt x="7815905" y="373080"/>
                    <a:pt x="7786880" y="402741"/>
                    <a:pt x="7751077" y="402741"/>
                  </a:cubicBezTo>
                  <a:close/>
                  <a:moveTo>
                    <a:pt x="7567185" y="402741"/>
                  </a:moveTo>
                  <a:cubicBezTo>
                    <a:pt x="7531382" y="402741"/>
                    <a:pt x="7502357" y="373080"/>
                    <a:pt x="7502357" y="336491"/>
                  </a:cubicBezTo>
                  <a:cubicBezTo>
                    <a:pt x="7502357" y="299902"/>
                    <a:pt x="7531382" y="270241"/>
                    <a:pt x="7567185" y="270241"/>
                  </a:cubicBezTo>
                  <a:cubicBezTo>
                    <a:pt x="7602989" y="270241"/>
                    <a:pt x="7632013" y="299902"/>
                    <a:pt x="7632013" y="336491"/>
                  </a:cubicBezTo>
                  <a:cubicBezTo>
                    <a:pt x="7632013" y="373080"/>
                    <a:pt x="7602989" y="402741"/>
                    <a:pt x="7567185" y="402741"/>
                  </a:cubicBezTo>
                  <a:close/>
                  <a:moveTo>
                    <a:pt x="7383294" y="402741"/>
                  </a:moveTo>
                  <a:cubicBezTo>
                    <a:pt x="7347490" y="402741"/>
                    <a:pt x="7318466" y="373080"/>
                    <a:pt x="7318466" y="336491"/>
                  </a:cubicBezTo>
                  <a:cubicBezTo>
                    <a:pt x="7318466" y="299902"/>
                    <a:pt x="7347490" y="270241"/>
                    <a:pt x="7383294" y="270241"/>
                  </a:cubicBezTo>
                  <a:cubicBezTo>
                    <a:pt x="7419097" y="270241"/>
                    <a:pt x="7448122" y="299902"/>
                    <a:pt x="7448122" y="336491"/>
                  </a:cubicBezTo>
                  <a:cubicBezTo>
                    <a:pt x="7448122" y="373080"/>
                    <a:pt x="7419097" y="402741"/>
                    <a:pt x="7383294" y="402741"/>
                  </a:cubicBezTo>
                  <a:close/>
                  <a:moveTo>
                    <a:pt x="7199404" y="402741"/>
                  </a:moveTo>
                  <a:cubicBezTo>
                    <a:pt x="7163600" y="402741"/>
                    <a:pt x="7134576" y="373080"/>
                    <a:pt x="7134576" y="336491"/>
                  </a:cubicBezTo>
                  <a:cubicBezTo>
                    <a:pt x="7134576" y="299902"/>
                    <a:pt x="7163600" y="270241"/>
                    <a:pt x="7199404" y="270241"/>
                  </a:cubicBezTo>
                  <a:cubicBezTo>
                    <a:pt x="7235206" y="270241"/>
                    <a:pt x="7264230" y="299902"/>
                    <a:pt x="7264230" y="336491"/>
                  </a:cubicBezTo>
                  <a:cubicBezTo>
                    <a:pt x="7264230" y="373080"/>
                    <a:pt x="7235206" y="402741"/>
                    <a:pt x="7199404" y="402741"/>
                  </a:cubicBezTo>
                  <a:close/>
                  <a:moveTo>
                    <a:pt x="7015512" y="402741"/>
                  </a:moveTo>
                  <a:cubicBezTo>
                    <a:pt x="6979708" y="402741"/>
                    <a:pt x="6950684" y="373080"/>
                    <a:pt x="6950684" y="336491"/>
                  </a:cubicBezTo>
                  <a:cubicBezTo>
                    <a:pt x="6950684" y="299902"/>
                    <a:pt x="6979708" y="270241"/>
                    <a:pt x="7015512" y="270241"/>
                  </a:cubicBezTo>
                  <a:cubicBezTo>
                    <a:pt x="7051316" y="270241"/>
                    <a:pt x="7080340" y="299902"/>
                    <a:pt x="7080340" y="336491"/>
                  </a:cubicBezTo>
                  <a:cubicBezTo>
                    <a:pt x="7080340" y="373080"/>
                    <a:pt x="7051316" y="402741"/>
                    <a:pt x="7015512" y="402741"/>
                  </a:cubicBezTo>
                  <a:close/>
                  <a:moveTo>
                    <a:pt x="6831620" y="402741"/>
                  </a:moveTo>
                  <a:cubicBezTo>
                    <a:pt x="6795816" y="402741"/>
                    <a:pt x="6766792" y="373080"/>
                    <a:pt x="6766792" y="336491"/>
                  </a:cubicBezTo>
                  <a:cubicBezTo>
                    <a:pt x="6766792" y="299902"/>
                    <a:pt x="6795816" y="270241"/>
                    <a:pt x="6831620" y="270241"/>
                  </a:cubicBezTo>
                  <a:cubicBezTo>
                    <a:pt x="6867424" y="270241"/>
                    <a:pt x="6896448" y="299902"/>
                    <a:pt x="6896448" y="336491"/>
                  </a:cubicBezTo>
                  <a:cubicBezTo>
                    <a:pt x="6896448" y="373080"/>
                    <a:pt x="6867424" y="402741"/>
                    <a:pt x="6831620" y="402741"/>
                  </a:cubicBezTo>
                  <a:close/>
                  <a:moveTo>
                    <a:pt x="6633000" y="402741"/>
                  </a:moveTo>
                  <a:cubicBezTo>
                    <a:pt x="6597196" y="402741"/>
                    <a:pt x="6568172" y="373080"/>
                    <a:pt x="6568172" y="336491"/>
                  </a:cubicBezTo>
                  <a:cubicBezTo>
                    <a:pt x="6568172" y="299902"/>
                    <a:pt x="6597196" y="270241"/>
                    <a:pt x="6633000" y="270241"/>
                  </a:cubicBezTo>
                  <a:cubicBezTo>
                    <a:pt x="6668802" y="270241"/>
                    <a:pt x="6697826" y="299902"/>
                    <a:pt x="6697826" y="336491"/>
                  </a:cubicBezTo>
                  <a:cubicBezTo>
                    <a:pt x="6697826" y="373080"/>
                    <a:pt x="6668802" y="402741"/>
                    <a:pt x="6633000" y="402741"/>
                  </a:cubicBezTo>
                  <a:close/>
                  <a:moveTo>
                    <a:pt x="5141831" y="404759"/>
                  </a:moveTo>
                  <a:cubicBezTo>
                    <a:pt x="5106028" y="404759"/>
                    <a:pt x="5077004" y="375098"/>
                    <a:pt x="5077004" y="338509"/>
                  </a:cubicBezTo>
                  <a:cubicBezTo>
                    <a:pt x="5077004" y="301920"/>
                    <a:pt x="5106028" y="272259"/>
                    <a:pt x="5141831" y="272259"/>
                  </a:cubicBezTo>
                  <a:cubicBezTo>
                    <a:pt x="5177635" y="272259"/>
                    <a:pt x="5206659" y="301920"/>
                    <a:pt x="5206659" y="338509"/>
                  </a:cubicBezTo>
                  <a:cubicBezTo>
                    <a:pt x="5206659" y="375098"/>
                    <a:pt x="5177635" y="404759"/>
                    <a:pt x="5141831" y="404759"/>
                  </a:cubicBezTo>
                  <a:close/>
                  <a:moveTo>
                    <a:pt x="4957940" y="404759"/>
                  </a:moveTo>
                  <a:cubicBezTo>
                    <a:pt x="4922136" y="404759"/>
                    <a:pt x="4893112" y="375098"/>
                    <a:pt x="4893112" y="338509"/>
                  </a:cubicBezTo>
                  <a:cubicBezTo>
                    <a:pt x="4893112" y="301920"/>
                    <a:pt x="4922136" y="272259"/>
                    <a:pt x="4957940" y="272259"/>
                  </a:cubicBezTo>
                  <a:cubicBezTo>
                    <a:pt x="4993744" y="272259"/>
                    <a:pt x="5022768" y="301920"/>
                    <a:pt x="5022768" y="338509"/>
                  </a:cubicBezTo>
                  <a:cubicBezTo>
                    <a:pt x="5022768" y="375098"/>
                    <a:pt x="4993744" y="404759"/>
                    <a:pt x="4957940" y="404759"/>
                  </a:cubicBezTo>
                  <a:close/>
                  <a:moveTo>
                    <a:pt x="4774048" y="404759"/>
                  </a:moveTo>
                  <a:cubicBezTo>
                    <a:pt x="4738246" y="404759"/>
                    <a:pt x="4709221" y="375098"/>
                    <a:pt x="4709221" y="338509"/>
                  </a:cubicBezTo>
                  <a:cubicBezTo>
                    <a:pt x="4709221" y="301920"/>
                    <a:pt x="4738246" y="272259"/>
                    <a:pt x="4774048" y="272259"/>
                  </a:cubicBezTo>
                  <a:cubicBezTo>
                    <a:pt x="4809852" y="272259"/>
                    <a:pt x="4838876" y="301920"/>
                    <a:pt x="4838876" y="338509"/>
                  </a:cubicBezTo>
                  <a:cubicBezTo>
                    <a:pt x="4838876" y="375098"/>
                    <a:pt x="4809852" y="404759"/>
                    <a:pt x="4774048" y="404759"/>
                  </a:cubicBezTo>
                  <a:close/>
                  <a:moveTo>
                    <a:pt x="4590158" y="404759"/>
                  </a:moveTo>
                  <a:cubicBezTo>
                    <a:pt x="4554354" y="404759"/>
                    <a:pt x="4525330" y="375098"/>
                    <a:pt x="4525330" y="338509"/>
                  </a:cubicBezTo>
                  <a:cubicBezTo>
                    <a:pt x="4525330" y="301920"/>
                    <a:pt x="4554354" y="272259"/>
                    <a:pt x="4590158" y="272259"/>
                  </a:cubicBezTo>
                  <a:cubicBezTo>
                    <a:pt x="4625961" y="272259"/>
                    <a:pt x="4654986" y="301920"/>
                    <a:pt x="4654986" y="338509"/>
                  </a:cubicBezTo>
                  <a:cubicBezTo>
                    <a:pt x="4654986" y="375098"/>
                    <a:pt x="4625961" y="404759"/>
                    <a:pt x="4590158" y="404759"/>
                  </a:cubicBezTo>
                  <a:close/>
                  <a:moveTo>
                    <a:pt x="4406266" y="404759"/>
                  </a:moveTo>
                  <a:cubicBezTo>
                    <a:pt x="4370463" y="404759"/>
                    <a:pt x="4341439" y="375098"/>
                    <a:pt x="4341439" y="338509"/>
                  </a:cubicBezTo>
                  <a:cubicBezTo>
                    <a:pt x="4341439" y="301920"/>
                    <a:pt x="4370463" y="272259"/>
                    <a:pt x="4406266" y="272259"/>
                  </a:cubicBezTo>
                  <a:cubicBezTo>
                    <a:pt x="4442070" y="272259"/>
                    <a:pt x="4471094" y="301920"/>
                    <a:pt x="4471094" y="338509"/>
                  </a:cubicBezTo>
                  <a:cubicBezTo>
                    <a:pt x="4471094" y="375098"/>
                    <a:pt x="4442070" y="404759"/>
                    <a:pt x="4406266" y="404759"/>
                  </a:cubicBezTo>
                  <a:close/>
                  <a:moveTo>
                    <a:pt x="4222375" y="404759"/>
                  </a:moveTo>
                  <a:cubicBezTo>
                    <a:pt x="4186571" y="404759"/>
                    <a:pt x="4157547" y="375098"/>
                    <a:pt x="4157547" y="338509"/>
                  </a:cubicBezTo>
                  <a:cubicBezTo>
                    <a:pt x="4157547" y="301920"/>
                    <a:pt x="4186571" y="272259"/>
                    <a:pt x="4222375" y="272259"/>
                  </a:cubicBezTo>
                  <a:cubicBezTo>
                    <a:pt x="4258178" y="272259"/>
                    <a:pt x="4287202" y="301920"/>
                    <a:pt x="4287202" y="338509"/>
                  </a:cubicBezTo>
                  <a:cubicBezTo>
                    <a:pt x="4287202" y="375098"/>
                    <a:pt x="4258178" y="404759"/>
                    <a:pt x="4222375" y="404759"/>
                  </a:cubicBezTo>
                  <a:close/>
                  <a:moveTo>
                    <a:pt x="4023753" y="404759"/>
                  </a:moveTo>
                  <a:cubicBezTo>
                    <a:pt x="3987951" y="404759"/>
                    <a:pt x="3958926" y="375098"/>
                    <a:pt x="3958926" y="338509"/>
                  </a:cubicBezTo>
                  <a:cubicBezTo>
                    <a:pt x="3958926" y="301920"/>
                    <a:pt x="3987951" y="272259"/>
                    <a:pt x="4023753" y="272259"/>
                  </a:cubicBezTo>
                  <a:cubicBezTo>
                    <a:pt x="4059557" y="272259"/>
                    <a:pt x="4088581" y="301920"/>
                    <a:pt x="4088581" y="338509"/>
                  </a:cubicBezTo>
                  <a:cubicBezTo>
                    <a:pt x="4088581" y="375098"/>
                    <a:pt x="4059557" y="404759"/>
                    <a:pt x="4023753" y="404759"/>
                  </a:cubicBezTo>
                  <a:close/>
                  <a:moveTo>
                    <a:pt x="1180557" y="407787"/>
                  </a:moveTo>
                  <a:cubicBezTo>
                    <a:pt x="1144753" y="407787"/>
                    <a:pt x="1115729" y="378126"/>
                    <a:pt x="1115729" y="341537"/>
                  </a:cubicBezTo>
                  <a:cubicBezTo>
                    <a:pt x="1115729" y="304948"/>
                    <a:pt x="1144753" y="275287"/>
                    <a:pt x="1180557" y="275287"/>
                  </a:cubicBezTo>
                  <a:cubicBezTo>
                    <a:pt x="1216361" y="275287"/>
                    <a:pt x="1245386" y="304948"/>
                    <a:pt x="1245386" y="341537"/>
                  </a:cubicBezTo>
                  <a:cubicBezTo>
                    <a:pt x="1245386" y="378126"/>
                    <a:pt x="1216361" y="407787"/>
                    <a:pt x="1180557" y="407787"/>
                  </a:cubicBezTo>
                  <a:close/>
                  <a:moveTo>
                    <a:pt x="996666" y="407787"/>
                  </a:moveTo>
                  <a:cubicBezTo>
                    <a:pt x="960862" y="407787"/>
                    <a:pt x="931839" y="378126"/>
                    <a:pt x="931839" y="341537"/>
                  </a:cubicBezTo>
                  <a:cubicBezTo>
                    <a:pt x="931839" y="304948"/>
                    <a:pt x="960862" y="275287"/>
                    <a:pt x="996666" y="275287"/>
                  </a:cubicBezTo>
                  <a:cubicBezTo>
                    <a:pt x="1032469" y="275287"/>
                    <a:pt x="1061494" y="304948"/>
                    <a:pt x="1061494" y="341537"/>
                  </a:cubicBezTo>
                  <a:cubicBezTo>
                    <a:pt x="1061494" y="378126"/>
                    <a:pt x="1032469" y="407787"/>
                    <a:pt x="996666" y="407787"/>
                  </a:cubicBezTo>
                  <a:close/>
                  <a:moveTo>
                    <a:pt x="812774" y="407787"/>
                  </a:moveTo>
                  <a:cubicBezTo>
                    <a:pt x="776971" y="407787"/>
                    <a:pt x="747946" y="378126"/>
                    <a:pt x="747946" y="341537"/>
                  </a:cubicBezTo>
                  <a:cubicBezTo>
                    <a:pt x="747946" y="304948"/>
                    <a:pt x="776971" y="275287"/>
                    <a:pt x="812774" y="275287"/>
                  </a:cubicBezTo>
                  <a:cubicBezTo>
                    <a:pt x="848579" y="275287"/>
                    <a:pt x="877601" y="304948"/>
                    <a:pt x="877601" y="341537"/>
                  </a:cubicBezTo>
                  <a:cubicBezTo>
                    <a:pt x="877601" y="378126"/>
                    <a:pt x="848579" y="407787"/>
                    <a:pt x="812774" y="407787"/>
                  </a:cubicBezTo>
                  <a:close/>
                  <a:moveTo>
                    <a:pt x="628883" y="407787"/>
                  </a:moveTo>
                  <a:cubicBezTo>
                    <a:pt x="593080" y="407787"/>
                    <a:pt x="564056" y="378126"/>
                    <a:pt x="564056" y="341537"/>
                  </a:cubicBezTo>
                  <a:cubicBezTo>
                    <a:pt x="564056" y="304948"/>
                    <a:pt x="593080" y="275287"/>
                    <a:pt x="628883" y="275287"/>
                  </a:cubicBezTo>
                  <a:cubicBezTo>
                    <a:pt x="664687" y="275287"/>
                    <a:pt x="693711" y="304948"/>
                    <a:pt x="693711" y="341537"/>
                  </a:cubicBezTo>
                  <a:cubicBezTo>
                    <a:pt x="693711" y="378126"/>
                    <a:pt x="664687" y="407787"/>
                    <a:pt x="628883" y="407787"/>
                  </a:cubicBezTo>
                  <a:close/>
                  <a:moveTo>
                    <a:pt x="444992" y="407787"/>
                  </a:moveTo>
                  <a:cubicBezTo>
                    <a:pt x="409189" y="407787"/>
                    <a:pt x="380164" y="378126"/>
                    <a:pt x="380164" y="341537"/>
                  </a:cubicBezTo>
                  <a:cubicBezTo>
                    <a:pt x="380164" y="304948"/>
                    <a:pt x="409189" y="275287"/>
                    <a:pt x="444992" y="275287"/>
                  </a:cubicBezTo>
                  <a:cubicBezTo>
                    <a:pt x="480795" y="275287"/>
                    <a:pt x="509819" y="304948"/>
                    <a:pt x="509819" y="341537"/>
                  </a:cubicBezTo>
                  <a:cubicBezTo>
                    <a:pt x="509819" y="378126"/>
                    <a:pt x="480795" y="407787"/>
                    <a:pt x="444992" y="407787"/>
                  </a:cubicBezTo>
                  <a:close/>
                  <a:moveTo>
                    <a:pt x="261100" y="407787"/>
                  </a:moveTo>
                  <a:cubicBezTo>
                    <a:pt x="225297" y="407787"/>
                    <a:pt x="196273" y="378126"/>
                    <a:pt x="196273" y="341537"/>
                  </a:cubicBezTo>
                  <a:cubicBezTo>
                    <a:pt x="196273" y="304948"/>
                    <a:pt x="225297" y="275287"/>
                    <a:pt x="261100" y="275287"/>
                  </a:cubicBezTo>
                  <a:cubicBezTo>
                    <a:pt x="296904" y="275287"/>
                    <a:pt x="325928" y="304948"/>
                    <a:pt x="325928" y="341537"/>
                  </a:cubicBezTo>
                  <a:cubicBezTo>
                    <a:pt x="325928" y="378126"/>
                    <a:pt x="296904" y="407787"/>
                    <a:pt x="261100" y="407787"/>
                  </a:cubicBezTo>
                  <a:close/>
                  <a:moveTo>
                    <a:pt x="6454772" y="615298"/>
                  </a:moveTo>
                  <a:cubicBezTo>
                    <a:pt x="6418968" y="615298"/>
                    <a:pt x="6389944" y="585637"/>
                    <a:pt x="6389944" y="549048"/>
                  </a:cubicBezTo>
                  <a:cubicBezTo>
                    <a:pt x="6389944" y="512459"/>
                    <a:pt x="6418968" y="482798"/>
                    <a:pt x="6454772" y="482798"/>
                  </a:cubicBezTo>
                  <a:cubicBezTo>
                    <a:pt x="6490575" y="482798"/>
                    <a:pt x="6519600" y="512459"/>
                    <a:pt x="6519600" y="549048"/>
                  </a:cubicBezTo>
                  <a:cubicBezTo>
                    <a:pt x="6519600" y="585637"/>
                    <a:pt x="6490575" y="615298"/>
                    <a:pt x="6454772" y="615298"/>
                  </a:cubicBezTo>
                  <a:close/>
                  <a:moveTo>
                    <a:pt x="6270880" y="615298"/>
                  </a:moveTo>
                  <a:cubicBezTo>
                    <a:pt x="6235077" y="615298"/>
                    <a:pt x="6206052" y="585637"/>
                    <a:pt x="6206052" y="549048"/>
                  </a:cubicBezTo>
                  <a:cubicBezTo>
                    <a:pt x="6206052" y="512459"/>
                    <a:pt x="6235077" y="482798"/>
                    <a:pt x="6270880" y="482798"/>
                  </a:cubicBezTo>
                  <a:cubicBezTo>
                    <a:pt x="6306684" y="482798"/>
                    <a:pt x="6335708" y="512459"/>
                    <a:pt x="6335708" y="549048"/>
                  </a:cubicBezTo>
                  <a:cubicBezTo>
                    <a:pt x="6335708" y="585637"/>
                    <a:pt x="6306684" y="615298"/>
                    <a:pt x="6270880" y="615298"/>
                  </a:cubicBezTo>
                  <a:close/>
                  <a:moveTo>
                    <a:pt x="6086990" y="615298"/>
                  </a:moveTo>
                  <a:cubicBezTo>
                    <a:pt x="6051186" y="615298"/>
                    <a:pt x="6022162" y="585637"/>
                    <a:pt x="6022162" y="549048"/>
                  </a:cubicBezTo>
                  <a:cubicBezTo>
                    <a:pt x="6022162" y="512459"/>
                    <a:pt x="6051186" y="482798"/>
                    <a:pt x="6086990" y="482798"/>
                  </a:cubicBezTo>
                  <a:cubicBezTo>
                    <a:pt x="6122793" y="482798"/>
                    <a:pt x="6151817" y="512459"/>
                    <a:pt x="6151817" y="549048"/>
                  </a:cubicBezTo>
                  <a:cubicBezTo>
                    <a:pt x="6151817" y="585637"/>
                    <a:pt x="6122793" y="615298"/>
                    <a:pt x="6086990" y="615298"/>
                  </a:cubicBezTo>
                  <a:close/>
                  <a:moveTo>
                    <a:pt x="5903098" y="615298"/>
                  </a:moveTo>
                  <a:cubicBezTo>
                    <a:pt x="5867295" y="615298"/>
                    <a:pt x="5838270" y="585637"/>
                    <a:pt x="5838270" y="549048"/>
                  </a:cubicBezTo>
                  <a:cubicBezTo>
                    <a:pt x="5838270" y="512459"/>
                    <a:pt x="5867295" y="482798"/>
                    <a:pt x="5903098" y="482798"/>
                  </a:cubicBezTo>
                  <a:cubicBezTo>
                    <a:pt x="5938902" y="482798"/>
                    <a:pt x="5967926" y="512459"/>
                    <a:pt x="5967926" y="549048"/>
                  </a:cubicBezTo>
                  <a:cubicBezTo>
                    <a:pt x="5967926" y="585637"/>
                    <a:pt x="5938902" y="615298"/>
                    <a:pt x="5903098" y="615298"/>
                  </a:cubicBezTo>
                  <a:close/>
                  <a:moveTo>
                    <a:pt x="5719207" y="615298"/>
                  </a:moveTo>
                  <a:cubicBezTo>
                    <a:pt x="5683403" y="615298"/>
                    <a:pt x="5654379" y="585637"/>
                    <a:pt x="5654379" y="549048"/>
                  </a:cubicBezTo>
                  <a:cubicBezTo>
                    <a:pt x="5654379" y="512459"/>
                    <a:pt x="5683403" y="482798"/>
                    <a:pt x="5719207" y="482798"/>
                  </a:cubicBezTo>
                  <a:cubicBezTo>
                    <a:pt x="5755009" y="482798"/>
                    <a:pt x="5784034" y="512459"/>
                    <a:pt x="5784034" y="549048"/>
                  </a:cubicBezTo>
                  <a:cubicBezTo>
                    <a:pt x="5784034" y="585637"/>
                    <a:pt x="5755009" y="615298"/>
                    <a:pt x="5719207" y="615298"/>
                  </a:cubicBezTo>
                  <a:close/>
                  <a:moveTo>
                    <a:pt x="5535315" y="615298"/>
                  </a:moveTo>
                  <a:cubicBezTo>
                    <a:pt x="5499511" y="615298"/>
                    <a:pt x="5470487" y="585637"/>
                    <a:pt x="5470487" y="549048"/>
                  </a:cubicBezTo>
                  <a:cubicBezTo>
                    <a:pt x="5470487" y="512459"/>
                    <a:pt x="5499511" y="482798"/>
                    <a:pt x="5535315" y="482798"/>
                  </a:cubicBezTo>
                  <a:cubicBezTo>
                    <a:pt x="5571119" y="482798"/>
                    <a:pt x="5600143" y="512459"/>
                    <a:pt x="5600143" y="549048"/>
                  </a:cubicBezTo>
                  <a:cubicBezTo>
                    <a:pt x="5600143" y="585637"/>
                    <a:pt x="5571119" y="615298"/>
                    <a:pt x="5535315" y="615298"/>
                  </a:cubicBezTo>
                  <a:close/>
                  <a:moveTo>
                    <a:pt x="5336695" y="615298"/>
                  </a:moveTo>
                  <a:cubicBezTo>
                    <a:pt x="5300891" y="615298"/>
                    <a:pt x="5271867" y="585637"/>
                    <a:pt x="5271867" y="549048"/>
                  </a:cubicBezTo>
                  <a:cubicBezTo>
                    <a:pt x="5271867" y="512459"/>
                    <a:pt x="5300891" y="482798"/>
                    <a:pt x="5336695" y="482798"/>
                  </a:cubicBezTo>
                  <a:cubicBezTo>
                    <a:pt x="5372498" y="482798"/>
                    <a:pt x="5401522" y="512459"/>
                    <a:pt x="5401522" y="549048"/>
                  </a:cubicBezTo>
                  <a:cubicBezTo>
                    <a:pt x="5401522" y="585637"/>
                    <a:pt x="5372498" y="615298"/>
                    <a:pt x="5336695" y="615298"/>
                  </a:cubicBezTo>
                  <a:close/>
                  <a:moveTo>
                    <a:pt x="3839600" y="617316"/>
                  </a:moveTo>
                  <a:cubicBezTo>
                    <a:pt x="3803797" y="617316"/>
                    <a:pt x="3774772" y="587655"/>
                    <a:pt x="3774772" y="551066"/>
                  </a:cubicBezTo>
                  <a:cubicBezTo>
                    <a:pt x="3774772" y="514477"/>
                    <a:pt x="3803797" y="484816"/>
                    <a:pt x="3839600" y="484816"/>
                  </a:cubicBezTo>
                  <a:cubicBezTo>
                    <a:pt x="3875403" y="484816"/>
                    <a:pt x="3904427" y="514477"/>
                    <a:pt x="3904427" y="551066"/>
                  </a:cubicBezTo>
                  <a:cubicBezTo>
                    <a:pt x="3904427" y="587655"/>
                    <a:pt x="3875403" y="617316"/>
                    <a:pt x="3839600" y="617316"/>
                  </a:cubicBezTo>
                  <a:close/>
                  <a:moveTo>
                    <a:pt x="3655709" y="617316"/>
                  </a:moveTo>
                  <a:cubicBezTo>
                    <a:pt x="3619905" y="617316"/>
                    <a:pt x="3590881" y="587655"/>
                    <a:pt x="3590881" y="551066"/>
                  </a:cubicBezTo>
                  <a:cubicBezTo>
                    <a:pt x="3590881" y="514477"/>
                    <a:pt x="3619905" y="484816"/>
                    <a:pt x="3655709" y="484816"/>
                  </a:cubicBezTo>
                  <a:cubicBezTo>
                    <a:pt x="3691512" y="484816"/>
                    <a:pt x="3720536" y="514477"/>
                    <a:pt x="3720536" y="551066"/>
                  </a:cubicBezTo>
                  <a:cubicBezTo>
                    <a:pt x="3720536" y="587655"/>
                    <a:pt x="3691512" y="617316"/>
                    <a:pt x="3655709" y="617316"/>
                  </a:cubicBezTo>
                  <a:close/>
                  <a:moveTo>
                    <a:pt x="3471818" y="617316"/>
                  </a:moveTo>
                  <a:cubicBezTo>
                    <a:pt x="3436014" y="617316"/>
                    <a:pt x="3406990" y="587655"/>
                    <a:pt x="3406990" y="551066"/>
                  </a:cubicBezTo>
                  <a:cubicBezTo>
                    <a:pt x="3406990" y="514477"/>
                    <a:pt x="3436014" y="484816"/>
                    <a:pt x="3471818" y="484816"/>
                  </a:cubicBezTo>
                  <a:cubicBezTo>
                    <a:pt x="3507621" y="484816"/>
                    <a:pt x="3536645" y="514477"/>
                    <a:pt x="3536645" y="551066"/>
                  </a:cubicBezTo>
                  <a:cubicBezTo>
                    <a:pt x="3536645" y="587655"/>
                    <a:pt x="3507621" y="617316"/>
                    <a:pt x="3471818" y="617316"/>
                  </a:cubicBezTo>
                  <a:close/>
                  <a:moveTo>
                    <a:pt x="3287926" y="617316"/>
                  </a:moveTo>
                  <a:cubicBezTo>
                    <a:pt x="3252122" y="617316"/>
                    <a:pt x="3223098" y="587655"/>
                    <a:pt x="3223098" y="551066"/>
                  </a:cubicBezTo>
                  <a:cubicBezTo>
                    <a:pt x="3223098" y="514477"/>
                    <a:pt x="3252122" y="484816"/>
                    <a:pt x="3287926" y="484816"/>
                  </a:cubicBezTo>
                  <a:cubicBezTo>
                    <a:pt x="3323730" y="484816"/>
                    <a:pt x="3352754" y="514477"/>
                    <a:pt x="3352754" y="551066"/>
                  </a:cubicBezTo>
                  <a:cubicBezTo>
                    <a:pt x="3352754" y="587655"/>
                    <a:pt x="3323730" y="617316"/>
                    <a:pt x="3287926" y="617316"/>
                  </a:cubicBezTo>
                  <a:close/>
                  <a:moveTo>
                    <a:pt x="3104034" y="617316"/>
                  </a:moveTo>
                  <a:cubicBezTo>
                    <a:pt x="3068231" y="617316"/>
                    <a:pt x="3039206" y="587655"/>
                    <a:pt x="3039206" y="551066"/>
                  </a:cubicBezTo>
                  <a:cubicBezTo>
                    <a:pt x="3039206" y="514477"/>
                    <a:pt x="3068231" y="484816"/>
                    <a:pt x="3104034" y="484816"/>
                  </a:cubicBezTo>
                  <a:cubicBezTo>
                    <a:pt x="3139837" y="484816"/>
                    <a:pt x="3168861" y="514477"/>
                    <a:pt x="3168861" y="551066"/>
                  </a:cubicBezTo>
                  <a:cubicBezTo>
                    <a:pt x="3168861" y="587655"/>
                    <a:pt x="3139837" y="617316"/>
                    <a:pt x="3104034" y="617316"/>
                  </a:cubicBezTo>
                  <a:close/>
                  <a:moveTo>
                    <a:pt x="2920143" y="617316"/>
                  </a:moveTo>
                  <a:cubicBezTo>
                    <a:pt x="2884339" y="617316"/>
                    <a:pt x="2855315" y="587655"/>
                    <a:pt x="2855315" y="551066"/>
                  </a:cubicBezTo>
                  <a:cubicBezTo>
                    <a:pt x="2855315" y="514477"/>
                    <a:pt x="2884339" y="484816"/>
                    <a:pt x="2920143" y="484816"/>
                  </a:cubicBezTo>
                  <a:cubicBezTo>
                    <a:pt x="2955946" y="484816"/>
                    <a:pt x="2984970" y="514477"/>
                    <a:pt x="2984970" y="551066"/>
                  </a:cubicBezTo>
                  <a:cubicBezTo>
                    <a:pt x="2984970" y="587655"/>
                    <a:pt x="2955946" y="617316"/>
                    <a:pt x="2920143" y="617316"/>
                  </a:cubicBezTo>
                  <a:close/>
                  <a:moveTo>
                    <a:pt x="2721523" y="617316"/>
                  </a:moveTo>
                  <a:cubicBezTo>
                    <a:pt x="2685719" y="617316"/>
                    <a:pt x="2656695" y="587655"/>
                    <a:pt x="2656695" y="551066"/>
                  </a:cubicBezTo>
                  <a:cubicBezTo>
                    <a:pt x="2656695" y="514477"/>
                    <a:pt x="2685719" y="484816"/>
                    <a:pt x="2721523" y="484816"/>
                  </a:cubicBezTo>
                  <a:cubicBezTo>
                    <a:pt x="2757326" y="484816"/>
                    <a:pt x="2786350" y="514477"/>
                    <a:pt x="2786350" y="551066"/>
                  </a:cubicBezTo>
                  <a:cubicBezTo>
                    <a:pt x="2786350" y="587655"/>
                    <a:pt x="2757326" y="617316"/>
                    <a:pt x="2721523" y="617316"/>
                  </a:cubicBezTo>
                  <a:close/>
                  <a:moveTo>
                    <a:pt x="2523126" y="618325"/>
                  </a:moveTo>
                  <a:cubicBezTo>
                    <a:pt x="2487322" y="618325"/>
                    <a:pt x="2458298" y="588664"/>
                    <a:pt x="2458298" y="552075"/>
                  </a:cubicBezTo>
                  <a:cubicBezTo>
                    <a:pt x="2458298" y="515486"/>
                    <a:pt x="2487322" y="485825"/>
                    <a:pt x="2523126" y="485825"/>
                  </a:cubicBezTo>
                  <a:cubicBezTo>
                    <a:pt x="2558929" y="485825"/>
                    <a:pt x="2587953" y="515486"/>
                    <a:pt x="2587953" y="552075"/>
                  </a:cubicBezTo>
                  <a:cubicBezTo>
                    <a:pt x="2587953" y="588664"/>
                    <a:pt x="2558929" y="618325"/>
                    <a:pt x="2523126" y="618325"/>
                  </a:cubicBezTo>
                  <a:close/>
                  <a:moveTo>
                    <a:pt x="2339234" y="618325"/>
                  </a:moveTo>
                  <a:cubicBezTo>
                    <a:pt x="2303430" y="618325"/>
                    <a:pt x="2274406" y="588664"/>
                    <a:pt x="2274406" y="552075"/>
                  </a:cubicBezTo>
                  <a:cubicBezTo>
                    <a:pt x="2274406" y="515486"/>
                    <a:pt x="2303430" y="485825"/>
                    <a:pt x="2339234" y="485825"/>
                  </a:cubicBezTo>
                  <a:cubicBezTo>
                    <a:pt x="2375038" y="485825"/>
                    <a:pt x="2404062" y="515486"/>
                    <a:pt x="2404062" y="552075"/>
                  </a:cubicBezTo>
                  <a:cubicBezTo>
                    <a:pt x="2404062" y="588664"/>
                    <a:pt x="2375038" y="618325"/>
                    <a:pt x="2339234" y="618325"/>
                  </a:cubicBezTo>
                  <a:close/>
                  <a:moveTo>
                    <a:pt x="2155343" y="618325"/>
                  </a:moveTo>
                  <a:cubicBezTo>
                    <a:pt x="2119540" y="618325"/>
                    <a:pt x="2090515" y="588664"/>
                    <a:pt x="2090515" y="552075"/>
                  </a:cubicBezTo>
                  <a:cubicBezTo>
                    <a:pt x="2090515" y="515486"/>
                    <a:pt x="2119540" y="485825"/>
                    <a:pt x="2155343" y="485825"/>
                  </a:cubicBezTo>
                  <a:cubicBezTo>
                    <a:pt x="2191146" y="485825"/>
                    <a:pt x="2220170" y="515486"/>
                    <a:pt x="2220170" y="552075"/>
                  </a:cubicBezTo>
                  <a:cubicBezTo>
                    <a:pt x="2220170" y="588664"/>
                    <a:pt x="2191146" y="618325"/>
                    <a:pt x="2155343" y="618325"/>
                  </a:cubicBezTo>
                  <a:close/>
                  <a:moveTo>
                    <a:pt x="1971452" y="618325"/>
                  </a:moveTo>
                  <a:cubicBezTo>
                    <a:pt x="1935648" y="618325"/>
                    <a:pt x="1906624" y="588664"/>
                    <a:pt x="1906624" y="552075"/>
                  </a:cubicBezTo>
                  <a:cubicBezTo>
                    <a:pt x="1906624" y="515486"/>
                    <a:pt x="1935648" y="485825"/>
                    <a:pt x="1971452" y="485825"/>
                  </a:cubicBezTo>
                  <a:cubicBezTo>
                    <a:pt x="2007255" y="485825"/>
                    <a:pt x="2036280" y="515486"/>
                    <a:pt x="2036280" y="552075"/>
                  </a:cubicBezTo>
                  <a:cubicBezTo>
                    <a:pt x="2036280" y="588664"/>
                    <a:pt x="2007255" y="618325"/>
                    <a:pt x="1971452" y="618325"/>
                  </a:cubicBezTo>
                  <a:close/>
                  <a:moveTo>
                    <a:pt x="1787561" y="618325"/>
                  </a:moveTo>
                  <a:cubicBezTo>
                    <a:pt x="1751756" y="618325"/>
                    <a:pt x="1722733" y="588664"/>
                    <a:pt x="1722733" y="552075"/>
                  </a:cubicBezTo>
                  <a:cubicBezTo>
                    <a:pt x="1722733" y="515486"/>
                    <a:pt x="1751756" y="485825"/>
                    <a:pt x="1787561" y="485825"/>
                  </a:cubicBezTo>
                  <a:cubicBezTo>
                    <a:pt x="1823363" y="485825"/>
                    <a:pt x="1852388" y="515486"/>
                    <a:pt x="1852388" y="552075"/>
                  </a:cubicBezTo>
                  <a:cubicBezTo>
                    <a:pt x="1852388" y="588664"/>
                    <a:pt x="1823363" y="618325"/>
                    <a:pt x="1787561" y="618325"/>
                  </a:cubicBezTo>
                  <a:close/>
                  <a:moveTo>
                    <a:pt x="1603668" y="618325"/>
                  </a:moveTo>
                  <a:cubicBezTo>
                    <a:pt x="1567865" y="618325"/>
                    <a:pt x="1538841" y="588664"/>
                    <a:pt x="1538841" y="552075"/>
                  </a:cubicBezTo>
                  <a:cubicBezTo>
                    <a:pt x="1538841" y="515486"/>
                    <a:pt x="1567865" y="485825"/>
                    <a:pt x="1603668" y="485825"/>
                  </a:cubicBezTo>
                  <a:cubicBezTo>
                    <a:pt x="1639472" y="485825"/>
                    <a:pt x="1668496" y="515486"/>
                    <a:pt x="1668496" y="552075"/>
                  </a:cubicBezTo>
                  <a:cubicBezTo>
                    <a:pt x="1668496" y="588664"/>
                    <a:pt x="1639472" y="618325"/>
                    <a:pt x="1603668" y="618325"/>
                  </a:cubicBezTo>
                  <a:close/>
                  <a:moveTo>
                    <a:pt x="1405048" y="618325"/>
                  </a:moveTo>
                  <a:cubicBezTo>
                    <a:pt x="1369246" y="618325"/>
                    <a:pt x="1340221" y="588664"/>
                    <a:pt x="1340221" y="552075"/>
                  </a:cubicBezTo>
                  <a:cubicBezTo>
                    <a:pt x="1340221" y="515486"/>
                    <a:pt x="1369246" y="485825"/>
                    <a:pt x="1405048" y="485825"/>
                  </a:cubicBezTo>
                  <a:cubicBezTo>
                    <a:pt x="1440851" y="485825"/>
                    <a:pt x="1469876" y="515486"/>
                    <a:pt x="1469876" y="552075"/>
                  </a:cubicBezTo>
                  <a:cubicBezTo>
                    <a:pt x="1469876" y="588664"/>
                    <a:pt x="1440851" y="618325"/>
                    <a:pt x="1405048" y="618325"/>
                  </a:cubicBezTo>
                  <a:close/>
                  <a:moveTo>
                    <a:pt x="7759394" y="620344"/>
                  </a:moveTo>
                  <a:cubicBezTo>
                    <a:pt x="7723590" y="620344"/>
                    <a:pt x="7694566" y="590683"/>
                    <a:pt x="7694566" y="554094"/>
                  </a:cubicBezTo>
                  <a:cubicBezTo>
                    <a:pt x="7694566" y="517505"/>
                    <a:pt x="7723590" y="487844"/>
                    <a:pt x="7759394" y="487844"/>
                  </a:cubicBezTo>
                  <a:cubicBezTo>
                    <a:pt x="7795198" y="487844"/>
                    <a:pt x="7824222" y="517505"/>
                    <a:pt x="7824222" y="554094"/>
                  </a:cubicBezTo>
                  <a:cubicBezTo>
                    <a:pt x="7824222" y="590683"/>
                    <a:pt x="7795198" y="620344"/>
                    <a:pt x="7759394" y="620344"/>
                  </a:cubicBezTo>
                  <a:close/>
                  <a:moveTo>
                    <a:pt x="7575503" y="620344"/>
                  </a:moveTo>
                  <a:cubicBezTo>
                    <a:pt x="7539700" y="620344"/>
                    <a:pt x="7510676" y="590683"/>
                    <a:pt x="7510676" y="554094"/>
                  </a:cubicBezTo>
                  <a:cubicBezTo>
                    <a:pt x="7510676" y="517505"/>
                    <a:pt x="7539700" y="487844"/>
                    <a:pt x="7575503" y="487844"/>
                  </a:cubicBezTo>
                  <a:cubicBezTo>
                    <a:pt x="7611306" y="487844"/>
                    <a:pt x="7640330" y="517505"/>
                    <a:pt x="7640330" y="554094"/>
                  </a:cubicBezTo>
                  <a:cubicBezTo>
                    <a:pt x="7640330" y="590683"/>
                    <a:pt x="7611306" y="620344"/>
                    <a:pt x="7575503" y="620344"/>
                  </a:cubicBezTo>
                  <a:close/>
                  <a:moveTo>
                    <a:pt x="7391612" y="620344"/>
                  </a:moveTo>
                  <a:cubicBezTo>
                    <a:pt x="7355809" y="620344"/>
                    <a:pt x="7326784" y="590683"/>
                    <a:pt x="7326784" y="554094"/>
                  </a:cubicBezTo>
                  <a:cubicBezTo>
                    <a:pt x="7326784" y="517505"/>
                    <a:pt x="7355809" y="487844"/>
                    <a:pt x="7391612" y="487844"/>
                  </a:cubicBezTo>
                  <a:cubicBezTo>
                    <a:pt x="7427415" y="487844"/>
                    <a:pt x="7456440" y="517505"/>
                    <a:pt x="7456440" y="554094"/>
                  </a:cubicBezTo>
                  <a:cubicBezTo>
                    <a:pt x="7456440" y="590683"/>
                    <a:pt x="7427415" y="620344"/>
                    <a:pt x="7391612" y="620344"/>
                  </a:cubicBezTo>
                  <a:close/>
                  <a:moveTo>
                    <a:pt x="7207720" y="620344"/>
                  </a:moveTo>
                  <a:cubicBezTo>
                    <a:pt x="7171917" y="620344"/>
                    <a:pt x="7142893" y="590683"/>
                    <a:pt x="7142893" y="554094"/>
                  </a:cubicBezTo>
                  <a:cubicBezTo>
                    <a:pt x="7142893" y="517505"/>
                    <a:pt x="7171917" y="487844"/>
                    <a:pt x="7207720" y="487844"/>
                  </a:cubicBezTo>
                  <a:cubicBezTo>
                    <a:pt x="7243524" y="487844"/>
                    <a:pt x="7272548" y="517505"/>
                    <a:pt x="7272548" y="554094"/>
                  </a:cubicBezTo>
                  <a:cubicBezTo>
                    <a:pt x="7272548" y="590683"/>
                    <a:pt x="7243524" y="620344"/>
                    <a:pt x="7207720" y="620344"/>
                  </a:cubicBezTo>
                  <a:close/>
                  <a:moveTo>
                    <a:pt x="7023828" y="620344"/>
                  </a:moveTo>
                  <a:cubicBezTo>
                    <a:pt x="6988026" y="620344"/>
                    <a:pt x="6959001" y="590683"/>
                    <a:pt x="6959001" y="554094"/>
                  </a:cubicBezTo>
                  <a:cubicBezTo>
                    <a:pt x="6959001" y="517505"/>
                    <a:pt x="6988026" y="487844"/>
                    <a:pt x="7023828" y="487844"/>
                  </a:cubicBezTo>
                  <a:cubicBezTo>
                    <a:pt x="7059632" y="487844"/>
                    <a:pt x="7088656" y="517505"/>
                    <a:pt x="7088656" y="554094"/>
                  </a:cubicBezTo>
                  <a:cubicBezTo>
                    <a:pt x="7088656" y="590683"/>
                    <a:pt x="7059632" y="620344"/>
                    <a:pt x="7023828" y="620344"/>
                  </a:cubicBezTo>
                  <a:close/>
                  <a:moveTo>
                    <a:pt x="6839937" y="620344"/>
                  </a:moveTo>
                  <a:cubicBezTo>
                    <a:pt x="6804134" y="620344"/>
                    <a:pt x="6775110" y="590683"/>
                    <a:pt x="6775110" y="554094"/>
                  </a:cubicBezTo>
                  <a:cubicBezTo>
                    <a:pt x="6775110" y="517505"/>
                    <a:pt x="6804134" y="487844"/>
                    <a:pt x="6839937" y="487844"/>
                  </a:cubicBezTo>
                  <a:cubicBezTo>
                    <a:pt x="6875741" y="487844"/>
                    <a:pt x="6904765" y="517505"/>
                    <a:pt x="6904765" y="554094"/>
                  </a:cubicBezTo>
                  <a:cubicBezTo>
                    <a:pt x="6904765" y="590683"/>
                    <a:pt x="6875741" y="620344"/>
                    <a:pt x="6839937" y="620344"/>
                  </a:cubicBezTo>
                  <a:close/>
                  <a:moveTo>
                    <a:pt x="6641318" y="620344"/>
                  </a:moveTo>
                  <a:cubicBezTo>
                    <a:pt x="6605514" y="620344"/>
                    <a:pt x="6576490" y="590683"/>
                    <a:pt x="6576490" y="554094"/>
                  </a:cubicBezTo>
                  <a:cubicBezTo>
                    <a:pt x="6576490" y="517505"/>
                    <a:pt x="6605514" y="487844"/>
                    <a:pt x="6641318" y="487844"/>
                  </a:cubicBezTo>
                  <a:cubicBezTo>
                    <a:pt x="6677120" y="487844"/>
                    <a:pt x="6706144" y="517505"/>
                    <a:pt x="6706144" y="554094"/>
                  </a:cubicBezTo>
                  <a:cubicBezTo>
                    <a:pt x="6706144" y="590683"/>
                    <a:pt x="6677120" y="620344"/>
                    <a:pt x="6641318" y="620344"/>
                  </a:cubicBezTo>
                  <a:close/>
                  <a:moveTo>
                    <a:pt x="5150149" y="622362"/>
                  </a:moveTo>
                  <a:cubicBezTo>
                    <a:pt x="5114345" y="622362"/>
                    <a:pt x="5085321" y="592701"/>
                    <a:pt x="5085321" y="556112"/>
                  </a:cubicBezTo>
                  <a:cubicBezTo>
                    <a:pt x="5085321" y="519523"/>
                    <a:pt x="5114345" y="489862"/>
                    <a:pt x="5150149" y="489862"/>
                  </a:cubicBezTo>
                  <a:cubicBezTo>
                    <a:pt x="5185953" y="489862"/>
                    <a:pt x="5214976" y="519523"/>
                    <a:pt x="5214976" y="556112"/>
                  </a:cubicBezTo>
                  <a:cubicBezTo>
                    <a:pt x="5214976" y="592701"/>
                    <a:pt x="5185953" y="622362"/>
                    <a:pt x="5150149" y="622362"/>
                  </a:cubicBezTo>
                  <a:close/>
                  <a:moveTo>
                    <a:pt x="4966257" y="622362"/>
                  </a:moveTo>
                  <a:cubicBezTo>
                    <a:pt x="4930454" y="622362"/>
                    <a:pt x="4901430" y="592701"/>
                    <a:pt x="4901430" y="556112"/>
                  </a:cubicBezTo>
                  <a:cubicBezTo>
                    <a:pt x="4901430" y="519523"/>
                    <a:pt x="4930454" y="489862"/>
                    <a:pt x="4966257" y="489862"/>
                  </a:cubicBezTo>
                  <a:cubicBezTo>
                    <a:pt x="5002061" y="489862"/>
                    <a:pt x="5031085" y="519523"/>
                    <a:pt x="5031085" y="556112"/>
                  </a:cubicBezTo>
                  <a:cubicBezTo>
                    <a:pt x="5031085" y="592701"/>
                    <a:pt x="5002061" y="622362"/>
                    <a:pt x="4966257" y="622362"/>
                  </a:cubicBezTo>
                  <a:close/>
                  <a:moveTo>
                    <a:pt x="4782366" y="622362"/>
                  </a:moveTo>
                  <a:cubicBezTo>
                    <a:pt x="4746563" y="622362"/>
                    <a:pt x="4717539" y="592701"/>
                    <a:pt x="4717539" y="556112"/>
                  </a:cubicBezTo>
                  <a:cubicBezTo>
                    <a:pt x="4717539" y="519523"/>
                    <a:pt x="4746563" y="489862"/>
                    <a:pt x="4782366" y="489862"/>
                  </a:cubicBezTo>
                  <a:cubicBezTo>
                    <a:pt x="4818169" y="489862"/>
                    <a:pt x="4847193" y="519523"/>
                    <a:pt x="4847193" y="556112"/>
                  </a:cubicBezTo>
                  <a:cubicBezTo>
                    <a:pt x="4847193" y="592701"/>
                    <a:pt x="4818169" y="622362"/>
                    <a:pt x="4782366" y="622362"/>
                  </a:cubicBezTo>
                  <a:close/>
                  <a:moveTo>
                    <a:pt x="4598475" y="622362"/>
                  </a:moveTo>
                  <a:cubicBezTo>
                    <a:pt x="4562671" y="622362"/>
                    <a:pt x="4533648" y="592701"/>
                    <a:pt x="4533648" y="556112"/>
                  </a:cubicBezTo>
                  <a:cubicBezTo>
                    <a:pt x="4533648" y="519523"/>
                    <a:pt x="4562671" y="489862"/>
                    <a:pt x="4598475" y="489862"/>
                  </a:cubicBezTo>
                  <a:cubicBezTo>
                    <a:pt x="4634278" y="489862"/>
                    <a:pt x="4663303" y="519523"/>
                    <a:pt x="4663303" y="556112"/>
                  </a:cubicBezTo>
                  <a:cubicBezTo>
                    <a:pt x="4663303" y="592701"/>
                    <a:pt x="4634278" y="622362"/>
                    <a:pt x="4598475" y="622362"/>
                  </a:cubicBezTo>
                  <a:close/>
                  <a:moveTo>
                    <a:pt x="4414583" y="622362"/>
                  </a:moveTo>
                  <a:cubicBezTo>
                    <a:pt x="4378779" y="622362"/>
                    <a:pt x="4349755" y="592701"/>
                    <a:pt x="4349755" y="556112"/>
                  </a:cubicBezTo>
                  <a:cubicBezTo>
                    <a:pt x="4349755" y="519523"/>
                    <a:pt x="4378779" y="489862"/>
                    <a:pt x="4414583" y="489862"/>
                  </a:cubicBezTo>
                  <a:cubicBezTo>
                    <a:pt x="4450386" y="489862"/>
                    <a:pt x="4479410" y="519523"/>
                    <a:pt x="4479410" y="556112"/>
                  </a:cubicBezTo>
                  <a:cubicBezTo>
                    <a:pt x="4479410" y="592701"/>
                    <a:pt x="4450386" y="622362"/>
                    <a:pt x="4414583" y="622362"/>
                  </a:cubicBezTo>
                  <a:close/>
                  <a:moveTo>
                    <a:pt x="4230691" y="622362"/>
                  </a:moveTo>
                  <a:cubicBezTo>
                    <a:pt x="4194888" y="622362"/>
                    <a:pt x="4165863" y="592701"/>
                    <a:pt x="4165863" y="556112"/>
                  </a:cubicBezTo>
                  <a:cubicBezTo>
                    <a:pt x="4165863" y="519523"/>
                    <a:pt x="4194888" y="489862"/>
                    <a:pt x="4230691" y="489862"/>
                  </a:cubicBezTo>
                  <a:cubicBezTo>
                    <a:pt x="4266495" y="489862"/>
                    <a:pt x="4295519" y="519523"/>
                    <a:pt x="4295519" y="556112"/>
                  </a:cubicBezTo>
                  <a:cubicBezTo>
                    <a:pt x="4295519" y="592701"/>
                    <a:pt x="4266495" y="622362"/>
                    <a:pt x="4230691" y="622362"/>
                  </a:cubicBezTo>
                  <a:close/>
                  <a:moveTo>
                    <a:pt x="4032071" y="622362"/>
                  </a:moveTo>
                  <a:cubicBezTo>
                    <a:pt x="3996268" y="622362"/>
                    <a:pt x="3967243" y="592701"/>
                    <a:pt x="3967243" y="556112"/>
                  </a:cubicBezTo>
                  <a:cubicBezTo>
                    <a:pt x="3967243" y="519523"/>
                    <a:pt x="3996268" y="489862"/>
                    <a:pt x="4032071" y="489862"/>
                  </a:cubicBezTo>
                  <a:cubicBezTo>
                    <a:pt x="4067874" y="489862"/>
                    <a:pt x="4096898" y="519523"/>
                    <a:pt x="4096898" y="556112"/>
                  </a:cubicBezTo>
                  <a:cubicBezTo>
                    <a:pt x="4096898" y="592701"/>
                    <a:pt x="4067874" y="622362"/>
                    <a:pt x="4032071" y="622362"/>
                  </a:cubicBezTo>
                  <a:close/>
                  <a:moveTo>
                    <a:pt x="1188874" y="625390"/>
                  </a:moveTo>
                  <a:cubicBezTo>
                    <a:pt x="1153071" y="625390"/>
                    <a:pt x="1124047" y="595729"/>
                    <a:pt x="1124047" y="559140"/>
                  </a:cubicBezTo>
                  <a:cubicBezTo>
                    <a:pt x="1124047" y="522551"/>
                    <a:pt x="1153071" y="492890"/>
                    <a:pt x="1188874" y="492890"/>
                  </a:cubicBezTo>
                  <a:cubicBezTo>
                    <a:pt x="1224678" y="492890"/>
                    <a:pt x="1253702" y="522551"/>
                    <a:pt x="1253702" y="559140"/>
                  </a:cubicBezTo>
                  <a:cubicBezTo>
                    <a:pt x="1253702" y="595729"/>
                    <a:pt x="1224678" y="625390"/>
                    <a:pt x="1188874" y="625390"/>
                  </a:cubicBezTo>
                  <a:close/>
                  <a:moveTo>
                    <a:pt x="1004983" y="625390"/>
                  </a:moveTo>
                  <a:cubicBezTo>
                    <a:pt x="969180" y="625390"/>
                    <a:pt x="940155" y="595729"/>
                    <a:pt x="940155" y="559140"/>
                  </a:cubicBezTo>
                  <a:cubicBezTo>
                    <a:pt x="940155" y="522551"/>
                    <a:pt x="969180" y="492890"/>
                    <a:pt x="1004983" y="492890"/>
                  </a:cubicBezTo>
                  <a:cubicBezTo>
                    <a:pt x="1040786" y="492890"/>
                    <a:pt x="1069811" y="522551"/>
                    <a:pt x="1069811" y="559140"/>
                  </a:cubicBezTo>
                  <a:cubicBezTo>
                    <a:pt x="1069811" y="595729"/>
                    <a:pt x="1040786" y="625390"/>
                    <a:pt x="1004983" y="625390"/>
                  </a:cubicBezTo>
                  <a:close/>
                  <a:moveTo>
                    <a:pt x="821092" y="625390"/>
                  </a:moveTo>
                  <a:cubicBezTo>
                    <a:pt x="785288" y="625390"/>
                    <a:pt x="756264" y="595729"/>
                    <a:pt x="756264" y="559140"/>
                  </a:cubicBezTo>
                  <a:cubicBezTo>
                    <a:pt x="756264" y="522551"/>
                    <a:pt x="785288" y="492890"/>
                    <a:pt x="821092" y="492890"/>
                  </a:cubicBezTo>
                  <a:cubicBezTo>
                    <a:pt x="856895" y="492890"/>
                    <a:pt x="885920" y="522551"/>
                    <a:pt x="885920" y="559140"/>
                  </a:cubicBezTo>
                  <a:cubicBezTo>
                    <a:pt x="885920" y="595729"/>
                    <a:pt x="856895" y="625390"/>
                    <a:pt x="821092" y="625390"/>
                  </a:cubicBezTo>
                  <a:close/>
                  <a:moveTo>
                    <a:pt x="637202" y="625390"/>
                  </a:moveTo>
                  <a:cubicBezTo>
                    <a:pt x="601397" y="625390"/>
                    <a:pt x="572374" y="595729"/>
                    <a:pt x="572374" y="559140"/>
                  </a:cubicBezTo>
                  <a:cubicBezTo>
                    <a:pt x="572374" y="522551"/>
                    <a:pt x="601397" y="492890"/>
                    <a:pt x="637202" y="492890"/>
                  </a:cubicBezTo>
                  <a:cubicBezTo>
                    <a:pt x="673004" y="492890"/>
                    <a:pt x="702030" y="522551"/>
                    <a:pt x="702030" y="559140"/>
                  </a:cubicBezTo>
                  <a:cubicBezTo>
                    <a:pt x="702030" y="595729"/>
                    <a:pt x="673004" y="625390"/>
                    <a:pt x="637202" y="625390"/>
                  </a:cubicBezTo>
                  <a:close/>
                  <a:moveTo>
                    <a:pt x="453308" y="625390"/>
                  </a:moveTo>
                  <a:cubicBezTo>
                    <a:pt x="417506" y="625390"/>
                    <a:pt x="388481" y="595729"/>
                    <a:pt x="388481" y="559140"/>
                  </a:cubicBezTo>
                  <a:cubicBezTo>
                    <a:pt x="388481" y="522551"/>
                    <a:pt x="417506" y="492890"/>
                    <a:pt x="453308" y="492890"/>
                  </a:cubicBezTo>
                  <a:cubicBezTo>
                    <a:pt x="489112" y="492890"/>
                    <a:pt x="518136" y="522551"/>
                    <a:pt x="518136" y="559140"/>
                  </a:cubicBezTo>
                  <a:cubicBezTo>
                    <a:pt x="518136" y="595729"/>
                    <a:pt x="489112" y="625390"/>
                    <a:pt x="453308" y="625390"/>
                  </a:cubicBezTo>
                  <a:close/>
                  <a:moveTo>
                    <a:pt x="269417" y="625390"/>
                  </a:moveTo>
                  <a:cubicBezTo>
                    <a:pt x="233614" y="625390"/>
                    <a:pt x="204589" y="595729"/>
                    <a:pt x="204589" y="559140"/>
                  </a:cubicBezTo>
                  <a:cubicBezTo>
                    <a:pt x="204589" y="522551"/>
                    <a:pt x="233614" y="492890"/>
                    <a:pt x="269417" y="492890"/>
                  </a:cubicBezTo>
                  <a:cubicBezTo>
                    <a:pt x="305220" y="492890"/>
                    <a:pt x="334245" y="522551"/>
                    <a:pt x="334245" y="559140"/>
                  </a:cubicBezTo>
                  <a:cubicBezTo>
                    <a:pt x="334245" y="595729"/>
                    <a:pt x="305220" y="625390"/>
                    <a:pt x="269417" y="625390"/>
                  </a:cubicBezTo>
                  <a:close/>
                  <a:moveTo>
                    <a:pt x="70797" y="625390"/>
                  </a:moveTo>
                  <a:cubicBezTo>
                    <a:pt x="34993" y="625390"/>
                    <a:pt x="5970" y="595729"/>
                    <a:pt x="5970" y="559140"/>
                  </a:cubicBezTo>
                  <a:cubicBezTo>
                    <a:pt x="5970" y="522551"/>
                    <a:pt x="34993" y="492890"/>
                    <a:pt x="70797" y="492890"/>
                  </a:cubicBezTo>
                  <a:cubicBezTo>
                    <a:pt x="106601" y="492890"/>
                    <a:pt x="135625" y="522551"/>
                    <a:pt x="135625" y="559140"/>
                  </a:cubicBezTo>
                  <a:cubicBezTo>
                    <a:pt x="135625" y="595729"/>
                    <a:pt x="106601" y="625390"/>
                    <a:pt x="70797" y="625390"/>
                  </a:cubicBezTo>
                  <a:close/>
                  <a:moveTo>
                    <a:pt x="6454772" y="832900"/>
                  </a:moveTo>
                  <a:cubicBezTo>
                    <a:pt x="6418968" y="832900"/>
                    <a:pt x="6389944" y="803239"/>
                    <a:pt x="6389944" y="766650"/>
                  </a:cubicBezTo>
                  <a:cubicBezTo>
                    <a:pt x="6389944" y="730061"/>
                    <a:pt x="6418968" y="700400"/>
                    <a:pt x="6454772" y="700400"/>
                  </a:cubicBezTo>
                  <a:cubicBezTo>
                    <a:pt x="6490575" y="700400"/>
                    <a:pt x="6519600" y="730061"/>
                    <a:pt x="6519600" y="766650"/>
                  </a:cubicBezTo>
                  <a:cubicBezTo>
                    <a:pt x="6519600" y="803239"/>
                    <a:pt x="6490575" y="832900"/>
                    <a:pt x="6454772" y="832900"/>
                  </a:cubicBezTo>
                  <a:close/>
                  <a:moveTo>
                    <a:pt x="6270880" y="832900"/>
                  </a:moveTo>
                  <a:cubicBezTo>
                    <a:pt x="6235077" y="832900"/>
                    <a:pt x="6206052" y="803239"/>
                    <a:pt x="6206052" y="766650"/>
                  </a:cubicBezTo>
                  <a:cubicBezTo>
                    <a:pt x="6206052" y="730061"/>
                    <a:pt x="6235077" y="700400"/>
                    <a:pt x="6270880" y="700400"/>
                  </a:cubicBezTo>
                  <a:cubicBezTo>
                    <a:pt x="6306684" y="700400"/>
                    <a:pt x="6335708" y="730061"/>
                    <a:pt x="6335708" y="766650"/>
                  </a:cubicBezTo>
                  <a:cubicBezTo>
                    <a:pt x="6335708" y="803239"/>
                    <a:pt x="6306684" y="832900"/>
                    <a:pt x="6270880" y="832900"/>
                  </a:cubicBezTo>
                  <a:close/>
                  <a:moveTo>
                    <a:pt x="6086990" y="832900"/>
                  </a:moveTo>
                  <a:cubicBezTo>
                    <a:pt x="6051186" y="832900"/>
                    <a:pt x="6022162" y="803239"/>
                    <a:pt x="6022162" y="766650"/>
                  </a:cubicBezTo>
                  <a:cubicBezTo>
                    <a:pt x="6022162" y="730061"/>
                    <a:pt x="6051186" y="700400"/>
                    <a:pt x="6086990" y="700400"/>
                  </a:cubicBezTo>
                  <a:cubicBezTo>
                    <a:pt x="6122793" y="700400"/>
                    <a:pt x="6151817" y="730061"/>
                    <a:pt x="6151817" y="766650"/>
                  </a:cubicBezTo>
                  <a:cubicBezTo>
                    <a:pt x="6151817" y="803239"/>
                    <a:pt x="6122793" y="832900"/>
                    <a:pt x="6086990" y="832900"/>
                  </a:cubicBezTo>
                  <a:close/>
                  <a:moveTo>
                    <a:pt x="5903098" y="832900"/>
                  </a:moveTo>
                  <a:cubicBezTo>
                    <a:pt x="5867295" y="832900"/>
                    <a:pt x="5838270" y="803239"/>
                    <a:pt x="5838270" y="766650"/>
                  </a:cubicBezTo>
                  <a:cubicBezTo>
                    <a:pt x="5838270" y="730061"/>
                    <a:pt x="5867295" y="700400"/>
                    <a:pt x="5903098" y="700400"/>
                  </a:cubicBezTo>
                  <a:cubicBezTo>
                    <a:pt x="5938902" y="700400"/>
                    <a:pt x="5967926" y="730061"/>
                    <a:pt x="5967926" y="766650"/>
                  </a:cubicBezTo>
                  <a:cubicBezTo>
                    <a:pt x="5967926" y="803239"/>
                    <a:pt x="5938902" y="832900"/>
                    <a:pt x="5903098" y="832900"/>
                  </a:cubicBezTo>
                  <a:close/>
                  <a:moveTo>
                    <a:pt x="5719207" y="832900"/>
                  </a:moveTo>
                  <a:cubicBezTo>
                    <a:pt x="5683403" y="832900"/>
                    <a:pt x="5654379" y="803239"/>
                    <a:pt x="5654379" y="766650"/>
                  </a:cubicBezTo>
                  <a:cubicBezTo>
                    <a:pt x="5654379" y="730061"/>
                    <a:pt x="5683403" y="700400"/>
                    <a:pt x="5719207" y="700400"/>
                  </a:cubicBezTo>
                  <a:cubicBezTo>
                    <a:pt x="5755009" y="700400"/>
                    <a:pt x="5784034" y="730061"/>
                    <a:pt x="5784034" y="766650"/>
                  </a:cubicBezTo>
                  <a:cubicBezTo>
                    <a:pt x="5784034" y="803239"/>
                    <a:pt x="5755009" y="832900"/>
                    <a:pt x="5719207" y="832900"/>
                  </a:cubicBezTo>
                  <a:close/>
                  <a:moveTo>
                    <a:pt x="5535315" y="832900"/>
                  </a:moveTo>
                  <a:cubicBezTo>
                    <a:pt x="5499511" y="832900"/>
                    <a:pt x="5470487" y="803239"/>
                    <a:pt x="5470487" y="766650"/>
                  </a:cubicBezTo>
                  <a:cubicBezTo>
                    <a:pt x="5470487" y="730061"/>
                    <a:pt x="5499511" y="700400"/>
                    <a:pt x="5535315" y="700400"/>
                  </a:cubicBezTo>
                  <a:cubicBezTo>
                    <a:pt x="5571119" y="700400"/>
                    <a:pt x="5600143" y="730061"/>
                    <a:pt x="5600143" y="766650"/>
                  </a:cubicBezTo>
                  <a:cubicBezTo>
                    <a:pt x="5600143" y="803239"/>
                    <a:pt x="5571119" y="832900"/>
                    <a:pt x="5535315" y="832900"/>
                  </a:cubicBezTo>
                  <a:close/>
                  <a:moveTo>
                    <a:pt x="5336695" y="832900"/>
                  </a:moveTo>
                  <a:cubicBezTo>
                    <a:pt x="5300891" y="832900"/>
                    <a:pt x="5271867" y="803239"/>
                    <a:pt x="5271867" y="766650"/>
                  </a:cubicBezTo>
                  <a:cubicBezTo>
                    <a:pt x="5271867" y="730061"/>
                    <a:pt x="5300891" y="700400"/>
                    <a:pt x="5336695" y="700400"/>
                  </a:cubicBezTo>
                  <a:cubicBezTo>
                    <a:pt x="5372498" y="700400"/>
                    <a:pt x="5401522" y="730061"/>
                    <a:pt x="5401522" y="766650"/>
                  </a:cubicBezTo>
                  <a:cubicBezTo>
                    <a:pt x="5401522" y="803239"/>
                    <a:pt x="5372498" y="832900"/>
                    <a:pt x="5336695" y="832900"/>
                  </a:cubicBezTo>
                  <a:close/>
                  <a:moveTo>
                    <a:pt x="3839600" y="834918"/>
                  </a:moveTo>
                  <a:cubicBezTo>
                    <a:pt x="3803797" y="834918"/>
                    <a:pt x="3774772" y="805257"/>
                    <a:pt x="3774772" y="768668"/>
                  </a:cubicBezTo>
                  <a:cubicBezTo>
                    <a:pt x="3774772" y="732079"/>
                    <a:pt x="3803797" y="702418"/>
                    <a:pt x="3839600" y="702418"/>
                  </a:cubicBezTo>
                  <a:cubicBezTo>
                    <a:pt x="3875403" y="702418"/>
                    <a:pt x="3904427" y="732079"/>
                    <a:pt x="3904427" y="768668"/>
                  </a:cubicBezTo>
                  <a:cubicBezTo>
                    <a:pt x="3904427" y="805257"/>
                    <a:pt x="3875403" y="834918"/>
                    <a:pt x="3839600" y="834918"/>
                  </a:cubicBezTo>
                  <a:close/>
                  <a:moveTo>
                    <a:pt x="3655709" y="834918"/>
                  </a:moveTo>
                  <a:cubicBezTo>
                    <a:pt x="3619905" y="834918"/>
                    <a:pt x="3590881" y="805257"/>
                    <a:pt x="3590881" y="768668"/>
                  </a:cubicBezTo>
                  <a:cubicBezTo>
                    <a:pt x="3590881" y="732079"/>
                    <a:pt x="3619905" y="702418"/>
                    <a:pt x="3655709" y="702418"/>
                  </a:cubicBezTo>
                  <a:cubicBezTo>
                    <a:pt x="3691512" y="702418"/>
                    <a:pt x="3720536" y="732079"/>
                    <a:pt x="3720536" y="768668"/>
                  </a:cubicBezTo>
                  <a:cubicBezTo>
                    <a:pt x="3720536" y="805257"/>
                    <a:pt x="3691512" y="834918"/>
                    <a:pt x="3655709" y="834918"/>
                  </a:cubicBezTo>
                  <a:close/>
                  <a:moveTo>
                    <a:pt x="3471818" y="834918"/>
                  </a:moveTo>
                  <a:cubicBezTo>
                    <a:pt x="3436014" y="834918"/>
                    <a:pt x="3406990" y="805257"/>
                    <a:pt x="3406990" y="768668"/>
                  </a:cubicBezTo>
                  <a:cubicBezTo>
                    <a:pt x="3406990" y="732079"/>
                    <a:pt x="3436014" y="702418"/>
                    <a:pt x="3471818" y="702418"/>
                  </a:cubicBezTo>
                  <a:cubicBezTo>
                    <a:pt x="3507621" y="702418"/>
                    <a:pt x="3536645" y="732079"/>
                    <a:pt x="3536645" y="768668"/>
                  </a:cubicBezTo>
                  <a:cubicBezTo>
                    <a:pt x="3536645" y="805257"/>
                    <a:pt x="3507621" y="834918"/>
                    <a:pt x="3471818" y="834918"/>
                  </a:cubicBezTo>
                  <a:close/>
                  <a:moveTo>
                    <a:pt x="3287926" y="834918"/>
                  </a:moveTo>
                  <a:cubicBezTo>
                    <a:pt x="3252122" y="834918"/>
                    <a:pt x="3223098" y="805257"/>
                    <a:pt x="3223098" y="768668"/>
                  </a:cubicBezTo>
                  <a:cubicBezTo>
                    <a:pt x="3223098" y="732079"/>
                    <a:pt x="3252122" y="702418"/>
                    <a:pt x="3287926" y="702418"/>
                  </a:cubicBezTo>
                  <a:cubicBezTo>
                    <a:pt x="3323730" y="702418"/>
                    <a:pt x="3352754" y="732079"/>
                    <a:pt x="3352754" y="768668"/>
                  </a:cubicBezTo>
                  <a:cubicBezTo>
                    <a:pt x="3352754" y="805257"/>
                    <a:pt x="3323730" y="834918"/>
                    <a:pt x="3287926" y="834918"/>
                  </a:cubicBezTo>
                  <a:close/>
                  <a:moveTo>
                    <a:pt x="3104034" y="834918"/>
                  </a:moveTo>
                  <a:cubicBezTo>
                    <a:pt x="3068231" y="834918"/>
                    <a:pt x="3039206" y="805257"/>
                    <a:pt x="3039206" y="768668"/>
                  </a:cubicBezTo>
                  <a:cubicBezTo>
                    <a:pt x="3039206" y="732079"/>
                    <a:pt x="3068231" y="702418"/>
                    <a:pt x="3104034" y="702418"/>
                  </a:cubicBezTo>
                  <a:cubicBezTo>
                    <a:pt x="3139837" y="702418"/>
                    <a:pt x="3168861" y="732079"/>
                    <a:pt x="3168861" y="768668"/>
                  </a:cubicBezTo>
                  <a:cubicBezTo>
                    <a:pt x="3168861" y="805257"/>
                    <a:pt x="3139837" y="834918"/>
                    <a:pt x="3104034" y="834918"/>
                  </a:cubicBezTo>
                  <a:close/>
                  <a:moveTo>
                    <a:pt x="2920143" y="834918"/>
                  </a:moveTo>
                  <a:cubicBezTo>
                    <a:pt x="2884339" y="834918"/>
                    <a:pt x="2855315" y="805257"/>
                    <a:pt x="2855315" y="768668"/>
                  </a:cubicBezTo>
                  <a:cubicBezTo>
                    <a:pt x="2855315" y="732079"/>
                    <a:pt x="2884339" y="702418"/>
                    <a:pt x="2920143" y="702418"/>
                  </a:cubicBezTo>
                  <a:cubicBezTo>
                    <a:pt x="2955946" y="702418"/>
                    <a:pt x="2984970" y="732079"/>
                    <a:pt x="2984970" y="768668"/>
                  </a:cubicBezTo>
                  <a:cubicBezTo>
                    <a:pt x="2984970" y="805257"/>
                    <a:pt x="2955946" y="834918"/>
                    <a:pt x="2920143" y="834918"/>
                  </a:cubicBezTo>
                  <a:close/>
                  <a:moveTo>
                    <a:pt x="2721523" y="834918"/>
                  </a:moveTo>
                  <a:cubicBezTo>
                    <a:pt x="2685719" y="834918"/>
                    <a:pt x="2656695" y="805257"/>
                    <a:pt x="2656695" y="768668"/>
                  </a:cubicBezTo>
                  <a:cubicBezTo>
                    <a:pt x="2656695" y="732079"/>
                    <a:pt x="2685719" y="702418"/>
                    <a:pt x="2721523" y="702418"/>
                  </a:cubicBezTo>
                  <a:cubicBezTo>
                    <a:pt x="2757326" y="702418"/>
                    <a:pt x="2786350" y="732079"/>
                    <a:pt x="2786350" y="768668"/>
                  </a:cubicBezTo>
                  <a:cubicBezTo>
                    <a:pt x="2786350" y="805257"/>
                    <a:pt x="2757326" y="834918"/>
                    <a:pt x="2721523" y="834918"/>
                  </a:cubicBezTo>
                  <a:close/>
                  <a:moveTo>
                    <a:pt x="2523126" y="835927"/>
                  </a:moveTo>
                  <a:cubicBezTo>
                    <a:pt x="2487322" y="835927"/>
                    <a:pt x="2458298" y="806266"/>
                    <a:pt x="2458298" y="769677"/>
                  </a:cubicBezTo>
                  <a:cubicBezTo>
                    <a:pt x="2458298" y="733088"/>
                    <a:pt x="2487322" y="703427"/>
                    <a:pt x="2523126" y="703427"/>
                  </a:cubicBezTo>
                  <a:cubicBezTo>
                    <a:pt x="2558929" y="703427"/>
                    <a:pt x="2587953" y="733088"/>
                    <a:pt x="2587953" y="769677"/>
                  </a:cubicBezTo>
                  <a:cubicBezTo>
                    <a:pt x="2587953" y="806266"/>
                    <a:pt x="2558929" y="835927"/>
                    <a:pt x="2523126" y="835927"/>
                  </a:cubicBezTo>
                  <a:close/>
                  <a:moveTo>
                    <a:pt x="2339234" y="835927"/>
                  </a:moveTo>
                  <a:cubicBezTo>
                    <a:pt x="2303430" y="835927"/>
                    <a:pt x="2274406" y="806266"/>
                    <a:pt x="2274406" y="769677"/>
                  </a:cubicBezTo>
                  <a:cubicBezTo>
                    <a:pt x="2274406" y="733088"/>
                    <a:pt x="2303430" y="703427"/>
                    <a:pt x="2339234" y="703427"/>
                  </a:cubicBezTo>
                  <a:cubicBezTo>
                    <a:pt x="2375038" y="703427"/>
                    <a:pt x="2404062" y="733088"/>
                    <a:pt x="2404062" y="769677"/>
                  </a:cubicBezTo>
                  <a:cubicBezTo>
                    <a:pt x="2404062" y="806266"/>
                    <a:pt x="2375038" y="835927"/>
                    <a:pt x="2339234" y="835927"/>
                  </a:cubicBezTo>
                  <a:close/>
                  <a:moveTo>
                    <a:pt x="2155343" y="835927"/>
                  </a:moveTo>
                  <a:cubicBezTo>
                    <a:pt x="2119540" y="835927"/>
                    <a:pt x="2090515" y="806266"/>
                    <a:pt x="2090515" y="769677"/>
                  </a:cubicBezTo>
                  <a:cubicBezTo>
                    <a:pt x="2090515" y="733088"/>
                    <a:pt x="2119540" y="703427"/>
                    <a:pt x="2155343" y="703427"/>
                  </a:cubicBezTo>
                  <a:cubicBezTo>
                    <a:pt x="2191146" y="703427"/>
                    <a:pt x="2220170" y="733088"/>
                    <a:pt x="2220170" y="769677"/>
                  </a:cubicBezTo>
                  <a:cubicBezTo>
                    <a:pt x="2220170" y="806266"/>
                    <a:pt x="2191146" y="835927"/>
                    <a:pt x="2155343" y="835927"/>
                  </a:cubicBezTo>
                  <a:close/>
                  <a:moveTo>
                    <a:pt x="1971452" y="835927"/>
                  </a:moveTo>
                  <a:cubicBezTo>
                    <a:pt x="1935648" y="835927"/>
                    <a:pt x="1906624" y="806266"/>
                    <a:pt x="1906624" y="769677"/>
                  </a:cubicBezTo>
                  <a:cubicBezTo>
                    <a:pt x="1906624" y="733088"/>
                    <a:pt x="1935648" y="703427"/>
                    <a:pt x="1971452" y="703427"/>
                  </a:cubicBezTo>
                  <a:cubicBezTo>
                    <a:pt x="2007255" y="703427"/>
                    <a:pt x="2036280" y="733088"/>
                    <a:pt x="2036280" y="769677"/>
                  </a:cubicBezTo>
                  <a:cubicBezTo>
                    <a:pt x="2036280" y="806266"/>
                    <a:pt x="2007255" y="835927"/>
                    <a:pt x="1971452" y="835927"/>
                  </a:cubicBezTo>
                  <a:close/>
                  <a:moveTo>
                    <a:pt x="1787561" y="835927"/>
                  </a:moveTo>
                  <a:cubicBezTo>
                    <a:pt x="1751756" y="835927"/>
                    <a:pt x="1722733" y="806266"/>
                    <a:pt x="1722733" y="769677"/>
                  </a:cubicBezTo>
                  <a:cubicBezTo>
                    <a:pt x="1722733" y="733088"/>
                    <a:pt x="1751756" y="703427"/>
                    <a:pt x="1787561" y="703427"/>
                  </a:cubicBezTo>
                  <a:cubicBezTo>
                    <a:pt x="1823363" y="703427"/>
                    <a:pt x="1852388" y="733088"/>
                    <a:pt x="1852388" y="769677"/>
                  </a:cubicBezTo>
                  <a:cubicBezTo>
                    <a:pt x="1852388" y="806266"/>
                    <a:pt x="1823363" y="835927"/>
                    <a:pt x="1787561" y="835927"/>
                  </a:cubicBezTo>
                  <a:close/>
                  <a:moveTo>
                    <a:pt x="1603668" y="835927"/>
                  </a:moveTo>
                  <a:cubicBezTo>
                    <a:pt x="1567865" y="835927"/>
                    <a:pt x="1538841" y="806266"/>
                    <a:pt x="1538841" y="769677"/>
                  </a:cubicBezTo>
                  <a:cubicBezTo>
                    <a:pt x="1538841" y="733088"/>
                    <a:pt x="1567865" y="703427"/>
                    <a:pt x="1603668" y="703427"/>
                  </a:cubicBezTo>
                  <a:cubicBezTo>
                    <a:pt x="1639472" y="703427"/>
                    <a:pt x="1668496" y="733088"/>
                    <a:pt x="1668496" y="769677"/>
                  </a:cubicBezTo>
                  <a:cubicBezTo>
                    <a:pt x="1668496" y="806266"/>
                    <a:pt x="1639472" y="835927"/>
                    <a:pt x="1603668" y="835927"/>
                  </a:cubicBezTo>
                  <a:close/>
                  <a:moveTo>
                    <a:pt x="1405048" y="835927"/>
                  </a:moveTo>
                  <a:cubicBezTo>
                    <a:pt x="1369246" y="835927"/>
                    <a:pt x="1340221" y="806266"/>
                    <a:pt x="1340221" y="769677"/>
                  </a:cubicBezTo>
                  <a:cubicBezTo>
                    <a:pt x="1340221" y="733088"/>
                    <a:pt x="1369246" y="703427"/>
                    <a:pt x="1405048" y="703427"/>
                  </a:cubicBezTo>
                  <a:cubicBezTo>
                    <a:pt x="1440851" y="703427"/>
                    <a:pt x="1469876" y="733088"/>
                    <a:pt x="1469876" y="769677"/>
                  </a:cubicBezTo>
                  <a:cubicBezTo>
                    <a:pt x="1469876" y="806266"/>
                    <a:pt x="1440851" y="835927"/>
                    <a:pt x="1405048" y="835927"/>
                  </a:cubicBezTo>
                  <a:close/>
                  <a:moveTo>
                    <a:pt x="7759394" y="837946"/>
                  </a:moveTo>
                  <a:cubicBezTo>
                    <a:pt x="7723590" y="837946"/>
                    <a:pt x="7694566" y="808285"/>
                    <a:pt x="7694566" y="771696"/>
                  </a:cubicBezTo>
                  <a:cubicBezTo>
                    <a:pt x="7694566" y="735107"/>
                    <a:pt x="7723590" y="705446"/>
                    <a:pt x="7759394" y="705446"/>
                  </a:cubicBezTo>
                  <a:cubicBezTo>
                    <a:pt x="7795198" y="705446"/>
                    <a:pt x="7824222" y="735107"/>
                    <a:pt x="7824222" y="771696"/>
                  </a:cubicBezTo>
                  <a:cubicBezTo>
                    <a:pt x="7824222" y="808285"/>
                    <a:pt x="7795198" y="837946"/>
                    <a:pt x="7759394" y="837946"/>
                  </a:cubicBezTo>
                  <a:close/>
                  <a:moveTo>
                    <a:pt x="7575503" y="837946"/>
                  </a:moveTo>
                  <a:cubicBezTo>
                    <a:pt x="7539700" y="837946"/>
                    <a:pt x="7510676" y="808285"/>
                    <a:pt x="7510676" y="771696"/>
                  </a:cubicBezTo>
                  <a:cubicBezTo>
                    <a:pt x="7510676" y="735107"/>
                    <a:pt x="7539700" y="705446"/>
                    <a:pt x="7575503" y="705446"/>
                  </a:cubicBezTo>
                  <a:cubicBezTo>
                    <a:pt x="7611306" y="705446"/>
                    <a:pt x="7640330" y="735107"/>
                    <a:pt x="7640330" y="771696"/>
                  </a:cubicBezTo>
                  <a:cubicBezTo>
                    <a:pt x="7640330" y="808285"/>
                    <a:pt x="7611306" y="837946"/>
                    <a:pt x="7575503" y="837946"/>
                  </a:cubicBezTo>
                  <a:close/>
                  <a:moveTo>
                    <a:pt x="7391612" y="837946"/>
                  </a:moveTo>
                  <a:cubicBezTo>
                    <a:pt x="7355809" y="837946"/>
                    <a:pt x="7326784" y="808285"/>
                    <a:pt x="7326784" y="771696"/>
                  </a:cubicBezTo>
                  <a:cubicBezTo>
                    <a:pt x="7326784" y="735107"/>
                    <a:pt x="7355809" y="705446"/>
                    <a:pt x="7391612" y="705446"/>
                  </a:cubicBezTo>
                  <a:cubicBezTo>
                    <a:pt x="7427415" y="705446"/>
                    <a:pt x="7456440" y="735107"/>
                    <a:pt x="7456440" y="771696"/>
                  </a:cubicBezTo>
                  <a:cubicBezTo>
                    <a:pt x="7456440" y="808285"/>
                    <a:pt x="7427415" y="837946"/>
                    <a:pt x="7391612" y="837946"/>
                  </a:cubicBezTo>
                  <a:close/>
                  <a:moveTo>
                    <a:pt x="7207720" y="837946"/>
                  </a:moveTo>
                  <a:cubicBezTo>
                    <a:pt x="7171917" y="837946"/>
                    <a:pt x="7142893" y="808285"/>
                    <a:pt x="7142893" y="771696"/>
                  </a:cubicBezTo>
                  <a:cubicBezTo>
                    <a:pt x="7142893" y="735107"/>
                    <a:pt x="7171917" y="705446"/>
                    <a:pt x="7207720" y="705446"/>
                  </a:cubicBezTo>
                  <a:cubicBezTo>
                    <a:pt x="7243524" y="705446"/>
                    <a:pt x="7272548" y="735107"/>
                    <a:pt x="7272548" y="771696"/>
                  </a:cubicBezTo>
                  <a:cubicBezTo>
                    <a:pt x="7272548" y="808285"/>
                    <a:pt x="7243524" y="837946"/>
                    <a:pt x="7207720" y="837946"/>
                  </a:cubicBezTo>
                  <a:close/>
                  <a:moveTo>
                    <a:pt x="7023828" y="837946"/>
                  </a:moveTo>
                  <a:cubicBezTo>
                    <a:pt x="6988026" y="837946"/>
                    <a:pt x="6959001" y="808285"/>
                    <a:pt x="6959001" y="771696"/>
                  </a:cubicBezTo>
                  <a:cubicBezTo>
                    <a:pt x="6959001" y="735107"/>
                    <a:pt x="6988026" y="705446"/>
                    <a:pt x="7023828" y="705446"/>
                  </a:cubicBezTo>
                  <a:cubicBezTo>
                    <a:pt x="7059632" y="705446"/>
                    <a:pt x="7088656" y="735107"/>
                    <a:pt x="7088656" y="771696"/>
                  </a:cubicBezTo>
                  <a:cubicBezTo>
                    <a:pt x="7088656" y="808285"/>
                    <a:pt x="7059632" y="837946"/>
                    <a:pt x="7023828" y="837946"/>
                  </a:cubicBezTo>
                  <a:close/>
                  <a:moveTo>
                    <a:pt x="6839937" y="837946"/>
                  </a:moveTo>
                  <a:cubicBezTo>
                    <a:pt x="6804134" y="837946"/>
                    <a:pt x="6775110" y="808285"/>
                    <a:pt x="6775110" y="771696"/>
                  </a:cubicBezTo>
                  <a:cubicBezTo>
                    <a:pt x="6775110" y="735107"/>
                    <a:pt x="6804134" y="705446"/>
                    <a:pt x="6839937" y="705446"/>
                  </a:cubicBezTo>
                  <a:cubicBezTo>
                    <a:pt x="6875741" y="705446"/>
                    <a:pt x="6904765" y="735107"/>
                    <a:pt x="6904765" y="771696"/>
                  </a:cubicBezTo>
                  <a:cubicBezTo>
                    <a:pt x="6904765" y="808285"/>
                    <a:pt x="6875741" y="837946"/>
                    <a:pt x="6839937" y="837946"/>
                  </a:cubicBezTo>
                  <a:close/>
                  <a:moveTo>
                    <a:pt x="6641318" y="837946"/>
                  </a:moveTo>
                  <a:cubicBezTo>
                    <a:pt x="6605514" y="837946"/>
                    <a:pt x="6576490" y="808285"/>
                    <a:pt x="6576490" y="771696"/>
                  </a:cubicBezTo>
                  <a:cubicBezTo>
                    <a:pt x="6576490" y="735107"/>
                    <a:pt x="6605514" y="705446"/>
                    <a:pt x="6641318" y="705446"/>
                  </a:cubicBezTo>
                  <a:cubicBezTo>
                    <a:pt x="6677120" y="705446"/>
                    <a:pt x="6706144" y="735107"/>
                    <a:pt x="6706144" y="771696"/>
                  </a:cubicBezTo>
                  <a:cubicBezTo>
                    <a:pt x="6706144" y="808285"/>
                    <a:pt x="6677120" y="837946"/>
                    <a:pt x="6641318" y="837946"/>
                  </a:cubicBezTo>
                  <a:close/>
                  <a:moveTo>
                    <a:pt x="5150149" y="839964"/>
                  </a:moveTo>
                  <a:cubicBezTo>
                    <a:pt x="5114345" y="839964"/>
                    <a:pt x="5085321" y="810303"/>
                    <a:pt x="5085321" y="773714"/>
                  </a:cubicBezTo>
                  <a:cubicBezTo>
                    <a:pt x="5085321" y="737125"/>
                    <a:pt x="5114345" y="707464"/>
                    <a:pt x="5150149" y="707464"/>
                  </a:cubicBezTo>
                  <a:cubicBezTo>
                    <a:pt x="5185953" y="707464"/>
                    <a:pt x="5214976" y="737125"/>
                    <a:pt x="5214976" y="773714"/>
                  </a:cubicBezTo>
                  <a:cubicBezTo>
                    <a:pt x="5214976" y="810303"/>
                    <a:pt x="5185953" y="839964"/>
                    <a:pt x="5150149" y="839964"/>
                  </a:cubicBezTo>
                  <a:close/>
                  <a:moveTo>
                    <a:pt x="4966257" y="839964"/>
                  </a:moveTo>
                  <a:cubicBezTo>
                    <a:pt x="4930454" y="839964"/>
                    <a:pt x="4901430" y="810303"/>
                    <a:pt x="4901430" y="773714"/>
                  </a:cubicBezTo>
                  <a:cubicBezTo>
                    <a:pt x="4901430" y="737125"/>
                    <a:pt x="4930454" y="707464"/>
                    <a:pt x="4966257" y="707464"/>
                  </a:cubicBezTo>
                  <a:cubicBezTo>
                    <a:pt x="5002061" y="707464"/>
                    <a:pt x="5031085" y="737125"/>
                    <a:pt x="5031085" y="773714"/>
                  </a:cubicBezTo>
                  <a:cubicBezTo>
                    <a:pt x="5031085" y="810303"/>
                    <a:pt x="5002061" y="839964"/>
                    <a:pt x="4966257" y="839964"/>
                  </a:cubicBezTo>
                  <a:close/>
                  <a:moveTo>
                    <a:pt x="4782366" y="839964"/>
                  </a:moveTo>
                  <a:cubicBezTo>
                    <a:pt x="4746563" y="839964"/>
                    <a:pt x="4717539" y="810303"/>
                    <a:pt x="4717539" y="773714"/>
                  </a:cubicBezTo>
                  <a:cubicBezTo>
                    <a:pt x="4717539" y="737125"/>
                    <a:pt x="4746563" y="707464"/>
                    <a:pt x="4782366" y="707464"/>
                  </a:cubicBezTo>
                  <a:cubicBezTo>
                    <a:pt x="4818169" y="707464"/>
                    <a:pt x="4847193" y="737125"/>
                    <a:pt x="4847193" y="773714"/>
                  </a:cubicBezTo>
                  <a:cubicBezTo>
                    <a:pt x="4847193" y="810303"/>
                    <a:pt x="4818169" y="839964"/>
                    <a:pt x="4782366" y="839964"/>
                  </a:cubicBezTo>
                  <a:close/>
                  <a:moveTo>
                    <a:pt x="4598475" y="839964"/>
                  </a:moveTo>
                  <a:cubicBezTo>
                    <a:pt x="4562671" y="839964"/>
                    <a:pt x="4533648" y="810303"/>
                    <a:pt x="4533648" y="773714"/>
                  </a:cubicBezTo>
                  <a:cubicBezTo>
                    <a:pt x="4533648" y="737125"/>
                    <a:pt x="4562671" y="707464"/>
                    <a:pt x="4598475" y="707464"/>
                  </a:cubicBezTo>
                  <a:cubicBezTo>
                    <a:pt x="4634278" y="707464"/>
                    <a:pt x="4663303" y="737125"/>
                    <a:pt x="4663303" y="773714"/>
                  </a:cubicBezTo>
                  <a:cubicBezTo>
                    <a:pt x="4663303" y="810303"/>
                    <a:pt x="4634278" y="839964"/>
                    <a:pt x="4598475" y="839964"/>
                  </a:cubicBezTo>
                  <a:close/>
                  <a:moveTo>
                    <a:pt x="4414583" y="839964"/>
                  </a:moveTo>
                  <a:cubicBezTo>
                    <a:pt x="4378779" y="839964"/>
                    <a:pt x="4349755" y="810303"/>
                    <a:pt x="4349755" y="773714"/>
                  </a:cubicBezTo>
                  <a:cubicBezTo>
                    <a:pt x="4349755" y="737125"/>
                    <a:pt x="4378779" y="707464"/>
                    <a:pt x="4414583" y="707464"/>
                  </a:cubicBezTo>
                  <a:cubicBezTo>
                    <a:pt x="4450386" y="707464"/>
                    <a:pt x="4479410" y="737125"/>
                    <a:pt x="4479410" y="773714"/>
                  </a:cubicBezTo>
                  <a:cubicBezTo>
                    <a:pt x="4479410" y="810303"/>
                    <a:pt x="4450386" y="839964"/>
                    <a:pt x="4414583" y="839964"/>
                  </a:cubicBezTo>
                  <a:close/>
                  <a:moveTo>
                    <a:pt x="4230691" y="839964"/>
                  </a:moveTo>
                  <a:cubicBezTo>
                    <a:pt x="4194888" y="839964"/>
                    <a:pt x="4165863" y="810303"/>
                    <a:pt x="4165863" y="773714"/>
                  </a:cubicBezTo>
                  <a:cubicBezTo>
                    <a:pt x="4165863" y="737125"/>
                    <a:pt x="4194888" y="707464"/>
                    <a:pt x="4230691" y="707464"/>
                  </a:cubicBezTo>
                  <a:cubicBezTo>
                    <a:pt x="4266495" y="707464"/>
                    <a:pt x="4295519" y="737125"/>
                    <a:pt x="4295519" y="773714"/>
                  </a:cubicBezTo>
                  <a:cubicBezTo>
                    <a:pt x="4295519" y="810303"/>
                    <a:pt x="4266495" y="839964"/>
                    <a:pt x="4230691" y="839964"/>
                  </a:cubicBezTo>
                  <a:close/>
                  <a:moveTo>
                    <a:pt x="4032071" y="839964"/>
                  </a:moveTo>
                  <a:cubicBezTo>
                    <a:pt x="3996268" y="839964"/>
                    <a:pt x="3967243" y="810303"/>
                    <a:pt x="3967243" y="773714"/>
                  </a:cubicBezTo>
                  <a:cubicBezTo>
                    <a:pt x="3967243" y="737125"/>
                    <a:pt x="3996268" y="707464"/>
                    <a:pt x="4032071" y="707464"/>
                  </a:cubicBezTo>
                  <a:cubicBezTo>
                    <a:pt x="4067874" y="707464"/>
                    <a:pt x="4096898" y="737125"/>
                    <a:pt x="4096898" y="773714"/>
                  </a:cubicBezTo>
                  <a:cubicBezTo>
                    <a:pt x="4096898" y="810303"/>
                    <a:pt x="4067874" y="839964"/>
                    <a:pt x="4032071" y="839964"/>
                  </a:cubicBezTo>
                  <a:close/>
                  <a:moveTo>
                    <a:pt x="1188874" y="842992"/>
                  </a:moveTo>
                  <a:cubicBezTo>
                    <a:pt x="1153071" y="842992"/>
                    <a:pt x="1124047" y="813331"/>
                    <a:pt x="1124047" y="776742"/>
                  </a:cubicBezTo>
                  <a:cubicBezTo>
                    <a:pt x="1124047" y="740153"/>
                    <a:pt x="1153071" y="710492"/>
                    <a:pt x="1188874" y="710492"/>
                  </a:cubicBezTo>
                  <a:cubicBezTo>
                    <a:pt x="1224678" y="710492"/>
                    <a:pt x="1253702" y="740153"/>
                    <a:pt x="1253702" y="776742"/>
                  </a:cubicBezTo>
                  <a:cubicBezTo>
                    <a:pt x="1253702" y="813331"/>
                    <a:pt x="1224678" y="842992"/>
                    <a:pt x="1188874" y="842992"/>
                  </a:cubicBezTo>
                  <a:close/>
                  <a:moveTo>
                    <a:pt x="1004983" y="842992"/>
                  </a:moveTo>
                  <a:cubicBezTo>
                    <a:pt x="969180" y="842992"/>
                    <a:pt x="940155" y="813331"/>
                    <a:pt x="940155" y="776742"/>
                  </a:cubicBezTo>
                  <a:cubicBezTo>
                    <a:pt x="940155" y="740153"/>
                    <a:pt x="969180" y="710492"/>
                    <a:pt x="1004983" y="710492"/>
                  </a:cubicBezTo>
                  <a:cubicBezTo>
                    <a:pt x="1040786" y="710492"/>
                    <a:pt x="1069811" y="740153"/>
                    <a:pt x="1069811" y="776742"/>
                  </a:cubicBezTo>
                  <a:cubicBezTo>
                    <a:pt x="1069811" y="813331"/>
                    <a:pt x="1040786" y="842992"/>
                    <a:pt x="1004983" y="842992"/>
                  </a:cubicBezTo>
                  <a:close/>
                  <a:moveTo>
                    <a:pt x="821092" y="842992"/>
                  </a:moveTo>
                  <a:cubicBezTo>
                    <a:pt x="785288" y="842992"/>
                    <a:pt x="756264" y="813331"/>
                    <a:pt x="756264" y="776742"/>
                  </a:cubicBezTo>
                  <a:cubicBezTo>
                    <a:pt x="756264" y="740153"/>
                    <a:pt x="785288" y="710492"/>
                    <a:pt x="821092" y="710492"/>
                  </a:cubicBezTo>
                  <a:cubicBezTo>
                    <a:pt x="856895" y="710492"/>
                    <a:pt x="885920" y="740153"/>
                    <a:pt x="885920" y="776742"/>
                  </a:cubicBezTo>
                  <a:cubicBezTo>
                    <a:pt x="885920" y="813331"/>
                    <a:pt x="856895" y="842992"/>
                    <a:pt x="821092" y="842992"/>
                  </a:cubicBezTo>
                  <a:close/>
                  <a:moveTo>
                    <a:pt x="637202" y="842992"/>
                  </a:moveTo>
                  <a:cubicBezTo>
                    <a:pt x="601397" y="842992"/>
                    <a:pt x="572374" y="813331"/>
                    <a:pt x="572374" y="776742"/>
                  </a:cubicBezTo>
                  <a:cubicBezTo>
                    <a:pt x="572374" y="740153"/>
                    <a:pt x="601397" y="710492"/>
                    <a:pt x="637202" y="710492"/>
                  </a:cubicBezTo>
                  <a:cubicBezTo>
                    <a:pt x="673004" y="710492"/>
                    <a:pt x="702030" y="740153"/>
                    <a:pt x="702030" y="776742"/>
                  </a:cubicBezTo>
                  <a:cubicBezTo>
                    <a:pt x="702030" y="813331"/>
                    <a:pt x="673004" y="842992"/>
                    <a:pt x="637202" y="842992"/>
                  </a:cubicBezTo>
                  <a:close/>
                  <a:moveTo>
                    <a:pt x="453308" y="842992"/>
                  </a:moveTo>
                  <a:cubicBezTo>
                    <a:pt x="417506" y="842992"/>
                    <a:pt x="388481" y="813331"/>
                    <a:pt x="388481" y="776742"/>
                  </a:cubicBezTo>
                  <a:cubicBezTo>
                    <a:pt x="388481" y="740153"/>
                    <a:pt x="417506" y="710492"/>
                    <a:pt x="453308" y="710492"/>
                  </a:cubicBezTo>
                  <a:cubicBezTo>
                    <a:pt x="489112" y="710492"/>
                    <a:pt x="518136" y="740153"/>
                    <a:pt x="518136" y="776742"/>
                  </a:cubicBezTo>
                  <a:cubicBezTo>
                    <a:pt x="518136" y="813331"/>
                    <a:pt x="489112" y="842992"/>
                    <a:pt x="453308" y="842992"/>
                  </a:cubicBezTo>
                  <a:close/>
                  <a:moveTo>
                    <a:pt x="269417" y="842992"/>
                  </a:moveTo>
                  <a:cubicBezTo>
                    <a:pt x="233614" y="842992"/>
                    <a:pt x="204589" y="813331"/>
                    <a:pt x="204589" y="776742"/>
                  </a:cubicBezTo>
                  <a:cubicBezTo>
                    <a:pt x="204589" y="740153"/>
                    <a:pt x="233614" y="710492"/>
                    <a:pt x="269417" y="710492"/>
                  </a:cubicBezTo>
                  <a:cubicBezTo>
                    <a:pt x="305220" y="710492"/>
                    <a:pt x="334245" y="740153"/>
                    <a:pt x="334245" y="776742"/>
                  </a:cubicBezTo>
                  <a:cubicBezTo>
                    <a:pt x="334245" y="813331"/>
                    <a:pt x="305220" y="842992"/>
                    <a:pt x="269417" y="842992"/>
                  </a:cubicBezTo>
                  <a:close/>
                  <a:moveTo>
                    <a:pt x="70797" y="842992"/>
                  </a:moveTo>
                  <a:cubicBezTo>
                    <a:pt x="34993" y="842992"/>
                    <a:pt x="5970" y="813331"/>
                    <a:pt x="5970" y="776742"/>
                  </a:cubicBezTo>
                  <a:cubicBezTo>
                    <a:pt x="5970" y="740153"/>
                    <a:pt x="34993" y="710492"/>
                    <a:pt x="70797" y="710492"/>
                  </a:cubicBezTo>
                  <a:cubicBezTo>
                    <a:pt x="106601" y="710492"/>
                    <a:pt x="135625" y="740153"/>
                    <a:pt x="135625" y="776742"/>
                  </a:cubicBezTo>
                  <a:cubicBezTo>
                    <a:pt x="135625" y="813331"/>
                    <a:pt x="106601" y="842992"/>
                    <a:pt x="70797" y="842992"/>
                  </a:cubicBezTo>
                  <a:close/>
                  <a:moveTo>
                    <a:pt x="6454772" y="1044076"/>
                  </a:moveTo>
                  <a:cubicBezTo>
                    <a:pt x="6418968" y="1044076"/>
                    <a:pt x="6389944" y="1014415"/>
                    <a:pt x="6389944" y="977826"/>
                  </a:cubicBezTo>
                  <a:cubicBezTo>
                    <a:pt x="6389944" y="941237"/>
                    <a:pt x="6418968" y="911576"/>
                    <a:pt x="6454772" y="911576"/>
                  </a:cubicBezTo>
                  <a:cubicBezTo>
                    <a:pt x="6490575" y="911576"/>
                    <a:pt x="6519600" y="941237"/>
                    <a:pt x="6519600" y="977826"/>
                  </a:cubicBezTo>
                  <a:cubicBezTo>
                    <a:pt x="6519600" y="1014415"/>
                    <a:pt x="6490575" y="1044076"/>
                    <a:pt x="6454772" y="1044076"/>
                  </a:cubicBezTo>
                  <a:close/>
                  <a:moveTo>
                    <a:pt x="6270880" y="1044076"/>
                  </a:moveTo>
                  <a:cubicBezTo>
                    <a:pt x="6235077" y="1044076"/>
                    <a:pt x="6206052" y="1014415"/>
                    <a:pt x="6206052" y="977826"/>
                  </a:cubicBezTo>
                  <a:cubicBezTo>
                    <a:pt x="6206052" y="941237"/>
                    <a:pt x="6235077" y="911576"/>
                    <a:pt x="6270880" y="911576"/>
                  </a:cubicBezTo>
                  <a:cubicBezTo>
                    <a:pt x="6306684" y="911576"/>
                    <a:pt x="6335708" y="941237"/>
                    <a:pt x="6335708" y="977826"/>
                  </a:cubicBezTo>
                  <a:cubicBezTo>
                    <a:pt x="6335708" y="1014415"/>
                    <a:pt x="6306684" y="1044076"/>
                    <a:pt x="6270880" y="1044076"/>
                  </a:cubicBezTo>
                  <a:close/>
                  <a:moveTo>
                    <a:pt x="6086990" y="1044076"/>
                  </a:moveTo>
                  <a:cubicBezTo>
                    <a:pt x="6051186" y="1044076"/>
                    <a:pt x="6022162" y="1014415"/>
                    <a:pt x="6022162" y="977826"/>
                  </a:cubicBezTo>
                  <a:cubicBezTo>
                    <a:pt x="6022162" y="941237"/>
                    <a:pt x="6051186" y="911576"/>
                    <a:pt x="6086990" y="911576"/>
                  </a:cubicBezTo>
                  <a:cubicBezTo>
                    <a:pt x="6122793" y="911576"/>
                    <a:pt x="6151817" y="941237"/>
                    <a:pt x="6151817" y="977826"/>
                  </a:cubicBezTo>
                  <a:cubicBezTo>
                    <a:pt x="6151817" y="1014415"/>
                    <a:pt x="6122793" y="1044076"/>
                    <a:pt x="6086990" y="1044076"/>
                  </a:cubicBezTo>
                  <a:close/>
                  <a:moveTo>
                    <a:pt x="5903098" y="1044076"/>
                  </a:moveTo>
                  <a:cubicBezTo>
                    <a:pt x="5867295" y="1044076"/>
                    <a:pt x="5838270" y="1014415"/>
                    <a:pt x="5838270" y="977826"/>
                  </a:cubicBezTo>
                  <a:cubicBezTo>
                    <a:pt x="5838270" y="941237"/>
                    <a:pt x="5867295" y="911576"/>
                    <a:pt x="5903098" y="911576"/>
                  </a:cubicBezTo>
                  <a:cubicBezTo>
                    <a:pt x="5938902" y="911576"/>
                    <a:pt x="5967926" y="941237"/>
                    <a:pt x="5967926" y="977826"/>
                  </a:cubicBezTo>
                  <a:cubicBezTo>
                    <a:pt x="5967926" y="1014415"/>
                    <a:pt x="5938902" y="1044076"/>
                    <a:pt x="5903098" y="1044076"/>
                  </a:cubicBezTo>
                  <a:close/>
                  <a:moveTo>
                    <a:pt x="5719207" y="1044076"/>
                  </a:moveTo>
                  <a:cubicBezTo>
                    <a:pt x="5683403" y="1044076"/>
                    <a:pt x="5654379" y="1014415"/>
                    <a:pt x="5654379" y="977826"/>
                  </a:cubicBezTo>
                  <a:cubicBezTo>
                    <a:pt x="5654379" y="941237"/>
                    <a:pt x="5683403" y="911576"/>
                    <a:pt x="5719207" y="911576"/>
                  </a:cubicBezTo>
                  <a:cubicBezTo>
                    <a:pt x="5755009" y="911576"/>
                    <a:pt x="5784034" y="941237"/>
                    <a:pt x="5784034" y="977826"/>
                  </a:cubicBezTo>
                  <a:cubicBezTo>
                    <a:pt x="5784034" y="1014415"/>
                    <a:pt x="5755009" y="1044076"/>
                    <a:pt x="5719207" y="1044076"/>
                  </a:cubicBezTo>
                  <a:close/>
                  <a:moveTo>
                    <a:pt x="5535315" y="1044076"/>
                  </a:moveTo>
                  <a:cubicBezTo>
                    <a:pt x="5499511" y="1044076"/>
                    <a:pt x="5470487" y="1014415"/>
                    <a:pt x="5470487" y="977826"/>
                  </a:cubicBezTo>
                  <a:cubicBezTo>
                    <a:pt x="5470487" y="941237"/>
                    <a:pt x="5499511" y="911576"/>
                    <a:pt x="5535315" y="911576"/>
                  </a:cubicBezTo>
                  <a:cubicBezTo>
                    <a:pt x="5571119" y="911576"/>
                    <a:pt x="5600143" y="941237"/>
                    <a:pt x="5600143" y="977826"/>
                  </a:cubicBezTo>
                  <a:cubicBezTo>
                    <a:pt x="5600143" y="1014415"/>
                    <a:pt x="5571119" y="1044076"/>
                    <a:pt x="5535315" y="1044076"/>
                  </a:cubicBezTo>
                  <a:close/>
                  <a:moveTo>
                    <a:pt x="5336695" y="1044076"/>
                  </a:moveTo>
                  <a:cubicBezTo>
                    <a:pt x="5300891" y="1044076"/>
                    <a:pt x="5271867" y="1014415"/>
                    <a:pt x="5271867" y="977826"/>
                  </a:cubicBezTo>
                  <a:cubicBezTo>
                    <a:pt x="5271867" y="941237"/>
                    <a:pt x="5300891" y="911576"/>
                    <a:pt x="5336695" y="911576"/>
                  </a:cubicBezTo>
                  <a:cubicBezTo>
                    <a:pt x="5372498" y="911576"/>
                    <a:pt x="5401522" y="941237"/>
                    <a:pt x="5401522" y="977826"/>
                  </a:cubicBezTo>
                  <a:cubicBezTo>
                    <a:pt x="5401522" y="1014415"/>
                    <a:pt x="5372498" y="1044076"/>
                    <a:pt x="5336695" y="1044076"/>
                  </a:cubicBezTo>
                  <a:close/>
                  <a:moveTo>
                    <a:pt x="3839600" y="1046094"/>
                  </a:moveTo>
                  <a:cubicBezTo>
                    <a:pt x="3803797" y="1046094"/>
                    <a:pt x="3774772" y="1016433"/>
                    <a:pt x="3774772" y="979844"/>
                  </a:cubicBezTo>
                  <a:cubicBezTo>
                    <a:pt x="3774772" y="943255"/>
                    <a:pt x="3803797" y="913594"/>
                    <a:pt x="3839600" y="913594"/>
                  </a:cubicBezTo>
                  <a:cubicBezTo>
                    <a:pt x="3875403" y="913594"/>
                    <a:pt x="3904427" y="943255"/>
                    <a:pt x="3904427" y="979844"/>
                  </a:cubicBezTo>
                  <a:cubicBezTo>
                    <a:pt x="3904427" y="1016433"/>
                    <a:pt x="3875403" y="1046094"/>
                    <a:pt x="3839600" y="1046094"/>
                  </a:cubicBezTo>
                  <a:close/>
                  <a:moveTo>
                    <a:pt x="3655709" y="1046094"/>
                  </a:moveTo>
                  <a:cubicBezTo>
                    <a:pt x="3619905" y="1046094"/>
                    <a:pt x="3590881" y="1016433"/>
                    <a:pt x="3590881" y="979844"/>
                  </a:cubicBezTo>
                  <a:cubicBezTo>
                    <a:pt x="3590881" y="943255"/>
                    <a:pt x="3619905" y="913594"/>
                    <a:pt x="3655709" y="913594"/>
                  </a:cubicBezTo>
                  <a:cubicBezTo>
                    <a:pt x="3691512" y="913594"/>
                    <a:pt x="3720536" y="943255"/>
                    <a:pt x="3720536" y="979844"/>
                  </a:cubicBezTo>
                  <a:cubicBezTo>
                    <a:pt x="3720536" y="1016433"/>
                    <a:pt x="3691512" y="1046094"/>
                    <a:pt x="3655709" y="1046094"/>
                  </a:cubicBezTo>
                  <a:close/>
                  <a:moveTo>
                    <a:pt x="3471818" y="1046094"/>
                  </a:moveTo>
                  <a:cubicBezTo>
                    <a:pt x="3436014" y="1046094"/>
                    <a:pt x="3406990" y="1016433"/>
                    <a:pt x="3406990" y="979844"/>
                  </a:cubicBezTo>
                  <a:cubicBezTo>
                    <a:pt x="3406990" y="943255"/>
                    <a:pt x="3436014" y="913594"/>
                    <a:pt x="3471818" y="913594"/>
                  </a:cubicBezTo>
                  <a:cubicBezTo>
                    <a:pt x="3507621" y="913594"/>
                    <a:pt x="3536645" y="943255"/>
                    <a:pt x="3536645" y="979844"/>
                  </a:cubicBezTo>
                  <a:cubicBezTo>
                    <a:pt x="3536645" y="1016433"/>
                    <a:pt x="3507621" y="1046094"/>
                    <a:pt x="3471818" y="1046094"/>
                  </a:cubicBezTo>
                  <a:close/>
                  <a:moveTo>
                    <a:pt x="3287926" y="1046094"/>
                  </a:moveTo>
                  <a:cubicBezTo>
                    <a:pt x="3252122" y="1046094"/>
                    <a:pt x="3223098" y="1016433"/>
                    <a:pt x="3223098" y="979844"/>
                  </a:cubicBezTo>
                  <a:cubicBezTo>
                    <a:pt x="3223098" y="943255"/>
                    <a:pt x="3252122" y="913594"/>
                    <a:pt x="3287926" y="913594"/>
                  </a:cubicBezTo>
                  <a:cubicBezTo>
                    <a:pt x="3323730" y="913594"/>
                    <a:pt x="3352754" y="943255"/>
                    <a:pt x="3352754" y="979844"/>
                  </a:cubicBezTo>
                  <a:cubicBezTo>
                    <a:pt x="3352754" y="1016433"/>
                    <a:pt x="3323730" y="1046094"/>
                    <a:pt x="3287926" y="1046094"/>
                  </a:cubicBezTo>
                  <a:close/>
                  <a:moveTo>
                    <a:pt x="3104034" y="1046094"/>
                  </a:moveTo>
                  <a:cubicBezTo>
                    <a:pt x="3068231" y="1046094"/>
                    <a:pt x="3039206" y="1016433"/>
                    <a:pt x="3039206" y="979844"/>
                  </a:cubicBezTo>
                  <a:cubicBezTo>
                    <a:pt x="3039206" y="943255"/>
                    <a:pt x="3068231" y="913594"/>
                    <a:pt x="3104034" y="913594"/>
                  </a:cubicBezTo>
                  <a:cubicBezTo>
                    <a:pt x="3139837" y="913594"/>
                    <a:pt x="3168861" y="943255"/>
                    <a:pt x="3168861" y="979844"/>
                  </a:cubicBezTo>
                  <a:cubicBezTo>
                    <a:pt x="3168861" y="1016433"/>
                    <a:pt x="3139837" y="1046094"/>
                    <a:pt x="3104034" y="1046094"/>
                  </a:cubicBezTo>
                  <a:close/>
                  <a:moveTo>
                    <a:pt x="2920143" y="1046094"/>
                  </a:moveTo>
                  <a:cubicBezTo>
                    <a:pt x="2884339" y="1046094"/>
                    <a:pt x="2855315" y="1016433"/>
                    <a:pt x="2855315" y="979844"/>
                  </a:cubicBezTo>
                  <a:cubicBezTo>
                    <a:pt x="2855315" y="943255"/>
                    <a:pt x="2884339" y="913594"/>
                    <a:pt x="2920143" y="913594"/>
                  </a:cubicBezTo>
                  <a:cubicBezTo>
                    <a:pt x="2955946" y="913594"/>
                    <a:pt x="2984970" y="943255"/>
                    <a:pt x="2984970" y="979844"/>
                  </a:cubicBezTo>
                  <a:cubicBezTo>
                    <a:pt x="2984970" y="1016433"/>
                    <a:pt x="2955946" y="1046094"/>
                    <a:pt x="2920143" y="1046094"/>
                  </a:cubicBezTo>
                  <a:close/>
                  <a:moveTo>
                    <a:pt x="2721523" y="1046094"/>
                  </a:moveTo>
                  <a:cubicBezTo>
                    <a:pt x="2685719" y="1046094"/>
                    <a:pt x="2656695" y="1016433"/>
                    <a:pt x="2656695" y="979844"/>
                  </a:cubicBezTo>
                  <a:cubicBezTo>
                    <a:pt x="2656695" y="943255"/>
                    <a:pt x="2685719" y="913594"/>
                    <a:pt x="2721523" y="913594"/>
                  </a:cubicBezTo>
                  <a:cubicBezTo>
                    <a:pt x="2757326" y="913594"/>
                    <a:pt x="2786350" y="943255"/>
                    <a:pt x="2786350" y="979844"/>
                  </a:cubicBezTo>
                  <a:cubicBezTo>
                    <a:pt x="2786350" y="1016433"/>
                    <a:pt x="2757326" y="1046094"/>
                    <a:pt x="2721523" y="1046094"/>
                  </a:cubicBezTo>
                  <a:close/>
                  <a:moveTo>
                    <a:pt x="2523126" y="1047103"/>
                  </a:moveTo>
                  <a:cubicBezTo>
                    <a:pt x="2487322" y="1047103"/>
                    <a:pt x="2458298" y="1017442"/>
                    <a:pt x="2458298" y="980853"/>
                  </a:cubicBezTo>
                  <a:cubicBezTo>
                    <a:pt x="2458298" y="944264"/>
                    <a:pt x="2487322" y="914603"/>
                    <a:pt x="2523126" y="914603"/>
                  </a:cubicBezTo>
                  <a:cubicBezTo>
                    <a:pt x="2558929" y="914603"/>
                    <a:pt x="2587953" y="944264"/>
                    <a:pt x="2587953" y="980853"/>
                  </a:cubicBezTo>
                  <a:cubicBezTo>
                    <a:pt x="2587953" y="1017442"/>
                    <a:pt x="2558929" y="1047103"/>
                    <a:pt x="2523126" y="1047103"/>
                  </a:cubicBezTo>
                  <a:close/>
                  <a:moveTo>
                    <a:pt x="2339234" y="1047103"/>
                  </a:moveTo>
                  <a:cubicBezTo>
                    <a:pt x="2303430" y="1047103"/>
                    <a:pt x="2274406" y="1017442"/>
                    <a:pt x="2274406" y="980853"/>
                  </a:cubicBezTo>
                  <a:cubicBezTo>
                    <a:pt x="2274406" y="944264"/>
                    <a:pt x="2303430" y="914603"/>
                    <a:pt x="2339234" y="914603"/>
                  </a:cubicBezTo>
                  <a:cubicBezTo>
                    <a:pt x="2375038" y="914603"/>
                    <a:pt x="2404062" y="944264"/>
                    <a:pt x="2404062" y="980853"/>
                  </a:cubicBezTo>
                  <a:cubicBezTo>
                    <a:pt x="2404062" y="1017442"/>
                    <a:pt x="2375038" y="1047103"/>
                    <a:pt x="2339234" y="1047103"/>
                  </a:cubicBezTo>
                  <a:close/>
                  <a:moveTo>
                    <a:pt x="2155343" y="1047103"/>
                  </a:moveTo>
                  <a:cubicBezTo>
                    <a:pt x="2119540" y="1047103"/>
                    <a:pt x="2090515" y="1017442"/>
                    <a:pt x="2090515" y="980853"/>
                  </a:cubicBezTo>
                  <a:cubicBezTo>
                    <a:pt x="2090515" y="944264"/>
                    <a:pt x="2119540" y="914603"/>
                    <a:pt x="2155343" y="914603"/>
                  </a:cubicBezTo>
                  <a:cubicBezTo>
                    <a:pt x="2191146" y="914603"/>
                    <a:pt x="2220170" y="944264"/>
                    <a:pt x="2220170" y="980853"/>
                  </a:cubicBezTo>
                  <a:cubicBezTo>
                    <a:pt x="2220170" y="1017442"/>
                    <a:pt x="2191146" y="1047103"/>
                    <a:pt x="2155343" y="1047103"/>
                  </a:cubicBezTo>
                  <a:close/>
                  <a:moveTo>
                    <a:pt x="1971452" y="1047103"/>
                  </a:moveTo>
                  <a:cubicBezTo>
                    <a:pt x="1935648" y="1047103"/>
                    <a:pt x="1906624" y="1017442"/>
                    <a:pt x="1906624" y="980853"/>
                  </a:cubicBezTo>
                  <a:cubicBezTo>
                    <a:pt x="1906624" y="944264"/>
                    <a:pt x="1935648" y="914603"/>
                    <a:pt x="1971452" y="914603"/>
                  </a:cubicBezTo>
                  <a:cubicBezTo>
                    <a:pt x="2007255" y="914603"/>
                    <a:pt x="2036280" y="944264"/>
                    <a:pt x="2036280" y="980853"/>
                  </a:cubicBezTo>
                  <a:cubicBezTo>
                    <a:pt x="2036280" y="1017442"/>
                    <a:pt x="2007255" y="1047103"/>
                    <a:pt x="1971452" y="1047103"/>
                  </a:cubicBezTo>
                  <a:close/>
                  <a:moveTo>
                    <a:pt x="1787561" y="1047103"/>
                  </a:moveTo>
                  <a:cubicBezTo>
                    <a:pt x="1751756" y="1047103"/>
                    <a:pt x="1722733" y="1017442"/>
                    <a:pt x="1722733" y="980853"/>
                  </a:cubicBezTo>
                  <a:cubicBezTo>
                    <a:pt x="1722733" y="944264"/>
                    <a:pt x="1751756" y="914603"/>
                    <a:pt x="1787561" y="914603"/>
                  </a:cubicBezTo>
                  <a:cubicBezTo>
                    <a:pt x="1823363" y="914603"/>
                    <a:pt x="1852388" y="944264"/>
                    <a:pt x="1852388" y="980853"/>
                  </a:cubicBezTo>
                  <a:cubicBezTo>
                    <a:pt x="1852388" y="1017442"/>
                    <a:pt x="1823363" y="1047103"/>
                    <a:pt x="1787561" y="1047103"/>
                  </a:cubicBezTo>
                  <a:close/>
                  <a:moveTo>
                    <a:pt x="1603668" y="1047103"/>
                  </a:moveTo>
                  <a:cubicBezTo>
                    <a:pt x="1567865" y="1047103"/>
                    <a:pt x="1538841" y="1017442"/>
                    <a:pt x="1538841" y="980853"/>
                  </a:cubicBezTo>
                  <a:cubicBezTo>
                    <a:pt x="1538841" y="944264"/>
                    <a:pt x="1567865" y="914603"/>
                    <a:pt x="1603668" y="914603"/>
                  </a:cubicBezTo>
                  <a:cubicBezTo>
                    <a:pt x="1639472" y="914603"/>
                    <a:pt x="1668496" y="944264"/>
                    <a:pt x="1668496" y="980853"/>
                  </a:cubicBezTo>
                  <a:cubicBezTo>
                    <a:pt x="1668496" y="1017442"/>
                    <a:pt x="1639472" y="1047103"/>
                    <a:pt x="1603668" y="1047103"/>
                  </a:cubicBezTo>
                  <a:close/>
                  <a:moveTo>
                    <a:pt x="1405048" y="1047103"/>
                  </a:moveTo>
                  <a:cubicBezTo>
                    <a:pt x="1369246" y="1047103"/>
                    <a:pt x="1340221" y="1017442"/>
                    <a:pt x="1340221" y="980853"/>
                  </a:cubicBezTo>
                  <a:cubicBezTo>
                    <a:pt x="1340221" y="944264"/>
                    <a:pt x="1369246" y="914603"/>
                    <a:pt x="1405048" y="914603"/>
                  </a:cubicBezTo>
                  <a:cubicBezTo>
                    <a:pt x="1440851" y="914603"/>
                    <a:pt x="1469876" y="944264"/>
                    <a:pt x="1469876" y="980853"/>
                  </a:cubicBezTo>
                  <a:cubicBezTo>
                    <a:pt x="1469876" y="1017442"/>
                    <a:pt x="1440851" y="1047103"/>
                    <a:pt x="1405048" y="1047103"/>
                  </a:cubicBezTo>
                  <a:close/>
                  <a:moveTo>
                    <a:pt x="7759394" y="1049122"/>
                  </a:moveTo>
                  <a:cubicBezTo>
                    <a:pt x="7723590" y="1049122"/>
                    <a:pt x="7694566" y="1019461"/>
                    <a:pt x="7694566" y="982872"/>
                  </a:cubicBezTo>
                  <a:cubicBezTo>
                    <a:pt x="7694566" y="946283"/>
                    <a:pt x="7723590" y="916622"/>
                    <a:pt x="7759394" y="916622"/>
                  </a:cubicBezTo>
                  <a:cubicBezTo>
                    <a:pt x="7795198" y="916622"/>
                    <a:pt x="7824222" y="946283"/>
                    <a:pt x="7824222" y="982872"/>
                  </a:cubicBezTo>
                  <a:cubicBezTo>
                    <a:pt x="7824222" y="1019461"/>
                    <a:pt x="7795198" y="1049122"/>
                    <a:pt x="7759394" y="1049122"/>
                  </a:cubicBezTo>
                  <a:close/>
                  <a:moveTo>
                    <a:pt x="7575503" y="1049122"/>
                  </a:moveTo>
                  <a:cubicBezTo>
                    <a:pt x="7539700" y="1049122"/>
                    <a:pt x="7510676" y="1019461"/>
                    <a:pt x="7510676" y="982872"/>
                  </a:cubicBezTo>
                  <a:cubicBezTo>
                    <a:pt x="7510676" y="946283"/>
                    <a:pt x="7539700" y="916622"/>
                    <a:pt x="7575503" y="916622"/>
                  </a:cubicBezTo>
                  <a:cubicBezTo>
                    <a:pt x="7611306" y="916622"/>
                    <a:pt x="7640330" y="946283"/>
                    <a:pt x="7640330" y="982872"/>
                  </a:cubicBezTo>
                  <a:cubicBezTo>
                    <a:pt x="7640330" y="1019461"/>
                    <a:pt x="7611306" y="1049122"/>
                    <a:pt x="7575503" y="1049122"/>
                  </a:cubicBezTo>
                  <a:close/>
                  <a:moveTo>
                    <a:pt x="7391612" y="1049122"/>
                  </a:moveTo>
                  <a:cubicBezTo>
                    <a:pt x="7355809" y="1049122"/>
                    <a:pt x="7326784" y="1019461"/>
                    <a:pt x="7326784" y="982872"/>
                  </a:cubicBezTo>
                  <a:cubicBezTo>
                    <a:pt x="7326784" y="946283"/>
                    <a:pt x="7355809" y="916622"/>
                    <a:pt x="7391612" y="916622"/>
                  </a:cubicBezTo>
                  <a:cubicBezTo>
                    <a:pt x="7427415" y="916622"/>
                    <a:pt x="7456440" y="946283"/>
                    <a:pt x="7456440" y="982872"/>
                  </a:cubicBezTo>
                  <a:cubicBezTo>
                    <a:pt x="7456440" y="1019461"/>
                    <a:pt x="7427415" y="1049122"/>
                    <a:pt x="7391612" y="1049122"/>
                  </a:cubicBezTo>
                  <a:close/>
                  <a:moveTo>
                    <a:pt x="7207720" y="1049122"/>
                  </a:moveTo>
                  <a:cubicBezTo>
                    <a:pt x="7171917" y="1049122"/>
                    <a:pt x="7142893" y="1019461"/>
                    <a:pt x="7142893" y="982872"/>
                  </a:cubicBezTo>
                  <a:cubicBezTo>
                    <a:pt x="7142893" y="946283"/>
                    <a:pt x="7171917" y="916622"/>
                    <a:pt x="7207720" y="916622"/>
                  </a:cubicBezTo>
                  <a:cubicBezTo>
                    <a:pt x="7243524" y="916622"/>
                    <a:pt x="7272548" y="946283"/>
                    <a:pt x="7272548" y="982872"/>
                  </a:cubicBezTo>
                  <a:cubicBezTo>
                    <a:pt x="7272548" y="1019461"/>
                    <a:pt x="7243524" y="1049122"/>
                    <a:pt x="7207720" y="1049122"/>
                  </a:cubicBezTo>
                  <a:close/>
                  <a:moveTo>
                    <a:pt x="7023828" y="1049122"/>
                  </a:moveTo>
                  <a:cubicBezTo>
                    <a:pt x="6988026" y="1049122"/>
                    <a:pt x="6959001" y="1019461"/>
                    <a:pt x="6959001" y="982872"/>
                  </a:cubicBezTo>
                  <a:cubicBezTo>
                    <a:pt x="6959001" y="946283"/>
                    <a:pt x="6988026" y="916622"/>
                    <a:pt x="7023828" y="916622"/>
                  </a:cubicBezTo>
                  <a:cubicBezTo>
                    <a:pt x="7059632" y="916622"/>
                    <a:pt x="7088656" y="946283"/>
                    <a:pt x="7088656" y="982872"/>
                  </a:cubicBezTo>
                  <a:cubicBezTo>
                    <a:pt x="7088656" y="1019461"/>
                    <a:pt x="7059632" y="1049122"/>
                    <a:pt x="7023828" y="1049122"/>
                  </a:cubicBezTo>
                  <a:close/>
                  <a:moveTo>
                    <a:pt x="6839937" y="1049122"/>
                  </a:moveTo>
                  <a:cubicBezTo>
                    <a:pt x="6804134" y="1049122"/>
                    <a:pt x="6775110" y="1019461"/>
                    <a:pt x="6775110" y="982872"/>
                  </a:cubicBezTo>
                  <a:cubicBezTo>
                    <a:pt x="6775110" y="946283"/>
                    <a:pt x="6804134" y="916622"/>
                    <a:pt x="6839937" y="916622"/>
                  </a:cubicBezTo>
                  <a:cubicBezTo>
                    <a:pt x="6875741" y="916622"/>
                    <a:pt x="6904765" y="946283"/>
                    <a:pt x="6904765" y="982872"/>
                  </a:cubicBezTo>
                  <a:cubicBezTo>
                    <a:pt x="6904765" y="1019461"/>
                    <a:pt x="6875741" y="1049122"/>
                    <a:pt x="6839937" y="1049122"/>
                  </a:cubicBezTo>
                  <a:close/>
                  <a:moveTo>
                    <a:pt x="6641318" y="1049122"/>
                  </a:moveTo>
                  <a:cubicBezTo>
                    <a:pt x="6605514" y="1049122"/>
                    <a:pt x="6576490" y="1019461"/>
                    <a:pt x="6576490" y="982872"/>
                  </a:cubicBezTo>
                  <a:cubicBezTo>
                    <a:pt x="6576490" y="946283"/>
                    <a:pt x="6605514" y="916622"/>
                    <a:pt x="6641318" y="916622"/>
                  </a:cubicBezTo>
                  <a:cubicBezTo>
                    <a:pt x="6677120" y="916622"/>
                    <a:pt x="6706144" y="946283"/>
                    <a:pt x="6706144" y="982872"/>
                  </a:cubicBezTo>
                  <a:cubicBezTo>
                    <a:pt x="6706144" y="1019461"/>
                    <a:pt x="6677120" y="1049122"/>
                    <a:pt x="6641318" y="1049122"/>
                  </a:cubicBezTo>
                  <a:close/>
                  <a:moveTo>
                    <a:pt x="5150149" y="1051140"/>
                  </a:moveTo>
                  <a:cubicBezTo>
                    <a:pt x="5114345" y="1051140"/>
                    <a:pt x="5085321" y="1021479"/>
                    <a:pt x="5085321" y="984890"/>
                  </a:cubicBezTo>
                  <a:cubicBezTo>
                    <a:pt x="5085321" y="948301"/>
                    <a:pt x="5114345" y="918640"/>
                    <a:pt x="5150149" y="918640"/>
                  </a:cubicBezTo>
                  <a:cubicBezTo>
                    <a:pt x="5185953" y="918640"/>
                    <a:pt x="5214976" y="948301"/>
                    <a:pt x="5214976" y="984890"/>
                  </a:cubicBezTo>
                  <a:cubicBezTo>
                    <a:pt x="5214976" y="1021479"/>
                    <a:pt x="5185953" y="1051140"/>
                    <a:pt x="5150149" y="1051140"/>
                  </a:cubicBezTo>
                  <a:close/>
                  <a:moveTo>
                    <a:pt x="4966257" y="1051140"/>
                  </a:moveTo>
                  <a:cubicBezTo>
                    <a:pt x="4930454" y="1051140"/>
                    <a:pt x="4901430" y="1021479"/>
                    <a:pt x="4901430" y="984890"/>
                  </a:cubicBezTo>
                  <a:cubicBezTo>
                    <a:pt x="4901430" y="948301"/>
                    <a:pt x="4930454" y="918640"/>
                    <a:pt x="4966257" y="918640"/>
                  </a:cubicBezTo>
                  <a:cubicBezTo>
                    <a:pt x="5002061" y="918640"/>
                    <a:pt x="5031085" y="948301"/>
                    <a:pt x="5031085" y="984890"/>
                  </a:cubicBezTo>
                  <a:cubicBezTo>
                    <a:pt x="5031085" y="1021479"/>
                    <a:pt x="5002061" y="1051140"/>
                    <a:pt x="4966257" y="1051140"/>
                  </a:cubicBezTo>
                  <a:close/>
                  <a:moveTo>
                    <a:pt x="4782366" y="1051140"/>
                  </a:moveTo>
                  <a:cubicBezTo>
                    <a:pt x="4746563" y="1051140"/>
                    <a:pt x="4717539" y="1021479"/>
                    <a:pt x="4717539" y="984890"/>
                  </a:cubicBezTo>
                  <a:cubicBezTo>
                    <a:pt x="4717539" y="948301"/>
                    <a:pt x="4746563" y="918640"/>
                    <a:pt x="4782366" y="918640"/>
                  </a:cubicBezTo>
                  <a:cubicBezTo>
                    <a:pt x="4818169" y="918640"/>
                    <a:pt x="4847193" y="948301"/>
                    <a:pt x="4847193" y="984890"/>
                  </a:cubicBezTo>
                  <a:cubicBezTo>
                    <a:pt x="4847193" y="1021479"/>
                    <a:pt x="4818169" y="1051140"/>
                    <a:pt x="4782366" y="1051140"/>
                  </a:cubicBezTo>
                  <a:close/>
                  <a:moveTo>
                    <a:pt x="4598475" y="1051140"/>
                  </a:moveTo>
                  <a:cubicBezTo>
                    <a:pt x="4562671" y="1051140"/>
                    <a:pt x="4533648" y="1021479"/>
                    <a:pt x="4533648" y="984890"/>
                  </a:cubicBezTo>
                  <a:cubicBezTo>
                    <a:pt x="4533648" y="948301"/>
                    <a:pt x="4562671" y="918640"/>
                    <a:pt x="4598475" y="918640"/>
                  </a:cubicBezTo>
                  <a:cubicBezTo>
                    <a:pt x="4634278" y="918640"/>
                    <a:pt x="4663303" y="948301"/>
                    <a:pt x="4663303" y="984890"/>
                  </a:cubicBezTo>
                  <a:cubicBezTo>
                    <a:pt x="4663303" y="1021479"/>
                    <a:pt x="4634278" y="1051140"/>
                    <a:pt x="4598475" y="1051140"/>
                  </a:cubicBezTo>
                  <a:close/>
                  <a:moveTo>
                    <a:pt x="4414583" y="1051140"/>
                  </a:moveTo>
                  <a:cubicBezTo>
                    <a:pt x="4378779" y="1051140"/>
                    <a:pt x="4349755" y="1021479"/>
                    <a:pt x="4349755" y="984890"/>
                  </a:cubicBezTo>
                  <a:cubicBezTo>
                    <a:pt x="4349755" y="948301"/>
                    <a:pt x="4378779" y="918640"/>
                    <a:pt x="4414583" y="918640"/>
                  </a:cubicBezTo>
                  <a:cubicBezTo>
                    <a:pt x="4450386" y="918640"/>
                    <a:pt x="4479410" y="948301"/>
                    <a:pt x="4479410" y="984890"/>
                  </a:cubicBezTo>
                  <a:cubicBezTo>
                    <a:pt x="4479410" y="1021479"/>
                    <a:pt x="4450386" y="1051140"/>
                    <a:pt x="4414583" y="1051140"/>
                  </a:cubicBezTo>
                  <a:close/>
                  <a:moveTo>
                    <a:pt x="4230691" y="1051140"/>
                  </a:moveTo>
                  <a:cubicBezTo>
                    <a:pt x="4194888" y="1051140"/>
                    <a:pt x="4165863" y="1021479"/>
                    <a:pt x="4165863" y="984890"/>
                  </a:cubicBezTo>
                  <a:cubicBezTo>
                    <a:pt x="4165863" y="948301"/>
                    <a:pt x="4194888" y="918640"/>
                    <a:pt x="4230691" y="918640"/>
                  </a:cubicBezTo>
                  <a:cubicBezTo>
                    <a:pt x="4266495" y="918640"/>
                    <a:pt x="4295519" y="948301"/>
                    <a:pt x="4295519" y="984890"/>
                  </a:cubicBezTo>
                  <a:cubicBezTo>
                    <a:pt x="4295519" y="1021479"/>
                    <a:pt x="4266495" y="1051140"/>
                    <a:pt x="4230691" y="1051140"/>
                  </a:cubicBezTo>
                  <a:close/>
                  <a:moveTo>
                    <a:pt x="4032071" y="1051140"/>
                  </a:moveTo>
                  <a:cubicBezTo>
                    <a:pt x="3996268" y="1051140"/>
                    <a:pt x="3967243" y="1021479"/>
                    <a:pt x="3967243" y="984890"/>
                  </a:cubicBezTo>
                  <a:cubicBezTo>
                    <a:pt x="3967243" y="948301"/>
                    <a:pt x="3996268" y="918640"/>
                    <a:pt x="4032071" y="918640"/>
                  </a:cubicBezTo>
                  <a:cubicBezTo>
                    <a:pt x="4067874" y="918640"/>
                    <a:pt x="4096898" y="948301"/>
                    <a:pt x="4096898" y="984890"/>
                  </a:cubicBezTo>
                  <a:cubicBezTo>
                    <a:pt x="4096898" y="1021479"/>
                    <a:pt x="4067874" y="1051140"/>
                    <a:pt x="4032071" y="1051140"/>
                  </a:cubicBezTo>
                  <a:close/>
                  <a:moveTo>
                    <a:pt x="1188874" y="1054168"/>
                  </a:moveTo>
                  <a:cubicBezTo>
                    <a:pt x="1153071" y="1054168"/>
                    <a:pt x="1124047" y="1024507"/>
                    <a:pt x="1124047" y="987918"/>
                  </a:cubicBezTo>
                  <a:cubicBezTo>
                    <a:pt x="1124047" y="951329"/>
                    <a:pt x="1153071" y="921668"/>
                    <a:pt x="1188874" y="921668"/>
                  </a:cubicBezTo>
                  <a:cubicBezTo>
                    <a:pt x="1224678" y="921668"/>
                    <a:pt x="1253702" y="951329"/>
                    <a:pt x="1253702" y="987918"/>
                  </a:cubicBezTo>
                  <a:cubicBezTo>
                    <a:pt x="1253702" y="1024507"/>
                    <a:pt x="1224678" y="1054168"/>
                    <a:pt x="1188874" y="1054168"/>
                  </a:cubicBezTo>
                  <a:close/>
                  <a:moveTo>
                    <a:pt x="1004983" y="1054168"/>
                  </a:moveTo>
                  <a:cubicBezTo>
                    <a:pt x="969180" y="1054168"/>
                    <a:pt x="940155" y="1024507"/>
                    <a:pt x="940155" y="987918"/>
                  </a:cubicBezTo>
                  <a:cubicBezTo>
                    <a:pt x="940155" y="951329"/>
                    <a:pt x="969180" y="921668"/>
                    <a:pt x="1004983" y="921668"/>
                  </a:cubicBezTo>
                  <a:cubicBezTo>
                    <a:pt x="1040786" y="921668"/>
                    <a:pt x="1069811" y="951329"/>
                    <a:pt x="1069811" y="987918"/>
                  </a:cubicBezTo>
                  <a:cubicBezTo>
                    <a:pt x="1069811" y="1024507"/>
                    <a:pt x="1040786" y="1054168"/>
                    <a:pt x="1004983" y="1054168"/>
                  </a:cubicBezTo>
                  <a:close/>
                  <a:moveTo>
                    <a:pt x="821092" y="1054168"/>
                  </a:moveTo>
                  <a:cubicBezTo>
                    <a:pt x="785288" y="1054168"/>
                    <a:pt x="756264" y="1024507"/>
                    <a:pt x="756264" y="987918"/>
                  </a:cubicBezTo>
                  <a:cubicBezTo>
                    <a:pt x="756264" y="951329"/>
                    <a:pt x="785288" y="921668"/>
                    <a:pt x="821092" y="921668"/>
                  </a:cubicBezTo>
                  <a:cubicBezTo>
                    <a:pt x="856895" y="921668"/>
                    <a:pt x="885920" y="951329"/>
                    <a:pt x="885920" y="987918"/>
                  </a:cubicBezTo>
                  <a:cubicBezTo>
                    <a:pt x="885920" y="1024507"/>
                    <a:pt x="856895" y="1054168"/>
                    <a:pt x="821092" y="1054168"/>
                  </a:cubicBezTo>
                  <a:close/>
                  <a:moveTo>
                    <a:pt x="637202" y="1054168"/>
                  </a:moveTo>
                  <a:cubicBezTo>
                    <a:pt x="601397" y="1054168"/>
                    <a:pt x="572374" y="1024507"/>
                    <a:pt x="572374" y="987918"/>
                  </a:cubicBezTo>
                  <a:cubicBezTo>
                    <a:pt x="572374" y="951329"/>
                    <a:pt x="601397" y="921668"/>
                    <a:pt x="637202" y="921668"/>
                  </a:cubicBezTo>
                  <a:cubicBezTo>
                    <a:pt x="673004" y="921668"/>
                    <a:pt x="702030" y="951329"/>
                    <a:pt x="702030" y="987918"/>
                  </a:cubicBezTo>
                  <a:cubicBezTo>
                    <a:pt x="702030" y="1024507"/>
                    <a:pt x="673004" y="1054168"/>
                    <a:pt x="637202" y="1054168"/>
                  </a:cubicBezTo>
                  <a:close/>
                  <a:moveTo>
                    <a:pt x="453308" y="1054168"/>
                  </a:moveTo>
                  <a:cubicBezTo>
                    <a:pt x="417506" y="1054168"/>
                    <a:pt x="388481" y="1024507"/>
                    <a:pt x="388481" y="987918"/>
                  </a:cubicBezTo>
                  <a:cubicBezTo>
                    <a:pt x="388481" y="951329"/>
                    <a:pt x="417506" y="921668"/>
                    <a:pt x="453308" y="921668"/>
                  </a:cubicBezTo>
                  <a:cubicBezTo>
                    <a:pt x="489112" y="921668"/>
                    <a:pt x="518136" y="951329"/>
                    <a:pt x="518136" y="987918"/>
                  </a:cubicBezTo>
                  <a:cubicBezTo>
                    <a:pt x="518136" y="1024507"/>
                    <a:pt x="489112" y="1054168"/>
                    <a:pt x="453308" y="1054168"/>
                  </a:cubicBezTo>
                  <a:close/>
                  <a:moveTo>
                    <a:pt x="269417" y="1054168"/>
                  </a:moveTo>
                  <a:cubicBezTo>
                    <a:pt x="233614" y="1054168"/>
                    <a:pt x="204589" y="1024507"/>
                    <a:pt x="204589" y="987918"/>
                  </a:cubicBezTo>
                  <a:cubicBezTo>
                    <a:pt x="204589" y="951329"/>
                    <a:pt x="233614" y="921668"/>
                    <a:pt x="269417" y="921668"/>
                  </a:cubicBezTo>
                  <a:cubicBezTo>
                    <a:pt x="305220" y="921668"/>
                    <a:pt x="334245" y="951329"/>
                    <a:pt x="334245" y="987918"/>
                  </a:cubicBezTo>
                  <a:cubicBezTo>
                    <a:pt x="334245" y="1024507"/>
                    <a:pt x="305220" y="1054168"/>
                    <a:pt x="269417" y="1054168"/>
                  </a:cubicBezTo>
                  <a:close/>
                  <a:moveTo>
                    <a:pt x="70797" y="1054168"/>
                  </a:moveTo>
                  <a:cubicBezTo>
                    <a:pt x="34993" y="1054168"/>
                    <a:pt x="5970" y="1024507"/>
                    <a:pt x="5970" y="987918"/>
                  </a:cubicBezTo>
                  <a:cubicBezTo>
                    <a:pt x="5970" y="951329"/>
                    <a:pt x="34993" y="921668"/>
                    <a:pt x="70797" y="921668"/>
                  </a:cubicBezTo>
                  <a:cubicBezTo>
                    <a:pt x="106601" y="921668"/>
                    <a:pt x="135625" y="951329"/>
                    <a:pt x="135625" y="987918"/>
                  </a:cubicBezTo>
                  <a:cubicBezTo>
                    <a:pt x="135625" y="1024507"/>
                    <a:pt x="106601" y="1054168"/>
                    <a:pt x="70797" y="1054168"/>
                  </a:cubicBezTo>
                  <a:close/>
                  <a:moveTo>
                    <a:pt x="6454772" y="1261679"/>
                  </a:moveTo>
                  <a:cubicBezTo>
                    <a:pt x="6418968" y="1261679"/>
                    <a:pt x="6389944" y="1232018"/>
                    <a:pt x="6389944" y="1195429"/>
                  </a:cubicBezTo>
                  <a:cubicBezTo>
                    <a:pt x="6389944" y="1158840"/>
                    <a:pt x="6418968" y="1129179"/>
                    <a:pt x="6454772" y="1129179"/>
                  </a:cubicBezTo>
                  <a:cubicBezTo>
                    <a:pt x="6490575" y="1129179"/>
                    <a:pt x="6519600" y="1158840"/>
                    <a:pt x="6519600" y="1195429"/>
                  </a:cubicBezTo>
                  <a:cubicBezTo>
                    <a:pt x="6519600" y="1232018"/>
                    <a:pt x="6490575" y="1261679"/>
                    <a:pt x="6454772" y="1261679"/>
                  </a:cubicBezTo>
                  <a:close/>
                  <a:moveTo>
                    <a:pt x="6270880" y="1261679"/>
                  </a:moveTo>
                  <a:cubicBezTo>
                    <a:pt x="6235077" y="1261679"/>
                    <a:pt x="6206052" y="1232018"/>
                    <a:pt x="6206052" y="1195429"/>
                  </a:cubicBezTo>
                  <a:cubicBezTo>
                    <a:pt x="6206052" y="1158840"/>
                    <a:pt x="6235077" y="1129179"/>
                    <a:pt x="6270880" y="1129179"/>
                  </a:cubicBezTo>
                  <a:cubicBezTo>
                    <a:pt x="6306684" y="1129179"/>
                    <a:pt x="6335708" y="1158840"/>
                    <a:pt x="6335708" y="1195429"/>
                  </a:cubicBezTo>
                  <a:cubicBezTo>
                    <a:pt x="6335708" y="1232018"/>
                    <a:pt x="6306684" y="1261679"/>
                    <a:pt x="6270880" y="1261679"/>
                  </a:cubicBezTo>
                  <a:close/>
                  <a:moveTo>
                    <a:pt x="6086990" y="1261679"/>
                  </a:moveTo>
                  <a:cubicBezTo>
                    <a:pt x="6051186" y="1261679"/>
                    <a:pt x="6022162" y="1232018"/>
                    <a:pt x="6022162" y="1195429"/>
                  </a:cubicBezTo>
                  <a:cubicBezTo>
                    <a:pt x="6022162" y="1158840"/>
                    <a:pt x="6051186" y="1129179"/>
                    <a:pt x="6086990" y="1129179"/>
                  </a:cubicBezTo>
                  <a:cubicBezTo>
                    <a:pt x="6122793" y="1129179"/>
                    <a:pt x="6151817" y="1158840"/>
                    <a:pt x="6151817" y="1195429"/>
                  </a:cubicBezTo>
                  <a:cubicBezTo>
                    <a:pt x="6151817" y="1232018"/>
                    <a:pt x="6122793" y="1261679"/>
                    <a:pt x="6086990" y="1261679"/>
                  </a:cubicBezTo>
                  <a:close/>
                  <a:moveTo>
                    <a:pt x="5903098" y="1261679"/>
                  </a:moveTo>
                  <a:cubicBezTo>
                    <a:pt x="5867295" y="1261679"/>
                    <a:pt x="5838270" y="1232018"/>
                    <a:pt x="5838270" y="1195429"/>
                  </a:cubicBezTo>
                  <a:cubicBezTo>
                    <a:pt x="5838270" y="1158840"/>
                    <a:pt x="5867295" y="1129179"/>
                    <a:pt x="5903098" y="1129179"/>
                  </a:cubicBezTo>
                  <a:cubicBezTo>
                    <a:pt x="5938902" y="1129179"/>
                    <a:pt x="5967926" y="1158840"/>
                    <a:pt x="5967926" y="1195429"/>
                  </a:cubicBezTo>
                  <a:cubicBezTo>
                    <a:pt x="5967926" y="1232018"/>
                    <a:pt x="5938902" y="1261679"/>
                    <a:pt x="5903098" y="1261679"/>
                  </a:cubicBezTo>
                  <a:close/>
                  <a:moveTo>
                    <a:pt x="5719207" y="1261679"/>
                  </a:moveTo>
                  <a:cubicBezTo>
                    <a:pt x="5683403" y="1261679"/>
                    <a:pt x="5654379" y="1232018"/>
                    <a:pt x="5654379" y="1195429"/>
                  </a:cubicBezTo>
                  <a:cubicBezTo>
                    <a:pt x="5654379" y="1158840"/>
                    <a:pt x="5683403" y="1129179"/>
                    <a:pt x="5719207" y="1129179"/>
                  </a:cubicBezTo>
                  <a:cubicBezTo>
                    <a:pt x="5755009" y="1129179"/>
                    <a:pt x="5784034" y="1158840"/>
                    <a:pt x="5784034" y="1195429"/>
                  </a:cubicBezTo>
                  <a:cubicBezTo>
                    <a:pt x="5784034" y="1232018"/>
                    <a:pt x="5755009" y="1261679"/>
                    <a:pt x="5719207" y="1261679"/>
                  </a:cubicBezTo>
                  <a:close/>
                  <a:moveTo>
                    <a:pt x="5535315" y="1261679"/>
                  </a:moveTo>
                  <a:cubicBezTo>
                    <a:pt x="5499511" y="1261679"/>
                    <a:pt x="5470487" y="1232018"/>
                    <a:pt x="5470487" y="1195429"/>
                  </a:cubicBezTo>
                  <a:cubicBezTo>
                    <a:pt x="5470487" y="1158840"/>
                    <a:pt x="5499511" y="1129179"/>
                    <a:pt x="5535315" y="1129179"/>
                  </a:cubicBezTo>
                  <a:cubicBezTo>
                    <a:pt x="5571119" y="1129179"/>
                    <a:pt x="5600143" y="1158840"/>
                    <a:pt x="5600143" y="1195429"/>
                  </a:cubicBezTo>
                  <a:cubicBezTo>
                    <a:pt x="5600143" y="1232018"/>
                    <a:pt x="5571119" y="1261679"/>
                    <a:pt x="5535315" y="1261679"/>
                  </a:cubicBezTo>
                  <a:close/>
                  <a:moveTo>
                    <a:pt x="5336695" y="1261679"/>
                  </a:moveTo>
                  <a:cubicBezTo>
                    <a:pt x="5300891" y="1261679"/>
                    <a:pt x="5271867" y="1232018"/>
                    <a:pt x="5271867" y="1195429"/>
                  </a:cubicBezTo>
                  <a:cubicBezTo>
                    <a:pt x="5271867" y="1158840"/>
                    <a:pt x="5300891" y="1129179"/>
                    <a:pt x="5336695" y="1129179"/>
                  </a:cubicBezTo>
                  <a:cubicBezTo>
                    <a:pt x="5372498" y="1129179"/>
                    <a:pt x="5401522" y="1158840"/>
                    <a:pt x="5401522" y="1195429"/>
                  </a:cubicBezTo>
                  <a:cubicBezTo>
                    <a:pt x="5401522" y="1232018"/>
                    <a:pt x="5372498" y="1261679"/>
                    <a:pt x="5336695" y="1261679"/>
                  </a:cubicBezTo>
                  <a:close/>
                  <a:moveTo>
                    <a:pt x="3839600" y="1263697"/>
                  </a:moveTo>
                  <a:cubicBezTo>
                    <a:pt x="3803797" y="1263697"/>
                    <a:pt x="3774772" y="1234036"/>
                    <a:pt x="3774772" y="1197447"/>
                  </a:cubicBezTo>
                  <a:cubicBezTo>
                    <a:pt x="3774772" y="1160858"/>
                    <a:pt x="3803797" y="1131197"/>
                    <a:pt x="3839600" y="1131197"/>
                  </a:cubicBezTo>
                  <a:cubicBezTo>
                    <a:pt x="3875403" y="1131197"/>
                    <a:pt x="3904427" y="1160858"/>
                    <a:pt x="3904427" y="1197447"/>
                  </a:cubicBezTo>
                  <a:cubicBezTo>
                    <a:pt x="3904427" y="1234036"/>
                    <a:pt x="3875403" y="1263697"/>
                    <a:pt x="3839600" y="1263697"/>
                  </a:cubicBezTo>
                  <a:close/>
                  <a:moveTo>
                    <a:pt x="3655709" y="1263697"/>
                  </a:moveTo>
                  <a:cubicBezTo>
                    <a:pt x="3619905" y="1263697"/>
                    <a:pt x="3590881" y="1234036"/>
                    <a:pt x="3590881" y="1197447"/>
                  </a:cubicBezTo>
                  <a:cubicBezTo>
                    <a:pt x="3590881" y="1160858"/>
                    <a:pt x="3619905" y="1131197"/>
                    <a:pt x="3655709" y="1131197"/>
                  </a:cubicBezTo>
                  <a:cubicBezTo>
                    <a:pt x="3691512" y="1131197"/>
                    <a:pt x="3720536" y="1160858"/>
                    <a:pt x="3720536" y="1197447"/>
                  </a:cubicBezTo>
                  <a:cubicBezTo>
                    <a:pt x="3720536" y="1234036"/>
                    <a:pt x="3691512" y="1263697"/>
                    <a:pt x="3655709" y="1263697"/>
                  </a:cubicBezTo>
                  <a:close/>
                  <a:moveTo>
                    <a:pt x="3471818" y="1263697"/>
                  </a:moveTo>
                  <a:cubicBezTo>
                    <a:pt x="3436014" y="1263697"/>
                    <a:pt x="3406990" y="1234036"/>
                    <a:pt x="3406990" y="1197447"/>
                  </a:cubicBezTo>
                  <a:cubicBezTo>
                    <a:pt x="3406990" y="1160858"/>
                    <a:pt x="3436014" y="1131197"/>
                    <a:pt x="3471818" y="1131197"/>
                  </a:cubicBezTo>
                  <a:cubicBezTo>
                    <a:pt x="3507621" y="1131197"/>
                    <a:pt x="3536645" y="1160858"/>
                    <a:pt x="3536645" y="1197447"/>
                  </a:cubicBezTo>
                  <a:cubicBezTo>
                    <a:pt x="3536645" y="1234036"/>
                    <a:pt x="3507621" y="1263697"/>
                    <a:pt x="3471818" y="1263697"/>
                  </a:cubicBezTo>
                  <a:close/>
                  <a:moveTo>
                    <a:pt x="3287926" y="1263697"/>
                  </a:moveTo>
                  <a:cubicBezTo>
                    <a:pt x="3252122" y="1263697"/>
                    <a:pt x="3223098" y="1234036"/>
                    <a:pt x="3223098" y="1197447"/>
                  </a:cubicBezTo>
                  <a:cubicBezTo>
                    <a:pt x="3223098" y="1160858"/>
                    <a:pt x="3252122" y="1131197"/>
                    <a:pt x="3287926" y="1131197"/>
                  </a:cubicBezTo>
                  <a:cubicBezTo>
                    <a:pt x="3323730" y="1131197"/>
                    <a:pt x="3352754" y="1160858"/>
                    <a:pt x="3352754" y="1197447"/>
                  </a:cubicBezTo>
                  <a:cubicBezTo>
                    <a:pt x="3352754" y="1234036"/>
                    <a:pt x="3323730" y="1263697"/>
                    <a:pt x="3287926" y="1263697"/>
                  </a:cubicBezTo>
                  <a:close/>
                  <a:moveTo>
                    <a:pt x="3104034" y="1263697"/>
                  </a:moveTo>
                  <a:cubicBezTo>
                    <a:pt x="3068231" y="1263697"/>
                    <a:pt x="3039206" y="1234036"/>
                    <a:pt x="3039206" y="1197447"/>
                  </a:cubicBezTo>
                  <a:cubicBezTo>
                    <a:pt x="3039206" y="1160858"/>
                    <a:pt x="3068231" y="1131197"/>
                    <a:pt x="3104034" y="1131197"/>
                  </a:cubicBezTo>
                  <a:cubicBezTo>
                    <a:pt x="3139837" y="1131197"/>
                    <a:pt x="3168861" y="1160858"/>
                    <a:pt x="3168861" y="1197447"/>
                  </a:cubicBezTo>
                  <a:cubicBezTo>
                    <a:pt x="3168861" y="1234036"/>
                    <a:pt x="3139837" y="1263697"/>
                    <a:pt x="3104034" y="1263697"/>
                  </a:cubicBezTo>
                  <a:close/>
                  <a:moveTo>
                    <a:pt x="2920143" y="1263697"/>
                  </a:moveTo>
                  <a:cubicBezTo>
                    <a:pt x="2884339" y="1263697"/>
                    <a:pt x="2855315" y="1234036"/>
                    <a:pt x="2855315" y="1197447"/>
                  </a:cubicBezTo>
                  <a:cubicBezTo>
                    <a:pt x="2855315" y="1160858"/>
                    <a:pt x="2884339" y="1131197"/>
                    <a:pt x="2920143" y="1131197"/>
                  </a:cubicBezTo>
                  <a:cubicBezTo>
                    <a:pt x="2955946" y="1131197"/>
                    <a:pt x="2984970" y="1160858"/>
                    <a:pt x="2984970" y="1197447"/>
                  </a:cubicBezTo>
                  <a:cubicBezTo>
                    <a:pt x="2984970" y="1234036"/>
                    <a:pt x="2955946" y="1263697"/>
                    <a:pt x="2920143" y="1263697"/>
                  </a:cubicBezTo>
                  <a:close/>
                  <a:moveTo>
                    <a:pt x="2721523" y="1263697"/>
                  </a:moveTo>
                  <a:cubicBezTo>
                    <a:pt x="2685719" y="1263697"/>
                    <a:pt x="2656695" y="1234036"/>
                    <a:pt x="2656695" y="1197447"/>
                  </a:cubicBezTo>
                  <a:cubicBezTo>
                    <a:pt x="2656695" y="1160858"/>
                    <a:pt x="2685719" y="1131197"/>
                    <a:pt x="2721523" y="1131197"/>
                  </a:cubicBezTo>
                  <a:cubicBezTo>
                    <a:pt x="2757326" y="1131197"/>
                    <a:pt x="2786350" y="1160858"/>
                    <a:pt x="2786350" y="1197447"/>
                  </a:cubicBezTo>
                  <a:cubicBezTo>
                    <a:pt x="2786350" y="1234036"/>
                    <a:pt x="2757326" y="1263697"/>
                    <a:pt x="2721523" y="1263697"/>
                  </a:cubicBezTo>
                  <a:close/>
                  <a:moveTo>
                    <a:pt x="2523126" y="1264706"/>
                  </a:moveTo>
                  <a:cubicBezTo>
                    <a:pt x="2487322" y="1264706"/>
                    <a:pt x="2458298" y="1235045"/>
                    <a:pt x="2458298" y="1198456"/>
                  </a:cubicBezTo>
                  <a:cubicBezTo>
                    <a:pt x="2458298" y="1161867"/>
                    <a:pt x="2487322" y="1132206"/>
                    <a:pt x="2523126" y="1132206"/>
                  </a:cubicBezTo>
                  <a:cubicBezTo>
                    <a:pt x="2558929" y="1132206"/>
                    <a:pt x="2587953" y="1161867"/>
                    <a:pt x="2587953" y="1198456"/>
                  </a:cubicBezTo>
                  <a:cubicBezTo>
                    <a:pt x="2587953" y="1235045"/>
                    <a:pt x="2558929" y="1264706"/>
                    <a:pt x="2523126" y="1264706"/>
                  </a:cubicBezTo>
                  <a:close/>
                  <a:moveTo>
                    <a:pt x="2339234" y="1264706"/>
                  </a:moveTo>
                  <a:cubicBezTo>
                    <a:pt x="2303430" y="1264706"/>
                    <a:pt x="2274406" y="1235045"/>
                    <a:pt x="2274406" y="1198456"/>
                  </a:cubicBezTo>
                  <a:cubicBezTo>
                    <a:pt x="2274406" y="1161867"/>
                    <a:pt x="2303430" y="1132206"/>
                    <a:pt x="2339234" y="1132206"/>
                  </a:cubicBezTo>
                  <a:cubicBezTo>
                    <a:pt x="2375038" y="1132206"/>
                    <a:pt x="2404062" y="1161867"/>
                    <a:pt x="2404062" y="1198456"/>
                  </a:cubicBezTo>
                  <a:cubicBezTo>
                    <a:pt x="2404062" y="1235045"/>
                    <a:pt x="2375038" y="1264706"/>
                    <a:pt x="2339234" y="1264706"/>
                  </a:cubicBezTo>
                  <a:close/>
                  <a:moveTo>
                    <a:pt x="2155343" y="1264706"/>
                  </a:moveTo>
                  <a:cubicBezTo>
                    <a:pt x="2119540" y="1264706"/>
                    <a:pt x="2090515" y="1235045"/>
                    <a:pt x="2090515" y="1198456"/>
                  </a:cubicBezTo>
                  <a:cubicBezTo>
                    <a:pt x="2090515" y="1161867"/>
                    <a:pt x="2119540" y="1132206"/>
                    <a:pt x="2155343" y="1132206"/>
                  </a:cubicBezTo>
                  <a:cubicBezTo>
                    <a:pt x="2191146" y="1132206"/>
                    <a:pt x="2220170" y="1161867"/>
                    <a:pt x="2220170" y="1198456"/>
                  </a:cubicBezTo>
                  <a:cubicBezTo>
                    <a:pt x="2220170" y="1235045"/>
                    <a:pt x="2191146" y="1264706"/>
                    <a:pt x="2155343" y="1264706"/>
                  </a:cubicBezTo>
                  <a:close/>
                  <a:moveTo>
                    <a:pt x="1971452" y="1264706"/>
                  </a:moveTo>
                  <a:cubicBezTo>
                    <a:pt x="1935648" y="1264706"/>
                    <a:pt x="1906624" y="1235045"/>
                    <a:pt x="1906624" y="1198456"/>
                  </a:cubicBezTo>
                  <a:cubicBezTo>
                    <a:pt x="1906624" y="1161867"/>
                    <a:pt x="1935648" y="1132206"/>
                    <a:pt x="1971452" y="1132206"/>
                  </a:cubicBezTo>
                  <a:cubicBezTo>
                    <a:pt x="2007255" y="1132206"/>
                    <a:pt x="2036280" y="1161867"/>
                    <a:pt x="2036280" y="1198456"/>
                  </a:cubicBezTo>
                  <a:cubicBezTo>
                    <a:pt x="2036280" y="1235045"/>
                    <a:pt x="2007255" y="1264706"/>
                    <a:pt x="1971452" y="1264706"/>
                  </a:cubicBezTo>
                  <a:close/>
                  <a:moveTo>
                    <a:pt x="1787561" y="1264706"/>
                  </a:moveTo>
                  <a:cubicBezTo>
                    <a:pt x="1751756" y="1264706"/>
                    <a:pt x="1722733" y="1235045"/>
                    <a:pt x="1722733" y="1198456"/>
                  </a:cubicBezTo>
                  <a:cubicBezTo>
                    <a:pt x="1722733" y="1161867"/>
                    <a:pt x="1751756" y="1132206"/>
                    <a:pt x="1787561" y="1132206"/>
                  </a:cubicBezTo>
                  <a:cubicBezTo>
                    <a:pt x="1823363" y="1132206"/>
                    <a:pt x="1852388" y="1161867"/>
                    <a:pt x="1852388" y="1198456"/>
                  </a:cubicBezTo>
                  <a:cubicBezTo>
                    <a:pt x="1852388" y="1235045"/>
                    <a:pt x="1823363" y="1264706"/>
                    <a:pt x="1787561" y="1264706"/>
                  </a:cubicBezTo>
                  <a:close/>
                  <a:moveTo>
                    <a:pt x="1603668" y="1264706"/>
                  </a:moveTo>
                  <a:cubicBezTo>
                    <a:pt x="1567865" y="1264706"/>
                    <a:pt x="1538841" y="1235045"/>
                    <a:pt x="1538841" y="1198456"/>
                  </a:cubicBezTo>
                  <a:cubicBezTo>
                    <a:pt x="1538841" y="1161867"/>
                    <a:pt x="1567865" y="1132206"/>
                    <a:pt x="1603668" y="1132206"/>
                  </a:cubicBezTo>
                  <a:cubicBezTo>
                    <a:pt x="1639472" y="1132206"/>
                    <a:pt x="1668496" y="1161867"/>
                    <a:pt x="1668496" y="1198456"/>
                  </a:cubicBezTo>
                  <a:cubicBezTo>
                    <a:pt x="1668496" y="1235045"/>
                    <a:pt x="1639472" y="1264706"/>
                    <a:pt x="1603668" y="1264706"/>
                  </a:cubicBezTo>
                  <a:close/>
                  <a:moveTo>
                    <a:pt x="1405048" y="1264706"/>
                  </a:moveTo>
                  <a:cubicBezTo>
                    <a:pt x="1369246" y="1264706"/>
                    <a:pt x="1340221" y="1235045"/>
                    <a:pt x="1340221" y="1198456"/>
                  </a:cubicBezTo>
                  <a:cubicBezTo>
                    <a:pt x="1340221" y="1161867"/>
                    <a:pt x="1369246" y="1132206"/>
                    <a:pt x="1405048" y="1132206"/>
                  </a:cubicBezTo>
                  <a:cubicBezTo>
                    <a:pt x="1440851" y="1132206"/>
                    <a:pt x="1469876" y="1161867"/>
                    <a:pt x="1469876" y="1198456"/>
                  </a:cubicBezTo>
                  <a:cubicBezTo>
                    <a:pt x="1469876" y="1235045"/>
                    <a:pt x="1440851" y="1264706"/>
                    <a:pt x="1405048" y="1264706"/>
                  </a:cubicBezTo>
                  <a:close/>
                  <a:moveTo>
                    <a:pt x="7759394" y="1266725"/>
                  </a:moveTo>
                  <a:cubicBezTo>
                    <a:pt x="7723590" y="1266725"/>
                    <a:pt x="7694566" y="1237064"/>
                    <a:pt x="7694566" y="1200475"/>
                  </a:cubicBezTo>
                  <a:cubicBezTo>
                    <a:pt x="7694566" y="1163886"/>
                    <a:pt x="7723590" y="1134225"/>
                    <a:pt x="7759394" y="1134225"/>
                  </a:cubicBezTo>
                  <a:cubicBezTo>
                    <a:pt x="7795198" y="1134225"/>
                    <a:pt x="7824222" y="1163886"/>
                    <a:pt x="7824222" y="1200475"/>
                  </a:cubicBezTo>
                  <a:cubicBezTo>
                    <a:pt x="7824222" y="1237064"/>
                    <a:pt x="7795198" y="1266725"/>
                    <a:pt x="7759394" y="1266725"/>
                  </a:cubicBezTo>
                  <a:close/>
                  <a:moveTo>
                    <a:pt x="7575503" y="1266725"/>
                  </a:moveTo>
                  <a:cubicBezTo>
                    <a:pt x="7539700" y="1266725"/>
                    <a:pt x="7510676" y="1237064"/>
                    <a:pt x="7510676" y="1200475"/>
                  </a:cubicBezTo>
                  <a:cubicBezTo>
                    <a:pt x="7510676" y="1163886"/>
                    <a:pt x="7539700" y="1134225"/>
                    <a:pt x="7575503" y="1134225"/>
                  </a:cubicBezTo>
                  <a:cubicBezTo>
                    <a:pt x="7611306" y="1134225"/>
                    <a:pt x="7640330" y="1163886"/>
                    <a:pt x="7640330" y="1200475"/>
                  </a:cubicBezTo>
                  <a:cubicBezTo>
                    <a:pt x="7640330" y="1237064"/>
                    <a:pt x="7611306" y="1266725"/>
                    <a:pt x="7575503" y="1266725"/>
                  </a:cubicBezTo>
                  <a:close/>
                  <a:moveTo>
                    <a:pt x="7391612" y="1266725"/>
                  </a:moveTo>
                  <a:cubicBezTo>
                    <a:pt x="7355809" y="1266725"/>
                    <a:pt x="7326784" y="1237064"/>
                    <a:pt x="7326784" y="1200475"/>
                  </a:cubicBezTo>
                  <a:cubicBezTo>
                    <a:pt x="7326784" y="1163886"/>
                    <a:pt x="7355809" y="1134225"/>
                    <a:pt x="7391612" y="1134225"/>
                  </a:cubicBezTo>
                  <a:cubicBezTo>
                    <a:pt x="7427415" y="1134225"/>
                    <a:pt x="7456440" y="1163886"/>
                    <a:pt x="7456440" y="1200475"/>
                  </a:cubicBezTo>
                  <a:cubicBezTo>
                    <a:pt x="7456440" y="1237064"/>
                    <a:pt x="7427415" y="1266725"/>
                    <a:pt x="7391612" y="1266725"/>
                  </a:cubicBezTo>
                  <a:close/>
                  <a:moveTo>
                    <a:pt x="7207720" y="1266725"/>
                  </a:moveTo>
                  <a:cubicBezTo>
                    <a:pt x="7171917" y="1266725"/>
                    <a:pt x="7142893" y="1237064"/>
                    <a:pt x="7142893" y="1200475"/>
                  </a:cubicBezTo>
                  <a:cubicBezTo>
                    <a:pt x="7142893" y="1163886"/>
                    <a:pt x="7171917" y="1134225"/>
                    <a:pt x="7207720" y="1134225"/>
                  </a:cubicBezTo>
                  <a:cubicBezTo>
                    <a:pt x="7243524" y="1134225"/>
                    <a:pt x="7272548" y="1163886"/>
                    <a:pt x="7272548" y="1200475"/>
                  </a:cubicBezTo>
                  <a:cubicBezTo>
                    <a:pt x="7272548" y="1237064"/>
                    <a:pt x="7243524" y="1266725"/>
                    <a:pt x="7207720" y="1266725"/>
                  </a:cubicBezTo>
                  <a:close/>
                  <a:moveTo>
                    <a:pt x="7023828" y="1266725"/>
                  </a:moveTo>
                  <a:cubicBezTo>
                    <a:pt x="6988026" y="1266725"/>
                    <a:pt x="6959001" y="1237064"/>
                    <a:pt x="6959001" y="1200475"/>
                  </a:cubicBezTo>
                  <a:cubicBezTo>
                    <a:pt x="6959001" y="1163886"/>
                    <a:pt x="6988026" y="1134225"/>
                    <a:pt x="7023828" y="1134225"/>
                  </a:cubicBezTo>
                  <a:cubicBezTo>
                    <a:pt x="7059632" y="1134225"/>
                    <a:pt x="7088656" y="1163886"/>
                    <a:pt x="7088656" y="1200475"/>
                  </a:cubicBezTo>
                  <a:cubicBezTo>
                    <a:pt x="7088656" y="1237064"/>
                    <a:pt x="7059632" y="1266725"/>
                    <a:pt x="7023828" y="1266725"/>
                  </a:cubicBezTo>
                  <a:close/>
                  <a:moveTo>
                    <a:pt x="6839937" y="1266725"/>
                  </a:moveTo>
                  <a:cubicBezTo>
                    <a:pt x="6804134" y="1266725"/>
                    <a:pt x="6775110" y="1237064"/>
                    <a:pt x="6775110" y="1200475"/>
                  </a:cubicBezTo>
                  <a:cubicBezTo>
                    <a:pt x="6775110" y="1163886"/>
                    <a:pt x="6804134" y="1134225"/>
                    <a:pt x="6839937" y="1134225"/>
                  </a:cubicBezTo>
                  <a:cubicBezTo>
                    <a:pt x="6875741" y="1134225"/>
                    <a:pt x="6904765" y="1163886"/>
                    <a:pt x="6904765" y="1200475"/>
                  </a:cubicBezTo>
                  <a:cubicBezTo>
                    <a:pt x="6904765" y="1237064"/>
                    <a:pt x="6875741" y="1266725"/>
                    <a:pt x="6839937" y="1266725"/>
                  </a:cubicBezTo>
                  <a:close/>
                  <a:moveTo>
                    <a:pt x="6641318" y="1266725"/>
                  </a:moveTo>
                  <a:cubicBezTo>
                    <a:pt x="6605514" y="1266725"/>
                    <a:pt x="6576490" y="1237064"/>
                    <a:pt x="6576490" y="1200475"/>
                  </a:cubicBezTo>
                  <a:cubicBezTo>
                    <a:pt x="6576490" y="1163886"/>
                    <a:pt x="6605514" y="1134225"/>
                    <a:pt x="6641318" y="1134225"/>
                  </a:cubicBezTo>
                  <a:cubicBezTo>
                    <a:pt x="6677120" y="1134225"/>
                    <a:pt x="6706144" y="1163886"/>
                    <a:pt x="6706144" y="1200475"/>
                  </a:cubicBezTo>
                  <a:cubicBezTo>
                    <a:pt x="6706144" y="1237064"/>
                    <a:pt x="6677120" y="1266725"/>
                    <a:pt x="6641318" y="1266725"/>
                  </a:cubicBezTo>
                  <a:close/>
                  <a:moveTo>
                    <a:pt x="5150149" y="1268743"/>
                  </a:moveTo>
                  <a:cubicBezTo>
                    <a:pt x="5114345" y="1268743"/>
                    <a:pt x="5085321" y="1239082"/>
                    <a:pt x="5085321" y="1202493"/>
                  </a:cubicBezTo>
                  <a:cubicBezTo>
                    <a:pt x="5085321" y="1165904"/>
                    <a:pt x="5114345" y="1136243"/>
                    <a:pt x="5150149" y="1136243"/>
                  </a:cubicBezTo>
                  <a:cubicBezTo>
                    <a:pt x="5185953" y="1136243"/>
                    <a:pt x="5214976" y="1165904"/>
                    <a:pt x="5214976" y="1202493"/>
                  </a:cubicBezTo>
                  <a:cubicBezTo>
                    <a:pt x="5214976" y="1239082"/>
                    <a:pt x="5185953" y="1268743"/>
                    <a:pt x="5150149" y="1268743"/>
                  </a:cubicBezTo>
                  <a:close/>
                  <a:moveTo>
                    <a:pt x="4966257" y="1268743"/>
                  </a:moveTo>
                  <a:cubicBezTo>
                    <a:pt x="4930454" y="1268743"/>
                    <a:pt x="4901430" y="1239082"/>
                    <a:pt x="4901430" y="1202493"/>
                  </a:cubicBezTo>
                  <a:cubicBezTo>
                    <a:pt x="4901430" y="1165904"/>
                    <a:pt x="4930454" y="1136243"/>
                    <a:pt x="4966257" y="1136243"/>
                  </a:cubicBezTo>
                  <a:cubicBezTo>
                    <a:pt x="5002061" y="1136243"/>
                    <a:pt x="5031085" y="1165904"/>
                    <a:pt x="5031085" y="1202493"/>
                  </a:cubicBezTo>
                  <a:cubicBezTo>
                    <a:pt x="5031085" y="1239082"/>
                    <a:pt x="5002061" y="1268743"/>
                    <a:pt x="4966257" y="1268743"/>
                  </a:cubicBezTo>
                  <a:close/>
                  <a:moveTo>
                    <a:pt x="4782366" y="1268743"/>
                  </a:moveTo>
                  <a:cubicBezTo>
                    <a:pt x="4746563" y="1268743"/>
                    <a:pt x="4717539" y="1239082"/>
                    <a:pt x="4717539" y="1202493"/>
                  </a:cubicBezTo>
                  <a:cubicBezTo>
                    <a:pt x="4717539" y="1165904"/>
                    <a:pt x="4746563" y="1136243"/>
                    <a:pt x="4782366" y="1136243"/>
                  </a:cubicBezTo>
                  <a:cubicBezTo>
                    <a:pt x="4818169" y="1136243"/>
                    <a:pt x="4847193" y="1165904"/>
                    <a:pt x="4847193" y="1202493"/>
                  </a:cubicBezTo>
                  <a:cubicBezTo>
                    <a:pt x="4847193" y="1239082"/>
                    <a:pt x="4818169" y="1268743"/>
                    <a:pt x="4782366" y="1268743"/>
                  </a:cubicBezTo>
                  <a:close/>
                  <a:moveTo>
                    <a:pt x="4598475" y="1268743"/>
                  </a:moveTo>
                  <a:cubicBezTo>
                    <a:pt x="4562671" y="1268743"/>
                    <a:pt x="4533648" y="1239082"/>
                    <a:pt x="4533648" y="1202493"/>
                  </a:cubicBezTo>
                  <a:cubicBezTo>
                    <a:pt x="4533648" y="1165904"/>
                    <a:pt x="4562671" y="1136243"/>
                    <a:pt x="4598475" y="1136243"/>
                  </a:cubicBezTo>
                  <a:cubicBezTo>
                    <a:pt x="4634278" y="1136243"/>
                    <a:pt x="4663303" y="1165904"/>
                    <a:pt x="4663303" y="1202493"/>
                  </a:cubicBezTo>
                  <a:cubicBezTo>
                    <a:pt x="4663303" y="1239082"/>
                    <a:pt x="4634278" y="1268743"/>
                    <a:pt x="4598475" y="1268743"/>
                  </a:cubicBezTo>
                  <a:close/>
                  <a:moveTo>
                    <a:pt x="4414583" y="1268743"/>
                  </a:moveTo>
                  <a:cubicBezTo>
                    <a:pt x="4378779" y="1268743"/>
                    <a:pt x="4349755" y="1239082"/>
                    <a:pt x="4349755" y="1202493"/>
                  </a:cubicBezTo>
                  <a:cubicBezTo>
                    <a:pt x="4349755" y="1165904"/>
                    <a:pt x="4378779" y="1136243"/>
                    <a:pt x="4414583" y="1136243"/>
                  </a:cubicBezTo>
                  <a:cubicBezTo>
                    <a:pt x="4450386" y="1136243"/>
                    <a:pt x="4479410" y="1165904"/>
                    <a:pt x="4479410" y="1202493"/>
                  </a:cubicBezTo>
                  <a:cubicBezTo>
                    <a:pt x="4479410" y="1239082"/>
                    <a:pt x="4450386" y="1268743"/>
                    <a:pt x="4414583" y="1268743"/>
                  </a:cubicBezTo>
                  <a:close/>
                  <a:moveTo>
                    <a:pt x="4230691" y="1268743"/>
                  </a:moveTo>
                  <a:cubicBezTo>
                    <a:pt x="4194888" y="1268743"/>
                    <a:pt x="4165863" y="1239082"/>
                    <a:pt x="4165863" y="1202493"/>
                  </a:cubicBezTo>
                  <a:cubicBezTo>
                    <a:pt x="4165863" y="1165904"/>
                    <a:pt x="4194888" y="1136243"/>
                    <a:pt x="4230691" y="1136243"/>
                  </a:cubicBezTo>
                  <a:cubicBezTo>
                    <a:pt x="4266495" y="1136243"/>
                    <a:pt x="4295519" y="1165904"/>
                    <a:pt x="4295519" y="1202493"/>
                  </a:cubicBezTo>
                  <a:cubicBezTo>
                    <a:pt x="4295519" y="1239082"/>
                    <a:pt x="4266495" y="1268743"/>
                    <a:pt x="4230691" y="1268743"/>
                  </a:cubicBezTo>
                  <a:close/>
                  <a:moveTo>
                    <a:pt x="4032071" y="1268743"/>
                  </a:moveTo>
                  <a:cubicBezTo>
                    <a:pt x="3996268" y="1268743"/>
                    <a:pt x="3967243" y="1239082"/>
                    <a:pt x="3967243" y="1202493"/>
                  </a:cubicBezTo>
                  <a:cubicBezTo>
                    <a:pt x="3967243" y="1165904"/>
                    <a:pt x="3996268" y="1136243"/>
                    <a:pt x="4032071" y="1136243"/>
                  </a:cubicBezTo>
                  <a:cubicBezTo>
                    <a:pt x="4067874" y="1136243"/>
                    <a:pt x="4096898" y="1165904"/>
                    <a:pt x="4096898" y="1202493"/>
                  </a:cubicBezTo>
                  <a:cubicBezTo>
                    <a:pt x="4096898" y="1239082"/>
                    <a:pt x="4067874" y="1268743"/>
                    <a:pt x="4032071" y="1268743"/>
                  </a:cubicBezTo>
                  <a:close/>
                  <a:moveTo>
                    <a:pt x="1188874" y="1271771"/>
                  </a:moveTo>
                  <a:cubicBezTo>
                    <a:pt x="1153071" y="1271771"/>
                    <a:pt x="1124047" y="1242110"/>
                    <a:pt x="1124047" y="1205521"/>
                  </a:cubicBezTo>
                  <a:cubicBezTo>
                    <a:pt x="1124047" y="1168932"/>
                    <a:pt x="1153071" y="1139271"/>
                    <a:pt x="1188874" y="1139271"/>
                  </a:cubicBezTo>
                  <a:cubicBezTo>
                    <a:pt x="1224678" y="1139271"/>
                    <a:pt x="1253702" y="1168932"/>
                    <a:pt x="1253702" y="1205521"/>
                  </a:cubicBezTo>
                  <a:cubicBezTo>
                    <a:pt x="1253702" y="1242110"/>
                    <a:pt x="1224678" y="1271771"/>
                    <a:pt x="1188874" y="1271771"/>
                  </a:cubicBezTo>
                  <a:close/>
                  <a:moveTo>
                    <a:pt x="1004983" y="1271771"/>
                  </a:moveTo>
                  <a:cubicBezTo>
                    <a:pt x="969180" y="1271771"/>
                    <a:pt x="940155" y="1242110"/>
                    <a:pt x="940155" y="1205521"/>
                  </a:cubicBezTo>
                  <a:cubicBezTo>
                    <a:pt x="940155" y="1168932"/>
                    <a:pt x="969180" y="1139271"/>
                    <a:pt x="1004983" y="1139271"/>
                  </a:cubicBezTo>
                  <a:cubicBezTo>
                    <a:pt x="1040786" y="1139271"/>
                    <a:pt x="1069811" y="1168932"/>
                    <a:pt x="1069811" y="1205521"/>
                  </a:cubicBezTo>
                  <a:cubicBezTo>
                    <a:pt x="1069811" y="1242110"/>
                    <a:pt x="1040786" y="1271771"/>
                    <a:pt x="1004983" y="1271771"/>
                  </a:cubicBezTo>
                  <a:close/>
                  <a:moveTo>
                    <a:pt x="821092" y="1271771"/>
                  </a:moveTo>
                  <a:cubicBezTo>
                    <a:pt x="785288" y="1271771"/>
                    <a:pt x="756264" y="1242110"/>
                    <a:pt x="756264" y="1205521"/>
                  </a:cubicBezTo>
                  <a:cubicBezTo>
                    <a:pt x="756264" y="1168932"/>
                    <a:pt x="785288" y="1139271"/>
                    <a:pt x="821092" y="1139271"/>
                  </a:cubicBezTo>
                  <a:cubicBezTo>
                    <a:pt x="856895" y="1139271"/>
                    <a:pt x="885920" y="1168932"/>
                    <a:pt x="885920" y="1205521"/>
                  </a:cubicBezTo>
                  <a:cubicBezTo>
                    <a:pt x="885920" y="1242110"/>
                    <a:pt x="856895" y="1271771"/>
                    <a:pt x="821092" y="1271771"/>
                  </a:cubicBezTo>
                  <a:close/>
                  <a:moveTo>
                    <a:pt x="637202" y="1271771"/>
                  </a:moveTo>
                  <a:cubicBezTo>
                    <a:pt x="601397" y="1271771"/>
                    <a:pt x="572374" y="1242110"/>
                    <a:pt x="572374" y="1205521"/>
                  </a:cubicBezTo>
                  <a:cubicBezTo>
                    <a:pt x="572374" y="1168932"/>
                    <a:pt x="601397" y="1139271"/>
                    <a:pt x="637202" y="1139271"/>
                  </a:cubicBezTo>
                  <a:cubicBezTo>
                    <a:pt x="673004" y="1139271"/>
                    <a:pt x="702030" y="1168932"/>
                    <a:pt x="702030" y="1205521"/>
                  </a:cubicBezTo>
                  <a:cubicBezTo>
                    <a:pt x="702030" y="1242110"/>
                    <a:pt x="673004" y="1271771"/>
                    <a:pt x="637202" y="1271771"/>
                  </a:cubicBezTo>
                  <a:close/>
                  <a:moveTo>
                    <a:pt x="453308" y="1271771"/>
                  </a:moveTo>
                  <a:cubicBezTo>
                    <a:pt x="417506" y="1271771"/>
                    <a:pt x="388481" y="1242110"/>
                    <a:pt x="388481" y="1205521"/>
                  </a:cubicBezTo>
                  <a:cubicBezTo>
                    <a:pt x="388481" y="1168932"/>
                    <a:pt x="417506" y="1139271"/>
                    <a:pt x="453308" y="1139271"/>
                  </a:cubicBezTo>
                  <a:cubicBezTo>
                    <a:pt x="489112" y="1139271"/>
                    <a:pt x="518136" y="1168932"/>
                    <a:pt x="518136" y="1205521"/>
                  </a:cubicBezTo>
                  <a:cubicBezTo>
                    <a:pt x="518136" y="1242110"/>
                    <a:pt x="489112" y="1271771"/>
                    <a:pt x="453308" y="1271771"/>
                  </a:cubicBezTo>
                  <a:close/>
                  <a:moveTo>
                    <a:pt x="269417" y="1271771"/>
                  </a:moveTo>
                  <a:cubicBezTo>
                    <a:pt x="233614" y="1271771"/>
                    <a:pt x="204589" y="1242110"/>
                    <a:pt x="204589" y="1205521"/>
                  </a:cubicBezTo>
                  <a:cubicBezTo>
                    <a:pt x="204589" y="1168932"/>
                    <a:pt x="233614" y="1139271"/>
                    <a:pt x="269417" y="1139271"/>
                  </a:cubicBezTo>
                  <a:cubicBezTo>
                    <a:pt x="305220" y="1139271"/>
                    <a:pt x="334245" y="1168932"/>
                    <a:pt x="334245" y="1205521"/>
                  </a:cubicBezTo>
                  <a:cubicBezTo>
                    <a:pt x="334245" y="1242110"/>
                    <a:pt x="305220" y="1271771"/>
                    <a:pt x="269417" y="1271771"/>
                  </a:cubicBezTo>
                  <a:close/>
                  <a:moveTo>
                    <a:pt x="70797" y="1271771"/>
                  </a:moveTo>
                  <a:cubicBezTo>
                    <a:pt x="34993" y="1271771"/>
                    <a:pt x="5970" y="1242110"/>
                    <a:pt x="5970" y="1205521"/>
                  </a:cubicBezTo>
                  <a:cubicBezTo>
                    <a:pt x="5970" y="1168932"/>
                    <a:pt x="34993" y="1139271"/>
                    <a:pt x="70797" y="1139271"/>
                  </a:cubicBezTo>
                  <a:cubicBezTo>
                    <a:pt x="106601" y="1139271"/>
                    <a:pt x="135625" y="1168932"/>
                    <a:pt x="135625" y="1205521"/>
                  </a:cubicBezTo>
                  <a:cubicBezTo>
                    <a:pt x="135625" y="1242110"/>
                    <a:pt x="106601" y="1271771"/>
                    <a:pt x="70797" y="1271771"/>
                  </a:cubicBezTo>
                  <a:close/>
                  <a:moveTo>
                    <a:pt x="6454772" y="1479281"/>
                  </a:moveTo>
                  <a:cubicBezTo>
                    <a:pt x="6418968" y="1479281"/>
                    <a:pt x="6389944" y="1449620"/>
                    <a:pt x="6389944" y="1413031"/>
                  </a:cubicBezTo>
                  <a:cubicBezTo>
                    <a:pt x="6389944" y="1376442"/>
                    <a:pt x="6418968" y="1346781"/>
                    <a:pt x="6454772" y="1346781"/>
                  </a:cubicBezTo>
                  <a:cubicBezTo>
                    <a:pt x="6490575" y="1346781"/>
                    <a:pt x="6519600" y="1376442"/>
                    <a:pt x="6519600" y="1413031"/>
                  </a:cubicBezTo>
                  <a:cubicBezTo>
                    <a:pt x="6519600" y="1449620"/>
                    <a:pt x="6490575" y="1479281"/>
                    <a:pt x="6454772" y="1479281"/>
                  </a:cubicBezTo>
                  <a:close/>
                  <a:moveTo>
                    <a:pt x="6270880" y="1479281"/>
                  </a:moveTo>
                  <a:cubicBezTo>
                    <a:pt x="6235077" y="1479281"/>
                    <a:pt x="6206052" y="1449620"/>
                    <a:pt x="6206052" y="1413031"/>
                  </a:cubicBezTo>
                  <a:cubicBezTo>
                    <a:pt x="6206052" y="1376442"/>
                    <a:pt x="6235077" y="1346781"/>
                    <a:pt x="6270880" y="1346781"/>
                  </a:cubicBezTo>
                  <a:cubicBezTo>
                    <a:pt x="6306684" y="1346781"/>
                    <a:pt x="6335708" y="1376442"/>
                    <a:pt x="6335708" y="1413031"/>
                  </a:cubicBezTo>
                  <a:cubicBezTo>
                    <a:pt x="6335708" y="1449620"/>
                    <a:pt x="6306684" y="1479281"/>
                    <a:pt x="6270880" y="1479281"/>
                  </a:cubicBezTo>
                  <a:close/>
                  <a:moveTo>
                    <a:pt x="6086990" y="1479281"/>
                  </a:moveTo>
                  <a:cubicBezTo>
                    <a:pt x="6051186" y="1479281"/>
                    <a:pt x="6022162" y="1449620"/>
                    <a:pt x="6022162" y="1413031"/>
                  </a:cubicBezTo>
                  <a:cubicBezTo>
                    <a:pt x="6022162" y="1376442"/>
                    <a:pt x="6051186" y="1346781"/>
                    <a:pt x="6086990" y="1346781"/>
                  </a:cubicBezTo>
                  <a:cubicBezTo>
                    <a:pt x="6122793" y="1346781"/>
                    <a:pt x="6151817" y="1376442"/>
                    <a:pt x="6151817" y="1413031"/>
                  </a:cubicBezTo>
                  <a:cubicBezTo>
                    <a:pt x="6151817" y="1449620"/>
                    <a:pt x="6122793" y="1479281"/>
                    <a:pt x="6086990" y="1479281"/>
                  </a:cubicBezTo>
                  <a:close/>
                  <a:moveTo>
                    <a:pt x="5903098" y="1479281"/>
                  </a:moveTo>
                  <a:cubicBezTo>
                    <a:pt x="5867295" y="1479281"/>
                    <a:pt x="5838270" y="1449620"/>
                    <a:pt x="5838270" y="1413031"/>
                  </a:cubicBezTo>
                  <a:cubicBezTo>
                    <a:pt x="5838270" y="1376442"/>
                    <a:pt x="5867295" y="1346781"/>
                    <a:pt x="5903098" y="1346781"/>
                  </a:cubicBezTo>
                  <a:cubicBezTo>
                    <a:pt x="5938902" y="1346781"/>
                    <a:pt x="5967926" y="1376442"/>
                    <a:pt x="5967926" y="1413031"/>
                  </a:cubicBezTo>
                  <a:cubicBezTo>
                    <a:pt x="5967926" y="1449620"/>
                    <a:pt x="5938902" y="1479281"/>
                    <a:pt x="5903098" y="1479281"/>
                  </a:cubicBezTo>
                  <a:close/>
                  <a:moveTo>
                    <a:pt x="5719207" y="1479281"/>
                  </a:moveTo>
                  <a:cubicBezTo>
                    <a:pt x="5683403" y="1479281"/>
                    <a:pt x="5654379" y="1449620"/>
                    <a:pt x="5654379" y="1413031"/>
                  </a:cubicBezTo>
                  <a:cubicBezTo>
                    <a:pt x="5654379" y="1376442"/>
                    <a:pt x="5683403" y="1346781"/>
                    <a:pt x="5719207" y="1346781"/>
                  </a:cubicBezTo>
                  <a:cubicBezTo>
                    <a:pt x="5755009" y="1346781"/>
                    <a:pt x="5784034" y="1376442"/>
                    <a:pt x="5784034" y="1413031"/>
                  </a:cubicBezTo>
                  <a:cubicBezTo>
                    <a:pt x="5784034" y="1449620"/>
                    <a:pt x="5755009" y="1479281"/>
                    <a:pt x="5719207" y="1479281"/>
                  </a:cubicBezTo>
                  <a:close/>
                  <a:moveTo>
                    <a:pt x="5535315" y="1479281"/>
                  </a:moveTo>
                  <a:cubicBezTo>
                    <a:pt x="5499511" y="1479281"/>
                    <a:pt x="5470487" y="1449620"/>
                    <a:pt x="5470487" y="1413031"/>
                  </a:cubicBezTo>
                  <a:cubicBezTo>
                    <a:pt x="5470487" y="1376442"/>
                    <a:pt x="5499511" y="1346781"/>
                    <a:pt x="5535315" y="1346781"/>
                  </a:cubicBezTo>
                  <a:cubicBezTo>
                    <a:pt x="5571119" y="1346781"/>
                    <a:pt x="5600143" y="1376442"/>
                    <a:pt x="5600143" y="1413031"/>
                  </a:cubicBezTo>
                  <a:cubicBezTo>
                    <a:pt x="5600143" y="1449620"/>
                    <a:pt x="5571119" y="1479281"/>
                    <a:pt x="5535315" y="1479281"/>
                  </a:cubicBezTo>
                  <a:close/>
                  <a:moveTo>
                    <a:pt x="5336695" y="1479281"/>
                  </a:moveTo>
                  <a:cubicBezTo>
                    <a:pt x="5300891" y="1479281"/>
                    <a:pt x="5271867" y="1449620"/>
                    <a:pt x="5271867" y="1413031"/>
                  </a:cubicBezTo>
                  <a:cubicBezTo>
                    <a:pt x="5271867" y="1376442"/>
                    <a:pt x="5300891" y="1346781"/>
                    <a:pt x="5336695" y="1346781"/>
                  </a:cubicBezTo>
                  <a:cubicBezTo>
                    <a:pt x="5372498" y="1346781"/>
                    <a:pt x="5401522" y="1376442"/>
                    <a:pt x="5401522" y="1413031"/>
                  </a:cubicBezTo>
                  <a:cubicBezTo>
                    <a:pt x="5401522" y="1449620"/>
                    <a:pt x="5372498" y="1479281"/>
                    <a:pt x="5336695" y="1479281"/>
                  </a:cubicBezTo>
                  <a:close/>
                  <a:moveTo>
                    <a:pt x="3839600" y="1481299"/>
                  </a:moveTo>
                  <a:cubicBezTo>
                    <a:pt x="3803797" y="1481299"/>
                    <a:pt x="3774772" y="1451638"/>
                    <a:pt x="3774772" y="1415049"/>
                  </a:cubicBezTo>
                  <a:cubicBezTo>
                    <a:pt x="3774772" y="1378460"/>
                    <a:pt x="3803797" y="1348799"/>
                    <a:pt x="3839600" y="1348799"/>
                  </a:cubicBezTo>
                  <a:cubicBezTo>
                    <a:pt x="3875403" y="1348799"/>
                    <a:pt x="3904427" y="1378460"/>
                    <a:pt x="3904427" y="1415049"/>
                  </a:cubicBezTo>
                  <a:cubicBezTo>
                    <a:pt x="3904427" y="1451638"/>
                    <a:pt x="3875403" y="1481299"/>
                    <a:pt x="3839600" y="1481299"/>
                  </a:cubicBezTo>
                  <a:close/>
                  <a:moveTo>
                    <a:pt x="3655709" y="1481299"/>
                  </a:moveTo>
                  <a:cubicBezTo>
                    <a:pt x="3619905" y="1481299"/>
                    <a:pt x="3590881" y="1451638"/>
                    <a:pt x="3590881" y="1415049"/>
                  </a:cubicBezTo>
                  <a:cubicBezTo>
                    <a:pt x="3590881" y="1378460"/>
                    <a:pt x="3619905" y="1348799"/>
                    <a:pt x="3655709" y="1348799"/>
                  </a:cubicBezTo>
                  <a:cubicBezTo>
                    <a:pt x="3691512" y="1348799"/>
                    <a:pt x="3720536" y="1378460"/>
                    <a:pt x="3720536" y="1415049"/>
                  </a:cubicBezTo>
                  <a:cubicBezTo>
                    <a:pt x="3720536" y="1451638"/>
                    <a:pt x="3691512" y="1481299"/>
                    <a:pt x="3655709" y="1481299"/>
                  </a:cubicBezTo>
                  <a:close/>
                  <a:moveTo>
                    <a:pt x="3471818" y="1481299"/>
                  </a:moveTo>
                  <a:cubicBezTo>
                    <a:pt x="3436014" y="1481299"/>
                    <a:pt x="3406990" y="1451638"/>
                    <a:pt x="3406990" y="1415049"/>
                  </a:cubicBezTo>
                  <a:cubicBezTo>
                    <a:pt x="3406990" y="1378460"/>
                    <a:pt x="3436014" y="1348799"/>
                    <a:pt x="3471818" y="1348799"/>
                  </a:cubicBezTo>
                  <a:cubicBezTo>
                    <a:pt x="3507621" y="1348799"/>
                    <a:pt x="3536645" y="1378460"/>
                    <a:pt x="3536645" y="1415049"/>
                  </a:cubicBezTo>
                  <a:cubicBezTo>
                    <a:pt x="3536645" y="1451638"/>
                    <a:pt x="3507621" y="1481299"/>
                    <a:pt x="3471818" y="1481299"/>
                  </a:cubicBezTo>
                  <a:close/>
                  <a:moveTo>
                    <a:pt x="3287926" y="1481299"/>
                  </a:moveTo>
                  <a:cubicBezTo>
                    <a:pt x="3252122" y="1481299"/>
                    <a:pt x="3223098" y="1451638"/>
                    <a:pt x="3223098" y="1415049"/>
                  </a:cubicBezTo>
                  <a:cubicBezTo>
                    <a:pt x="3223098" y="1378460"/>
                    <a:pt x="3252122" y="1348799"/>
                    <a:pt x="3287926" y="1348799"/>
                  </a:cubicBezTo>
                  <a:cubicBezTo>
                    <a:pt x="3323730" y="1348799"/>
                    <a:pt x="3352754" y="1378460"/>
                    <a:pt x="3352754" y="1415049"/>
                  </a:cubicBezTo>
                  <a:cubicBezTo>
                    <a:pt x="3352754" y="1451638"/>
                    <a:pt x="3323730" y="1481299"/>
                    <a:pt x="3287926" y="1481299"/>
                  </a:cubicBezTo>
                  <a:close/>
                  <a:moveTo>
                    <a:pt x="3104034" y="1481299"/>
                  </a:moveTo>
                  <a:cubicBezTo>
                    <a:pt x="3068231" y="1481299"/>
                    <a:pt x="3039206" y="1451638"/>
                    <a:pt x="3039206" y="1415049"/>
                  </a:cubicBezTo>
                  <a:cubicBezTo>
                    <a:pt x="3039206" y="1378460"/>
                    <a:pt x="3068231" y="1348799"/>
                    <a:pt x="3104034" y="1348799"/>
                  </a:cubicBezTo>
                  <a:cubicBezTo>
                    <a:pt x="3139837" y="1348799"/>
                    <a:pt x="3168861" y="1378460"/>
                    <a:pt x="3168861" y="1415049"/>
                  </a:cubicBezTo>
                  <a:cubicBezTo>
                    <a:pt x="3168861" y="1451638"/>
                    <a:pt x="3139837" y="1481299"/>
                    <a:pt x="3104034" y="1481299"/>
                  </a:cubicBezTo>
                  <a:close/>
                  <a:moveTo>
                    <a:pt x="2920143" y="1481299"/>
                  </a:moveTo>
                  <a:cubicBezTo>
                    <a:pt x="2884339" y="1481299"/>
                    <a:pt x="2855315" y="1451638"/>
                    <a:pt x="2855315" y="1415049"/>
                  </a:cubicBezTo>
                  <a:cubicBezTo>
                    <a:pt x="2855315" y="1378460"/>
                    <a:pt x="2884339" y="1348799"/>
                    <a:pt x="2920143" y="1348799"/>
                  </a:cubicBezTo>
                  <a:cubicBezTo>
                    <a:pt x="2955946" y="1348799"/>
                    <a:pt x="2984970" y="1378460"/>
                    <a:pt x="2984970" y="1415049"/>
                  </a:cubicBezTo>
                  <a:cubicBezTo>
                    <a:pt x="2984970" y="1451638"/>
                    <a:pt x="2955946" y="1481299"/>
                    <a:pt x="2920143" y="1481299"/>
                  </a:cubicBezTo>
                  <a:close/>
                  <a:moveTo>
                    <a:pt x="2721523" y="1481299"/>
                  </a:moveTo>
                  <a:cubicBezTo>
                    <a:pt x="2685719" y="1481299"/>
                    <a:pt x="2656695" y="1451638"/>
                    <a:pt x="2656695" y="1415049"/>
                  </a:cubicBezTo>
                  <a:cubicBezTo>
                    <a:pt x="2656695" y="1378460"/>
                    <a:pt x="2685719" y="1348799"/>
                    <a:pt x="2721523" y="1348799"/>
                  </a:cubicBezTo>
                  <a:cubicBezTo>
                    <a:pt x="2757326" y="1348799"/>
                    <a:pt x="2786350" y="1378460"/>
                    <a:pt x="2786350" y="1415049"/>
                  </a:cubicBezTo>
                  <a:cubicBezTo>
                    <a:pt x="2786350" y="1451638"/>
                    <a:pt x="2757326" y="1481299"/>
                    <a:pt x="2721523" y="1481299"/>
                  </a:cubicBezTo>
                  <a:close/>
                  <a:moveTo>
                    <a:pt x="2523126" y="1482308"/>
                  </a:moveTo>
                  <a:cubicBezTo>
                    <a:pt x="2487322" y="1482308"/>
                    <a:pt x="2458298" y="1452647"/>
                    <a:pt x="2458298" y="1416058"/>
                  </a:cubicBezTo>
                  <a:cubicBezTo>
                    <a:pt x="2458298" y="1379469"/>
                    <a:pt x="2487322" y="1349808"/>
                    <a:pt x="2523126" y="1349808"/>
                  </a:cubicBezTo>
                  <a:cubicBezTo>
                    <a:pt x="2558929" y="1349808"/>
                    <a:pt x="2587953" y="1379469"/>
                    <a:pt x="2587953" y="1416058"/>
                  </a:cubicBezTo>
                  <a:cubicBezTo>
                    <a:pt x="2587953" y="1452647"/>
                    <a:pt x="2558929" y="1482308"/>
                    <a:pt x="2523126" y="1482308"/>
                  </a:cubicBezTo>
                  <a:close/>
                  <a:moveTo>
                    <a:pt x="2339234" y="1482308"/>
                  </a:moveTo>
                  <a:cubicBezTo>
                    <a:pt x="2303430" y="1482308"/>
                    <a:pt x="2274406" y="1452647"/>
                    <a:pt x="2274406" y="1416058"/>
                  </a:cubicBezTo>
                  <a:cubicBezTo>
                    <a:pt x="2274406" y="1379469"/>
                    <a:pt x="2303430" y="1349808"/>
                    <a:pt x="2339234" y="1349808"/>
                  </a:cubicBezTo>
                  <a:cubicBezTo>
                    <a:pt x="2375038" y="1349808"/>
                    <a:pt x="2404062" y="1379469"/>
                    <a:pt x="2404062" y="1416058"/>
                  </a:cubicBezTo>
                  <a:cubicBezTo>
                    <a:pt x="2404062" y="1452647"/>
                    <a:pt x="2375038" y="1482308"/>
                    <a:pt x="2339234" y="1482308"/>
                  </a:cubicBezTo>
                  <a:close/>
                  <a:moveTo>
                    <a:pt x="2155343" y="1482308"/>
                  </a:moveTo>
                  <a:cubicBezTo>
                    <a:pt x="2119540" y="1482308"/>
                    <a:pt x="2090515" y="1452647"/>
                    <a:pt x="2090515" y="1416058"/>
                  </a:cubicBezTo>
                  <a:cubicBezTo>
                    <a:pt x="2090515" y="1379469"/>
                    <a:pt x="2119540" y="1349808"/>
                    <a:pt x="2155343" y="1349808"/>
                  </a:cubicBezTo>
                  <a:cubicBezTo>
                    <a:pt x="2191146" y="1349808"/>
                    <a:pt x="2220170" y="1379469"/>
                    <a:pt x="2220170" y="1416058"/>
                  </a:cubicBezTo>
                  <a:cubicBezTo>
                    <a:pt x="2220170" y="1452647"/>
                    <a:pt x="2191146" y="1482308"/>
                    <a:pt x="2155343" y="1482308"/>
                  </a:cubicBezTo>
                  <a:close/>
                  <a:moveTo>
                    <a:pt x="1971452" y="1482308"/>
                  </a:moveTo>
                  <a:cubicBezTo>
                    <a:pt x="1935648" y="1482308"/>
                    <a:pt x="1906624" y="1452647"/>
                    <a:pt x="1906624" y="1416058"/>
                  </a:cubicBezTo>
                  <a:cubicBezTo>
                    <a:pt x="1906624" y="1379469"/>
                    <a:pt x="1935648" y="1349808"/>
                    <a:pt x="1971452" y="1349808"/>
                  </a:cubicBezTo>
                  <a:cubicBezTo>
                    <a:pt x="2007255" y="1349808"/>
                    <a:pt x="2036280" y="1379469"/>
                    <a:pt x="2036280" y="1416058"/>
                  </a:cubicBezTo>
                  <a:cubicBezTo>
                    <a:pt x="2036280" y="1452647"/>
                    <a:pt x="2007255" y="1482308"/>
                    <a:pt x="1971452" y="1482308"/>
                  </a:cubicBezTo>
                  <a:close/>
                  <a:moveTo>
                    <a:pt x="1787561" y="1482308"/>
                  </a:moveTo>
                  <a:cubicBezTo>
                    <a:pt x="1751756" y="1482308"/>
                    <a:pt x="1722733" y="1452647"/>
                    <a:pt x="1722733" y="1416058"/>
                  </a:cubicBezTo>
                  <a:cubicBezTo>
                    <a:pt x="1722733" y="1379469"/>
                    <a:pt x="1751756" y="1349808"/>
                    <a:pt x="1787561" y="1349808"/>
                  </a:cubicBezTo>
                  <a:cubicBezTo>
                    <a:pt x="1823363" y="1349808"/>
                    <a:pt x="1852388" y="1379469"/>
                    <a:pt x="1852388" y="1416058"/>
                  </a:cubicBezTo>
                  <a:cubicBezTo>
                    <a:pt x="1852388" y="1452647"/>
                    <a:pt x="1823363" y="1482308"/>
                    <a:pt x="1787561" y="1482308"/>
                  </a:cubicBezTo>
                  <a:close/>
                  <a:moveTo>
                    <a:pt x="1603668" y="1482308"/>
                  </a:moveTo>
                  <a:cubicBezTo>
                    <a:pt x="1567865" y="1482308"/>
                    <a:pt x="1538841" y="1452647"/>
                    <a:pt x="1538841" y="1416058"/>
                  </a:cubicBezTo>
                  <a:cubicBezTo>
                    <a:pt x="1538841" y="1379469"/>
                    <a:pt x="1567865" y="1349808"/>
                    <a:pt x="1603668" y="1349808"/>
                  </a:cubicBezTo>
                  <a:cubicBezTo>
                    <a:pt x="1639472" y="1349808"/>
                    <a:pt x="1668496" y="1379469"/>
                    <a:pt x="1668496" y="1416058"/>
                  </a:cubicBezTo>
                  <a:cubicBezTo>
                    <a:pt x="1668496" y="1452647"/>
                    <a:pt x="1639472" y="1482308"/>
                    <a:pt x="1603668" y="1482308"/>
                  </a:cubicBezTo>
                  <a:close/>
                  <a:moveTo>
                    <a:pt x="1405048" y="1482308"/>
                  </a:moveTo>
                  <a:cubicBezTo>
                    <a:pt x="1369246" y="1482308"/>
                    <a:pt x="1340221" y="1452647"/>
                    <a:pt x="1340221" y="1416058"/>
                  </a:cubicBezTo>
                  <a:cubicBezTo>
                    <a:pt x="1340221" y="1379469"/>
                    <a:pt x="1369246" y="1349808"/>
                    <a:pt x="1405048" y="1349808"/>
                  </a:cubicBezTo>
                  <a:cubicBezTo>
                    <a:pt x="1440851" y="1349808"/>
                    <a:pt x="1469876" y="1379469"/>
                    <a:pt x="1469876" y="1416058"/>
                  </a:cubicBezTo>
                  <a:cubicBezTo>
                    <a:pt x="1469876" y="1452647"/>
                    <a:pt x="1440851" y="1482308"/>
                    <a:pt x="1405048" y="1482308"/>
                  </a:cubicBezTo>
                  <a:close/>
                  <a:moveTo>
                    <a:pt x="7759394" y="1484327"/>
                  </a:moveTo>
                  <a:cubicBezTo>
                    <a:pt x="7723590" y="1484327"/>
                    <a:pt x="7694566" y="1454666"/>
                    <a:pt x="7694566" y="1418077"/>
                  </a:cubicBezTo>
                  <a:cubicBezTo>
                    <a:pt x="7694566" y="1381488"/>
                    <a:pt x="7723590" y="1351827"/>
                    <a:pt x="7759394" y="1351827"/>
                  </a:cubicBezTo>
                  <a:cubicBezTo>
                    <a:pt x="7795198" y="1351827"/>
                    <a:pt x="7824222" y="1381488"/>
                    <a:pt x="7824222" y="1418077"/>
                  </a:cubicBezTo>
                  <a:cubicBezTo>
                    <a:pt x="7824222" y="1454666"/>
                    <a:pt x="7795198" y="1484327"/>
                    <a:pt x="7759394" y="1484327"/>
                  </a:cubicBezTo>
                  <a:close/>
                  <a:moveTo>
                    <a:pt x="7575503" y="1484327"/>
                  </a:moveTo>
                  <a:cubicBezTo>
                    <a:pt x="7539700" y="1484327"/>
                    <a:pt x="7510676" y="1454666"/>
                    <a:pt x="7510676" y="1418077"/>
                  </a:cubicBezTo>
                  <a:cubicBezTo>
                    <a:pt x="7510676" y="1381488"/>
                    <a:pt x="7539700" y="1351827"/>
                    <a:pt x="7575503" y="1351827"/>
                  </a:cubicBezTo>
                  <a:cubicBezTo>
                    <a:pt x="7611306" y="1351827"/>
                    <a:pt x="7640330" y="1381488"/>
                    <a:pt x="7640330" y="1418077"/>
                  </a:cubicBezTo>
                  <a:cubicBezTo>
                    <a:pt x="7640330" y="1454666"/>
                    <a:pt x="7611306" y="1484327"/>
                    <a:pt x="7575503" y="1484327"/>
                  </a:cubicBezTo>
                  <a:close/>
                  <a:moveTo>
                    <a:pt x="7391612" y="1484327"/>
                  </a:moveTo>
                  <a:cubicBezTo>
                    <a:pt x="7355809" y="1484327"/>
                    <a:pt x="7326784" y="1454666"/>
                    <a:pt x="7326784" y="1418077"/>
                  </a:cubicBezTo>
                  <a:cubicBezTo>
                    <a:pt x="7326784" y="1381488"/>
                    <a:pt x="7355809" y="1351827"/>
                    <a:pt x="7391612" y="1351827"/>
                  </a:cubicBezTo>
                  <a:cubicBezTo>
                    <a:pt x="7427415" y="1351827"/>
                    <a:pt x="7456440" y="1381488"/>
                    <a:pt x="7456440" y="1418077"/>
                  </a:cubicBezTo>
                  <a:cubicBezTo>
                    <a:pt x="7456440" y="1454666"/>
                    <a:pt x="7427415" y="1484327"/>
                    <a:pt x="7391612" y="1484327"/>
                  </a:cubicBezTo>
                  <a:close/>
                  <a:moveTo>
                    <a:pt x="7207720" y="1484327"/>
                  </a:moveTo>
                  <a:cubicBezTo>
                    <a:pt x="7171917" y="1484327"/>
                    <a:pt x="7142893" y="1454666"/>
                    <a:pt x="7142893" y="1418077"/>
                  </a:cubicBezTo>
                  <a:cubicBezTo>
                    <a:pt x="7142893" y="1381488"/>
                    <a:pt x="7171917" y="1351827"/>
                    <a:pt x="7207720" y="1351827"/>
                  </a:cubicBezTo>
                  <a:cubicBezTo>
                    <a:pt x="7243524" y="1351827"/>
                    <a:pt x="7272548" y="1381488"/>
                    <a:pt x="7272548" y="1418077"/>
                  </a:cubicBezTo>
                  <a:cubicBezTo>
                    <a:pt x="7272548" y="1454666"/>
                    <a:pt x="7243524" y="1484327"/>
                    <a:pt x="7207720" y="1484327"/>
                  </a:cubicBezTo>
                  <a:close/>
                  <a:moveTo>
                    <a:pt x="7023828" y="1484327"/>
                  </a:moveTo>
                  <a:cubicBezTo>
                    <a:pt x="6988026" y="1484327"/>
                    <a:pt x="6959001" y="1454666"/>
                    <a:pt x="6959001" y="1418077"/>
                  </a:cubicBezTo>
                  <a:cubicBezTo>
                    <a:pt x="6959001" y="1381488"/>
                    <a:pt x="6988026" y="1351827"/>
                    <a:pt x="7023828" y="1351827"/>
                  </a:cubicBezTo>
                  <a:cubicBezTo>
                    <a:pt x="7059632" y="1351827"/>
                    <a:pt x="7088656" y="1381488"/>
                    <a:pt x="7088656" y="1418077"/>
                  </a:cubicBezTo>
                  <a:cubicBezTo>
                    <a:pt x="7088656" y="1454666"/>
                    <a:pt x="7059632" y="1484327"/>
                    <a:pt x="7023828" y="1484327"/>
                  </a:cubicBezTo>
                  <a:close/>
                  <a:moveTo>
                    <a:pt x="6839937" y="1484327"/>
                  </a:moveTo>
                  <a:cubicBezTo>
                    <a:pt x="6804134" y="1484327"/>
                    <a:pt x="6775110" y="1454666"/>
                    <a:pt x="6775110" y="1418077"/>
                  </a:cubicBezTo>
                  <a:cubicBezTo>
                    <a:pt x="6775110" y="1381488"/>
                    <a:pt x="6804134" y="1351827"/>
                    <a:pt x="6839937" y="1351827"/>
                  </a:cubicBezTo>
                  <a:cubicBezTo>
                    <a:pt x="6875741" y="1351827"/>
                    <a:pt x="6904765" y="1381488"/>
                    <a:pt x="6904765" y="1418077"/>
                  </a:cubicBezTo>
                  <a:cubicBezTo>
                    <a:pt x="6904765" y="1454666"/>
                    <a:pt x="6875741" y="1484327"/>
                    <a:pt x="6839937" y="1484327"/>
                  </a:cubicBezTo>
                  <a:close/>
                  <a:moveTo>
                    <a:pt x="6641318" y="1484327"/>
                  </a:moveTo>
                  <a:cubicBezTo>
                    <a:pt x="6605514" y="1484327"/>
                    <a:pt x="6576490" y="1454666"/>
                    <a:pt x="6576490" y="1418077"/>
                  </a:cubicBezTo>
                  <a:cubicBezTo>
                    <a:pt x="6576490" y="1381488"/>
                    <a:pt x="6605514" y="1351827"/>
                    <a:pt x="6641318" y="1351827"/>
                  </a:cubicBezTo>
                  <a:cubicBezTo>
                    <a:pt x="6677120" y="1351827"/>
                    <a:pt x="6706144" y="1381488"/>
                    <a:pt x="6706144" y="1418077"/>
                  </a:cubicBezTo>
                  <a:cubicBezTo>
                    <a:pt x="6706144" y="1454666"/>
                    <a:pt x="6677120" y="1484327"/>
                    <a:pt x="6641318" y="1484327"/>
                  </a:cubicBezTo>
                  <a:close/>
                  <a:moveTo>
                    <a:pt x="5150149" y="1486345"/>
                  </a:moveTo>
                  <a:cubicBezTo>
                    <a:pt x="5114345" y="1486345"/>
                    <a:pt x="5085321" y="1456684"/>
                    <a:pt x="5085321" y="1420095"/>
                  </a:cubicBezTo>
                  <a:cubicBezTo>
                    <a:pt x="5085321" y="1383506"/>
                    <a:pt x="5114345" y="1353845"/>
                    <a:pt x="5150149" y="1353845"/>
                  </a:cubicBezTo>
                  <a:cubicBezTo>
                    <a:pt x="5185953" y="1353845"/>
                    <a:pt x="5214976" y="1383506"/>
                    <a:pt x="5214976" y="1420095"/>
                  </a:cubicBezTo>
                  <a:cubicBezTo>
                    <a:pt x="5214976" y="1456684"/>
                    <a:pt x="5185953" y="1486345"/>
                    <a:pt x="5150149" y="1486345"/>
                  </a:cubicBezTo>
                  <a:close/>
                  <a:moveTo>
                    <a:pt x="4966257" y="1486345"/>
                  </a:moveTo>
                  <a:cubicBezTo>
                    <a:pt x="4930454" y="1486345"/>
                    <a:pt x="4901430" y="1456684"/>
                    <a:pt x="4901430" y="1420095"/>
                  </a:cubicBezTo>
                  <a:cubicBezTo>
                    <a:pt x="4901430" y="1383506"/>
                    <a:pt x="4930454" y="1353845"/>
                    <a:pt x="4966257" y="1353845"/>
                  </a:cubicBezTo>
                  <a:cubicBezTo>
                    <a:pt x="5002061" y="1353845"/>
                    <a:pt x="5031085" y="1383506"/>
                    <a:pt x="5031085" y="1420095"/>
                  </a:cubicBezTo>
                  <a:cubicBezTo>
                    <a:pt x="5031085" y="1456684"/>
                    <a:pt x="5002061" y="1486345"/>
                    <a:pt x="4966257" y="1486345"/>
                  </a:cubicBezTo>
                  <a:close/>
                  <a:moveTo>
                    <a:pt x="4782366" y="1486345"/>
                  </a:moveTo>
                  <a:cubicBezTo>
                    <a:pt x="4746563" y="1486345"/>
                    <a:pt x="4717539" y="1456684"/>
                    <a:pt x="4717539" y="1420095"/>
                  </a:cubicBezTo>
                  <a:cubicBezTo>
                    <a:pt x="4717539" y="1383506"/>
                    <a:pt x="4746563" y="1353845"/>
                    <a:pt x="4782366" y="1353845"/>
                  </a:cubicBezTo>
                  <a:cubicBezTo>
                    <a:pt x="4818169" y="1353845"/>
                    <a:pt x="4847193" y="1383506"/>
                    <a:pt x="4847193" y="1420095"/>
                  </a:cubicBezTo>
                  <a:cubicBezTo>
                    <a:pt x="4847193" y="1456684"/>
                    <a:pt x="4818169" y="1486345"/>
                    <a:pt x="4782366" y="1486345"/>
                  </a:cubicBezTo>
                  <a:close/>
                  <a:moveTo>
                    <a:pt x="4598475" y="1486345"/>
                  </a:moveTo>
                  <a:cubicBezTo>
                    <a:pt x="4562671" y="1486345"/>
                    <a:pt x="4533648" y="1456684"/>
                    <a:pt x="4533648" y="1420095"/>
                  </a:cubicBezTo>
                  <a:cubicBezTo>
                    <a:pt x="4533648" y="1383506"/>
                    <a:pt x="4562671" y="1353845"/>
                    <a:pt x="4598475" y="1353845"/>
                  </a:cubicBezTo>
                  <a:cubicBezTo>
                    <a:pt x="4634278" y="1353845"/>
                    <a:pt x="4663303" y="1383506"/>
                    <a:pt x="4663303" y="1420095"/>
                  </a:cubicBezTo>
                  <a:cubicBezTo>
                    <a:pt x="4663303" y="1456684"/>
                    <a:pt x="4634278" y="1486345"/>
                    <a:pt x="4598475" y="1486345"/>
                  </a:cubicBezTo>
                  <a:close/>
                  <a:moveTo>
                    <a:pt x="4414583" y="1486345"/>
                  </a:moveTo>
                  <a:cubicBezTo>
                    <a:pt x="4378779" y="1486345"/>
                    <a:pt x="4349755" y="1456684"/>
                    <a:pt x="4349755" y="1420095"/>
                  </a:cubicBezTo>
                  <a:cubicBezTo>
                    <a:pt x="4349755" y="1383506"/>
                    <a:pt x="4378779" y="1353845"/>
                    <a:pt x="4414583" y="1353845"/>
                  </a:cubicBezTo>
                  <a:cubicBezTo>
                    <a:pt x="4450386" y="1353845"/>
                    <a:pt x="4479410" y="1383506"/>
                    <a:pt x="4479410" y="1420095"/>
                  </a:cubicBezTo>
                  <a:cubicBezTo>
                    <a:pt x="4479410" y="1456684"/>
                    <a:pt x="4450386" y="1486345"/>
                    <a:pt x="4414583" y="1486345"/>
                  </a:cubicBezTo>
                  <a:close/>
                  <a:moveTo>
                    <a:pt x="4230691" y="1486345"/>
                  </a:moveTo>
                  <a:cubicBezTo>
                    <a:pt x="4194888" y="1486345"/>
                    <a:pt x="4165863" y="1456684"/>
                    <a:pt x="4165863" y="1420095"/>
                  </a:cubicBezTo>
                  <a:cubicBezTo>
                    <a:pt x="4165863" y="1383506"/>
                    <a:pt x="4194888" y="1353845"/>
                    <a:pt x="4230691" y="1353845"/>
                  </a:cubicBezTo>
                  <a:cubicBezTo>
                    <a:pt x="4266495" y="1353845"/>
                    <a:pt x="4295519" y="1383506"/>
                    <a:pt x="4295519" y="1420095"/>
                  </a:cubicBezTo>
                  <a:cubicBezTo>
                    <a:pt x="4295519" y="1456684"/>
                    <a:pt x="4266495" y="1486345"/>
                    <a:pt x="4230691" y="1486345"/>
                  </a:cubicBezTo>
                  <a:close/>
                  <a:moveTo>
                    <a:pt x="4032071" y="1486345"/>
                  </a:moveTo>
                  <a:cubicBezTo>
                    <a:pt x="3996268" y="1486345"/>
                    <a:pt x="3967243" y="1456684"/>
                    <a:pt x="3967243" y="1420095"/>
                  </a:cubicBezTo>
                  <a:cubicBezTo>
                    <a:pt x="3967243" y="1383506"/>
                    <a:pt x="3996268" y="1353845"/>
                    <a:pt x="4032071" y="1353845"/>
                  </a:cubicBezTo>
                  <a:cubicBezTo>
                    <a:pt x="4067874" y="1353845"/>
                    <a:pt x="4096898" y="1383506"/>
                    <a:pt x="4096898" y="1420095"/>
                  </a:cubicBezTo>
                  <a:cubicBezTo>
                    <a:pt x="4096898" y="1456684"/>
                    <a:pt x="4067874" y="1486345"/>
                    <a:pt x="4032071" y="1486345"/>
                  </a:cubicBezTo>
                  <a:close/>
                  <a:moveTo>
                    <a:pt x="1188874" y="1489373"/>
                  </a:moveTo>
                  <a:cubicBezTo>
                    <a:pt x="1153071" y="1489373"/>
                    <a:pt x="1124047" y="1459712"/>
                    <a:pt x="1124047" y="1423123"/>
                  </a:cubicBezTo>
                  <a:cubicBezTo>
                    <a:pt x="1124047" y="1386534"/>
                    <a:pt x="1153071" y="1356873"/>
                    <a:pt x="1188874" y="1356873"/>
                  </a:cubicBezTo>
                  <a:cubicBezTo>
                    <a:pt x="1224678" y="1356873"/>
                    <a:pt x="1253702" y="1386534"/>
                    <a:pt x="1253702" y="1423123"/>
                  </a:cubicBezTo>
                  <a:cubicBezTo>
                    <a:pt x="1253702" y="1459712"/>
                    <a:pt x="1224678" y="1489373"/>
                    <a:pt x="1188874" y="1489373"/>
                  </a:cubicBezTo>
                  <a:close/>
                  <a:moveTo>
                    <a:pt x="1004983" y="1489373"/>
                  </a:moveTo>
                  <a:cubicBezTo>
                    <a:pt x="969180" y="1489373"/>
                    <a:pt x="940155" y="1459712"/>
                    <a:pt x="940155" y="1423123"/>
                  </a:cubicBezTo>
                  <a:cubicBezTo>
                    <a:pt x="940155" y="1386534"/>
                    <a:pt x="969180" y="1356873"/>
                    <a:pt x="1004983" y="1356873"/>
                  </a:cubicBezTo>
                  <a:cubicBezTo>
                    <a:pt x="1040786" y="1356873"/>
                    <a:pt x="1069811" y="1386534"/>
                    <a:pt x="1069811" y="1423123"/>
                  </a:cubicBezTo>
                  <a:cubicBezTo>
                    <a:pt x="1069811" y="1459712"/>
                    <a:pt x="1040786" y="1489373"/>
                    <a:pt x="1004983" y="1489373"/>
                  </a:cubicBezTo>
                  <a:close/>
                  <a:moveTo>
                    <a:pt x="821092" y="1489373"/>
                  </a:moveTo>
                  <a:cubicBezTo>
                    <a:pt x="785288" y="1489373"/>
                    <a:pt x="756264" y="1459712"/>
                    <a:pt x="756264" y="1423123"/>
                  </a:cubicBezTo>
                  <a:cubicBezTo>
                    <a:pt x="756264" y="1386534"/>
                    <a:pt x="785288" y="1356873"/>
                    <a:pt x="821092" y="1356873"/>
                  </a:cubicBezTo>
                  <a:cubicBezTo>
                    <a:pt x="856895" y="1356873"/>
                    <a:pt x="885920" y="1386534"/>
                    <a:pt x="885920" y="1423123"/>
                  </a:cubicBezTo>
                  <a:cubicBezTo>
                    <a:pt x="885920" y="1459712"/>
                    <a:pt x="856895" y="1489373"/>
                    <a:pt x="821092" y="1489373"/>
                  </a:cubicBezTo>
                  <a:close/>
                  <a:moveTo>
                    <a:pt x="637202" y="1489373"/>
                  </a:moveTo>
                  <a:cubicBezTo>
                    <a:pt x="601397" y="1489373"/>
                    <a:pt x="572374" y="1459712"/>
                    <a:pt x="572374" y="1423123"/>
                  </a:cubicBezTo>
                  <a:cubicBezTo>
                    <a:pt x="572374" y="1386534"/>
                    <a:pt x="601397" y="1356873"/>
                    <a:pt x="637202" y="1356873"/>
                  </a:cubicBezTo>
                  <a:cubicBezTo>
                    <a:pt x="673004" y="1356873"/>
                    <a:pt x="702030" y="1386534"/>
                    <a:pt x="702030" y="1423123"/>
                  </a:cubicBezTo>
                  <a:cubicBezTo>
                    <a:pt x="702030" y="1459712"/>
                    <a:pt x="673004" y="1489373"/>
                    <a:pt x="637202" y="1489373"/>
                  </a:cubicBezTo>
                  <a:close/>
                  <a:moveTo>
                    <a:pt x="453308" y="1489373"/>
                  </a:moveTo>
                  <a:cubicBezTo>
                    <a:pt x="417506" y="1489373"/>
                    <a:pt x="388481" y="1459712"/>
                    <a:pt x="388481" y="1423123"/>
                  </a:cubicBezTo>
                  <a:cubicBezTo>
                    <a:pt x="388481" y="1386534"/>
                    <a:pt x="417506" y="1356873"/>
                    <a:pt x="453308" y="1356873"/>
                  </a:cubicBezTo>
                  <a:cubicBezTo>
                    <a:pt x="489112" y="1356873"/>
                    <a:pt x="518136" y="1386534"/>
                    <a:pt x="518136" y="1423123"/>
                  </a:cubicBezTo>
                  <a:cubicBezTo>
                    <a:pt x="518136" y="1459712"/>
                    <a:pt x="489112" y="1489373"/>
                    <a:pt x="453308" y="1489373"/>
                  </a:cubicBezTo>
                  <a:close/>
                  <a:moveTo>
                    <a:pt x="269417" y="1489373"/>
                  </a:moveTo>
                  <a:cubicBezTo>
                    <a:pt x="233614" y="1489373"/>
                    <a:pt x="204589" y="1459712"/>
                    <a:pt x="204589" y="1423123"/>
                  </a:cubicBezTo>
                  <a:cubicBezTo>
                    <a:pt x="204589" y="1386534"/>
                    <a:pt x="233614" y="1356873"/>
                    <a:pt x="269417" y="1356873"/>
                  </a:cubicBezTo>
                  <a:cubicBezTo>
                    <a:pt x="305220" y="1356873"/>
                    <a:pt x="334245" y="1386534"/>
                    <a:pt x="334245" y="1423123"/>
                  </a:cubicBezTo>
                  <a:cubicBezTo>
                    <a:pt x="334245" y="1459712"/>
                    <a:pt x="305220" y="1489373"/>
                    <a:pt x="269417" y="1489373"/>
                  </a:cubicBezTo>
                  <a:close/>
                  <a:moveTo>
                    <a:pt x="70797" y="1489373"/>
                  </a:moveTo>
                  <a:cubicBezTo>
                    <a:pt x="34993" y="1489373"/>
                    <a:pt x="5970" y="1459712"/>
                    <a:pt x="5970" y="1423123"/>
                  </a:cubicBezTo>
                  <a:cubicBezTo>
                    <a:pt x="5970" y="1386534"/>
                    <a:pt x="34993" y="1356873"/>
                    <a:pt x="70797" y="1356873"/>
                  </a:cubicBezTo>
                  <a:cubicBezTo>
                    <a:pt x="106601" y="1356873"/>
                    <a:pt x="135625" y="1386534"/>
                    <a:pt x="135625" y="1423123"/>
                  </a:cubicBezTo>
                  <a:cubicBezTo>
                    <a:pt x="135625" y="1459712"/>
                    <a:pt x="106601" y="1489373"/>
                    <a:pt x="70797" y="1489373"/>
                  </a:cubicBezTo>
                  <a:close/>
                  <a:moveTo>
                    <a:pt x="6454772" y="1696883"/>
                  </a:moveTo>
                  <a:cubicBezTo>
                    <a:pt x="6418968" y="1696883"/>
                    <a:pt x="6389944" y="1667222"/>
                    <a:pt x="6389944" y="1630633"/>
                  </a:cubicBezTo>
                  <a:cubicBezTo>
                    <a:pt x="6389944" y="1594044"/>
                    <a:pt x="6418968" y="1564383"/>
                    <a:pt x="6454772" y="1564383"/>
                  </a:cubicBezTo>
                  <a:cubicBezTo>
                    <a:pt x="6490575" y="1564383"/>
                    <a:pt x="6519600" y="1594044"/>
                    <a:pt x="6519600" y="1630633"/>
                  </a:cubicBezTo>
                  <a:cubicBezTo>
                    <a:pt x="6519600" y="1667222"/>
                    <a:pt x="6490575" y="1696883"/>
                    <a:pt x="6454772" y="1696883"/>
                  </a:cubicBezTo>
                  <a:close/>
                  <a:moveTo>
                    <a:pt x="6270880" y="1696883"/>
                  </a:moveTo>
                  <a:cubicBezTo>
                    <a:pt x="6235077" y="1696883"/>
                    <a:pt x="6206052" y="1667222"/>
                    <a:pt x="6206052" y="1630633"/>
                  </a:cubicBezTo>
                  <a:cubicBezTo>
                    <a:pt x="6206052" y="1594044"/>
                    <a:pt x="6235077" y="1564383"/>
                    <a:pt x="6270880" y="1564383"/>
                  </a:cubicBezTo>
                  <a:cubicBezTo>
                    <a:pt x="6306684" y="1564383"/>
                    <a:pt x="6335708" y="1594044"/>
                    <a:pt x="6335708" y="1630633"/>
                  </a:cubicBezTo>
                  <a:cubicBezTo>
                    <a:pt x="6335708" y="1667222"/>
                    <a:pt x="6306684" y="1696883"/>
                    <a:pt x="6270880" y="1696883"/>
                  </a:cubicBezTo>
                  <a:close/>
                  <a:moveTo>
                    <a:pt x="6086990" y="1696883"/>
                  </a:moveTo>
                  <a:cubicBezTo>
                    <a:pt x="6051186" y="1696883"/>
                    <a:pt x="6022162" y="1667222"/>
                    <a:pt x="6022162" y="1630633"/>
                  </a:cubicBezTo>
                  <a:cubicBezTo>
                    <a:pt x="6022162" y="1594044"/>
                    <a:pt x="6051186" y="1564383"/>
                    <a:pt x="6086990" y="1564383"/>
                  </a:cubicBezTo>
                  <a:cubicBezTo>
                    <a:pt x="6122793" y="1564383"/>
                    <a:pt x="6151817" y="1594044"/>
                    <a:pt x="6151817" y="1630633"/>
                  </a:cubicBezTo>
                  <a:cubicBezTo>
                    <a:pt x="6151817" y="1667222"/>
                    <a:pt x="6122793" y="1696883"/>
                    <a:pt x="6086990" y="1696883"/>
                  </a:cubicBezTo>
                  <a:close/>
                  <a:moveTo>
                    <a:pt x="5903098" y="1696883"/>
                  </a:moveTo>
                  <a:cubicBezTo>
                    <a:pt x="5867295" y="1696883"/>
                    <a:pt x="5838270" y="1667222"/>
                    <a:pt x="5838270" y="1630633"/>
                  </a:cubicBezTo>
                  <a:cubicBezTo>
                    <a:pt x="5838270" y="1594044"/>
                    <a:pt x="5867295" y="1564383"/>
                    <a:pt x="5903098" y="1564383"/>
                  </a:cubicBezTo>
                  <a:cubicBezTo>
                    <a:pt x="5938902" y="1564383"/>
                    <a:pt x="5967926" y="1594044"/>
                    <a:pt x="5967926" y="1630633"/>
                  </a:cubicBezTo>
                  <a:cubicBezTo>
                    <a:pt x="5967926" y="1667222"/>
                    <a:pt x="5938902" y="1696883"/>
                    <a:pt x="5903098" y="1696883"/>
                  </a:cubicBezTo>
                  <a:close/>
                  <a:moveTo>
                    <a:pt x="5719207" y="1696883"/>
                  </a:moveTo>
                  <a:cubicBezTo>
                    <a:pt x="5683403" y="1696883"/>
                    <a:pt x="5654379" y="1667222"/>
                    <a:pt x="5654379" y="1630633"/>
                  </a:cubicBezTo>
                  <a:cubicBezTo>
                    <a:pt x="5654379" y="1594044"/>
                    <a:pt x="5683403" y="1564383"/>
                    <a:pt x="5719207" y="1564383"/>
                  </a:cubicBezTo>
                  <a:cubicBezTo>
                    <a:pt x="5755009" y="1564383"/>
                    <a:pt x="5784034" y="1594044"/>
                    <a:pt x="5784034" y="1630633"/>
                  </a:cubicBezTo>
                  <a:cubicBezTo>
                    <a:pt x="5784034" y="1667222"/>
                    <a:pt x="5755009" y="1696883"/>
                    <a:pt x="5719207" y="1696883"/>
                  </a:cubicBezTo>
                  <a:close/>
                  <a:moveTo>
                    <a:pt x="5535315" y="1696883"/>
                  </a:moveTo>
                  <a:cubicBezTo>
                    <a:pt x="5499511" y="1696883"/>
                    <a:pt x="5470487" y="1667222"/>
                    <a:pt x="5470487" y="1630633"/>
                  </a:cubicBezTo>
                  <a:cubicBezTo>
                    <a:pt x="5470487" y="1594044"/>
                    <a:pt x="5499511" y="1564383"/>
                    <a:pt x="5535315" y="1564383"/>
                  </a:cubicBezTo>
                  <a:cubicBezTo>
                    <a:pt x="5571119" y="1564383"/>
                    <a:pt x="5600143" y="1594044"/>
                    <a:pt x="5600143" y="1630633"/>
                  </a:cubicBezTo>
                  <a:cubicBezTo>
                    <a:pt x="5600143" y="1667222"/>
                    <a:pt x="5571119" y="1696883"/>
                    <a:pt x="5535315" y="1696883"/>
                  </a:cubicBezTo>
                  <a:close/>
                  <a:moveTo>
                    <a:pt x="5336695" y="1696883"/>
                  </a:moveTo>
                  <a:cubicBezTo>
                    <a:pt x="5300891" y="1696883"/>
                    <a:pt x="5271867" y="1667222"/>
                    <a:pt x="5271867" y="1630633"/>
                  </a:cubicBezTo>
                  <a:cubicBezTo>
                    <a:pt x="5271867" y="1594044"/>
                    <a:pt x="5300891" y="1564383"/>
                    <a:pt x="5336695" y="1564383"/>
                  </a:cubicBezTo>
                  <a:cubicBezTo>
                    <a:pt x="5372498" y="1564383"/>
                    <a:pt x="5401522" y="1594044"/>
                    <a:pt x="5401522" y="1630633"/>
                  </a:cubicBezTo>
                  <a:cubicBezTo>
                    <a:pt x="5401522" y="1667222"/>
                    <a:pt x="5372498" y="1696883"/>
                    <a:pt x="5336695" y="1696883"/>
                  </a:cubicBezTo>
                  <a:close/>
                  <a:moveTo>
                    <a:pt x="3839600" y="1698901"/>
                  </a:moveTo>
                  <a:cubicBezTo>
                    <a:pt x="3803797" y="1698901"/>
                    <a:pt x="3774772" y="1669240"/>
                    <a:pt x="3774772" y="1632651"/>
                  </a:cubicBezTo>
                  <a:cubicBezTo>
                    <a:pt x="3774772" y="1596062"/>
                    <a:pt x="3803797" y="1566401"/>
                    <a:pt x="3839600" y="1566401"/>
                  </a:cubicBezTo>
                  <a:cubicBezTo>
                    <a:pt x="3875403" y="1566401"/>
                    <a:pt x="3904427" y="1596062"/>
                    <a:pt x="3904427" y="1632651"/>
                  </a:cubicBezTo>
                  <a:cubicBezTo>
                    <a:pt x="3904427" y="1669240"/>
                    <a:pt x="3875403" y="1698901"/>
                    <a:pt x="3839600" y="1698901"/>
                  </a:cubicBezTo>
                  <a:close/>
                  <a:moveTo>
                    <a:pt x="3655709" y="1698901"/>
                  </a:moveTo>
                  <a:cubicBezTo>
                    <a:pt x="3619905" y="1698901"/>
                    <a:pt x="3590881" y="1669240"/>
                    <a:pt x="3590881" y="1632651"/>
                  </a:cubicBezTo>
                  <a:cubicBezTo>
                    <a:pt x="3590881" y="1596062"/>
                    <a:pt x="3619905" y="1566401"/>
                    <a:pt x="3655709" y="1566401"/>
                  </a:cubicBezTo>
                  <a:cubicBezTo>
                    <a:pt x="3691512" y="1566401"/>
                    <a:pt x="3720536" y="1596062"/>
                    <a:pt x="3720536" y="1632651"/>
                  </a:cubicBezTo>
                  <a:cubicBezTo>
                    <a:pt x="3720536" y="1669240"/>
                    <a:pt x="3691512" y="1698901"/>
                    <a:pt x="3655709" y="1698901"/>
                  </a:cubicBezTo>
                  <a:close/>
                  <a:moveTo>
                    <a:pt x="3471818" y="1698901"/>
                  </a:moveTo>
                  <a:cubicBezTo>
                    <a:pt x="3436014" y="1698901"/>
                    <a:pt x="3406990" y="1669240"/>
                    <a:pt x="3406990" y="1632651"/>
                  </a:cubicBezTo>
                  <a:cubicBezTo>
                    <a:pt x="3406990" y="1596062"/>
                    <a:pt x="3436014" y="1566401"/>
                    <a:pt x="3471818" y="1566401"/>
                  </a:cubicBezTo>
                  <a:cubicBezTo>
                    <a:pt x="3507621" y="1566401"/>
                    <a:pt x="3536645" y="1596062"/>
                    <a:pt x="3536645" y="1632651"/>
                  </a:cubicBezTo>
                  <a:cubicBezTo>
                    <a:pt x="3536645" y="1669240"/>
                    <a:pt x="3507621" y="1698901"/>
                    <a:pt x="3471818" y="1698901"/>
                  </a:cubicBezTo>
                  <a:close/>
                  <a:moveTo>
                    <a:pt x="3287926" y="1698901"/>
                  </a:moveTo>
                  <a:cubicBezTo>
                    <a:pt x="3252122" y="1698901"/>
                    <a:pt x="3223098" y="1669240"/>
                    <a:pt x="3223098" y="1632651"/>
                  </a:cubicBezTo>
                  <a:cubicBezTo>
                    <a:pt x="3223098" y="1596062"/>
                    <a:pt x="3252122" y="1566401"/>
                    <a:pt x="3287926" y="1566401"/>
                  </a:cubicBezTo>
                  <a:cubicBezTo>
                    <a:pt x="3323730" y="1566401"/>
                    <a:pt x="3352754" y="1596062"/>
                    <a:pt x="3352754" y="1632651"/>
                  </a:cubicBezTo>
                  <a:cubicBezTo>
                    <a:pt x="3352754" y="1669240"/>
                    <a:pt x="3323730" y="1698901"/>
                    <a:pt x="3287926" y="1698901"/>
                  </a:cubicBezTo>
                  <a:close/>
                  <a:moveTo>
                    <a:pt x="3104034" y="1698901"/>
                  </a:moveTo>
                  <a:cubicBezTo>
                    <a:pt x="3068231" y="1698901"/>
                    <a:pt x="3039206" y="1669240"/>
                    <a:pt x="3039206" y="1632651"/>
                  </a:cubicBezTo>
                  <a:cubicBezTo>
                    <a:pt x="3039206" y="1596062"/>
                    <a:pt x="3068231" y="1566401"/>
                    <a:pt x="3104034" y="1566401"/>
                  </a:cubicBezTo>
                  <a:cubicBezTo>
                    <a:pt x="3139837" y="1566401"/>
                    <a:pt x="3168861" y="1596062"/>
                    <a:pt x="3168861" y="1632651"/>
                  </a:cubicBezTo>
                  <a:cubicBezTo>
                    <a:pt x="3168861" y="1669240"/>
                    <a:pt x="3139837" y="1698901"/>
                    <a:pt x="3104034" y="1698901"/>
                  </a:cubicBezTo>
                  <a:close/>
                  <a:moveTo>
                    <a:pt x="2920143" y="1698901"/>
                  </a:moveTo>
                  <a:cubicBezTo>
                    <a:pt x="2884339" y="1698901"/>
                    <a:pt x="2855315" y="1669240"/>
                    <a:pt x="2855315" y="1632651"/>
                  </a:cubicBezTo>
                  <a:cubicBezTo>
                    <a:pt x="2855315" y="1596062"/>
                    <a:pt x="2884339" y="1566401"/>
                    <a:pt x="2920143" y="1566401"/>
                  </a:cubicBezTo>
                  <a:cubicBezTo>
                    <a:pt x="2955946" y="1566401"/>
                    <a:pt x="2984970" y="1596062"/>
                    <a:pt x="2984970" y="1632651"/>
                  </a:cubicBezTo>
                  <a:cubicBezTo>
                    <a:pt x="2984970" y="1669240"/>
                    <a:pt x="2955946" y="1698901"/>
                    <a:pt x="2920143" y="1698901"/>
                  </a:cubicBezTo>
                  <a:close/>
                  <a:moveTo>
                    <a:pt x="2721523" y="1698901"/>
                  </a:moveTo>
                  <a:cubicBezTo>
                    <a:pt x="2685719" y="1698901"/>
                    <a:pt x="2656695" y="1669240"/>
                    <a:pt x="2656695" y="1632651"/>
                  </a:cubicBezTo>
                  <a:cubicBezTo>
                    <a:pt x="2656695" y="1596062"/>
                    <a:pt x="2685719" y="1566401"/>
                    <a:pt x="2721523" y="1566401"/>
                  </a:cubicBezTo>
                  <a:cubicBezTo>
                    <a:pt x="2757326" y="1566401"/>
                    <a:pt x="2786350" y="1596062"/>
                    <a:pt x="2786350" y="1632651"/>
                  </a:cubicBezTo>
                  <a:cubicBezTo>
                    <a:pt x="2786350" y="1669240"/>
                    <a:pt x="2757326" y="1698901"/>
                    <a:pt x="2721523" y="1698901"/>
                  </a:cubicBezTo>
                  <a:close/>
                  <a:moveTo>
                    <a:pt x="2523126" y="1699910"/>
                  </a:moveTo>
                  <a:cubicBezTo>
                    <a:pt x="2487322" y="1699910"/>
                    <a:pt x="2458298" y="1670249"/>
                    <a:pt x="2458298" y="1633660"/>
                  </a:cubicBezTo>
                  <a:cubicBezTo>
                    <a:pt x="2458298" y="1597071"/>
                    <a:pt x="2487322" y="1567410"/>
                    <a:pt x="2523126" y="1567410"/>
                  </a:cubicBezTo>
                  <a:cubicBezTo>
                    <a:pt x="2558929" y="1567410"/>
                    <a:pt x="2587953" y="1597071"/>
                    <a:pt x="2587953" y="1633660"/>
                  </a:cubicBezTo>
                  <a:cubicBezTo>
                    <a:pt x="2587953" y="1670249"/>
                    <a:pt x="2558929" y="1699910"/>
                    <a:pt x="2523126" y="1699910"/>
                  </a:cubicBezTo>
                  <a:close/>
                  <a:moveTo>
                    <a:pt x="2339234" y="1699910"/>
                  </a:moveTo>
                  <a:cubicBezTo>
                    <a:pt x="2303430" y="1699910"/>
                    <a:pt x="2274406" y="1670249"/>
                    <a:pt x="2274406" y="1633660"/>
                  </a:cubicBezTo>
                  <a:cubicBezTo>
                    <a:pt x="2274406" y="1597071"/>
                    <a:pt x="2303430" y="1567410"/>
                    <a:pt x="2339234" y="1567410"/>
                  </a:cubicBezTo>
                  <a:cubicBezTo>
                    <a:pt x="2375038" y="1567410"/>
                    <a:pt x="2404062" y="1597071"/>
                    <a:pt x="2404062" y="1633660"/>
                  </a:cubicBezTo>
                  <a:cubicBezTo>
                    <a:pt x="2404062" y="1670249"/>
                    <a:pt x="2375038" y="1699910"/>
                    <a:pt x="2339234" y="1699910"/>
                  </a:cubicBezTo>
                  <a:close/>
                  <a:moveTo>
                    <a:pt x="2155343" y="1699910"/>
                  </a:moveTo>
                  <a:cubicBezTo>
                    <a:pt x="2119540" y="1699910"/>
                    <a:pt x="2090515" y="1670249"/>
                    <a:pt x="2090515" y="1633660"/>
                  </a:cubicBezTo>
                  <a:cubicBezTo>
                    <a:pt x="2090515" y="1597071"/>
                    <a:pt x="2119540" y="1567410"/>
                    <a:pt x="2155343" y="1567410"/>
                  </a:cubicBezTo>
                  <a:cubicBezTo>
                    <a:pt x="2191146" y="1567410"/>
                    <a:pt x="2220170" y="1597071"/>
                    <a:pt x="2220170" y="1633660"/>
                  </a:cubicBezTo>
                  <a:cubicBezTo>
                    <a:pt x="2220170" y="1670249"/>
                    <a:pt x="2191146" y="1699910"/>
                    <a:pt x="2155343" y="1699910"/>
                  </a:cubicBezTo>
                  <a:close/>
                  <a:moveTo>
                    <a:pt x="1971452" y="1699910"/>
                  </a:moveTo>
                  <a:cubicBezTo>
                    <a:pt x="1935648" y="1699910"/>
                    <a:pt x="1906624" y="1670249"/>
                    <a:pt x="1906624" y="1633660"/>
                  </a:cubicBezTo>
                  <a:cubicBezTo>
                    <a:pt x="1906624" y="1597071"/>
                    <a:pt x="1935648" y="1567410"/>
                    <a:pt x="1971452" y="1567410"/>
                  </a:cubicBezTo>
                  <a:cubicBezTo>
                    <a:pt x="2007255" y="1567410"/>
                    <a:pt x="2036280" y="1597071"/>
                    <a:pt x="2036280" y="1633660"/>
                  </a:cubicBezTo>
                  <a:cubicBezTo>
                    <a:pt x="2036280" y="1670249"/>
                    <a:pt x="2007255" y="1699910"/>
                    <a:pt x="1971452" y="1699910"/>
                  </a:cubicBezTo>
                  <a:close/>
                  <a:moveTo>
                    <a:pt x="1787561" y="1699910"/>
                  </a:moveTo>
                  <a:cubicBezTo>
                    <a:pt x="1751756" y="1699910"/>
                    <a:pt x="1722733" y="1670249"/>
                    <a:pt x="1722733" y="1633660"/>
                  </a:cubicBezTo>
                  <a:cubicBezTo>
                    <a:pt x="1722733" y="1597071"/>
                    <a:pt x="1751756" y="1567410"/>
                    <a:pt x="1787561" y="1567410"/>
                  </a:cubicBezTo>
                  <a:cubicBezTo>
                    <a:pt x="1823363" y="1567410"/>
                    <a:pt x="1852388" y="1597071"/>
                    <a:pt x="1852388" y="1633660"/>
                  </a:cubicBezTo>
                  <a:cubicBezTo>
                    <a:pt x="1852388" y="1670249"/>
                    <a:pt x="1823363" y="1699910"/>
                    <a:pt x="1787561" y="1699910"/>
                  </a:cubicBezTo>
                  <a:close/>
                  <a:moveTo>
                    <a:pt x="1603668" y="1699910"/>
                  </a:moveTo>
                  <a:cubicBezTo>
                    <a:pt x="1567865" y="1699910"/>
                    <a:pt x="1538841" y="1670249"/>
                    <a:pt x="1538841" y="1633660"/>
                  </a:cubicBezTo>
                  <a:cubicBezTo>
                    <a:pt x="1538841" y="1597071"/>
                    <a:pt x="1567865" y="1567410"/>
                    <a:pt x="1603668" y="1567410"/>
                  </a:cubicBezTo>
                  <a:cubicBezTo>
                    <a:pt x="1639472" y="1567410"/>
                    <a:pt x="1668496" y="1597071"/>
                    <a:pt x="1668496" y="1633660"/>
                  </a:cubicBezTo>
                  <a:cubicBezTo>
                    <a:pt x="1668496" y="1670249"/>
                    <a:pt x="1639472" y="1699910"/>
                    <a:pt x="1603668" y="1699910"/>
                  </a:cubicBezTo>
                  <a:close/>
                  <a:moveTo>
                    <a:pt x="1405048" y="1699910"/>
                  </a:moveTo>
                  <a:cubicBezTo>
                    <a:pt x="1369246" y="1699910"/>
                    <a:pt x="1340221" y="1670249"/>
                    <a:pt x="1340221" y="1633660"/>
                  </a:cubicBezTo>
                  <a:cubicBezTo>
                    <a:pt x="1340221" y="1597071"/>
                    <a:pt x="1369246" y="1567410"/>
                    <a:pt x="1405048" y="1567410"/>
                  </a:cubicBezTo>
                  <a:cubicBezTo>
                    <a:pt x="1440851" y="1567410"/>
                    <a:pt x="1469876" y="1597071"/>
                    <a:pt x="1469876" y="1633660"/>
                  </a:cubicBezTo>
                  <a:cubicBezTo>
                    <a:pt x="1469876" y="1670249"/>
                    <a:pt x="1440851" y="1699910"/>
                    <a:pt x="1405048" y="1699910"/>
                  </a:cubicBezTo>
                  <a:close/>
                  <a:moveTo>
                    <a:pt x="7759394" y="1701929"/>
                  </a:moveTo>
                  <a:cubicBezTo>
                    <a:pt x="7723590" y="1701929"/>
                    <a:pt x="7694566" y="1672268"/>
                    <a:pt x="7694566" y="1635679"/>
                  </a:cubicBezTo>
                  <a:cubicBezTo>
                    <a:pt x="7694566" y="1599090"/>
                    <a:pt x="7723590" y="1569429"/>
                    <a:pt x="7759394" y="1569429"/>
                  </a:cubicBezTo>
                  <a:cubicBezTo>
                    <a:pt x="7795198" y="1569429"/>
                    <a:pt x="7824222" y="1599090"/>
                    <a:pt x="7824222" y="1635679"/>
                  </a:cubicBezTo>
                  <a:cubicBezTo>
                    <a:pt x="7824222" y="1672268"/>
                    <a:pt x="7795198" y="1701929"/>
                    <a:pt x="7759394" y="1701929"/>
                  </a:cubicBezTo>
                  <a:close/>
                  <a:moveTo>
                    <a:pt x="7575503" y="1701929"/>
                  </a:moveTo>
                  <a:cubicBezTo>
                    <a:pt x="7539700" y="1701929"/>
                    <a:pt x="7510676" y="1672268"/>
                    <a:pt x="7510676" y="1635679"/>
                  </a:cubicBezTo>
                  <a:cubicBezTo>
                    <a:pt x="7510676" y="1599090"/>
                    <a:pt x="7539700" y="1569429"/>
                    <a:pt x="7575503" y="1569429"/>
                  </a:cubicBezTo>
                  <a:cubicBezTo>
                    <a:pt x="7611306" y="1569429"/>
                    <a:pt x="7640330" y="1599090"/>
                    <a:pt x="7640330" y="1635679"/>
                  </a:cubicBezTo>
                  <a:cubicBezTo>
                    <a:pt x="7640330" y="1672268"/>
                    <a:pt x="7611306" y="1701929"/>
                    <a:pt x="7575503" y="1701929"/>
                  </a:cubicBezTo>
                  <a:close/>
                  <a:moveTo>
                    <a:pt x="7391612" y="1701929"/>
                  </a:moveTo>
                  <a:cubicBezTo>
                    <a:pt x="7355809" y="1701929"/>
                    <a:pt x="7326784" y="1672268"/>
                    <a:pt x="7326784" y="1635679"/>
                  </a:cubicBezTo>
                  <a:cubicBezTo>
                    <a:pt x="7326784" y="1599090"/>
                    <a:pt x="7355809" y="1569429"/>
                    <a:pt x="7391612" y="1569429"/>
                  </a:cubicBezTo>
                  <a:cubicBezTo>
                    <a:pt x="7427415" y="1569429"/>
                    <a:pt x="7456440" y="1599090"/>
                    <a:pt x="7456440" y="1635679"/>
                  </a:cubicBezTo>
                  <a:cubicBezTo>
                    <a:pt x="7456440" y="1672268"/>
                    <a:pt x="7427415" y="1701929"/>
                    <a:pt x="7391612" y="1701929"/>
                  </a:cubicBezTo>
                  <a:close/>
                  <a:moveTo>
                    <a:pt x="7207720" y="1701929"/>
                  </a:moveTo>
                  <a:cubicBezTo>
                    <a:pt x="7171917" y="1701929"/>
                    <a:pt x="7142893" y="1672268"/>
                    <a:pt x="7142893" y="1635679"/>
                  </a:cubicBezTo>
                  <a:cubicBezTo>
                    <a:pt x="7142893" y="1599090"/>
                    <a:pt x="7171917" y="1569429"/>
                    <a:pt x="7207720" y="1569429"/>
                  </a:cubicBezTo>
                  <a:cubicBezTo>
                    <a:pt x="7243524" y="1569429"/>
                    <a:pt x="7272548" y="1599090"/>
                    <a:pt x="7272548" y="1635679"/>
                  </a:cubicBezTo>
                  <a:cubicBezTo>
                    <a:pt x="7272548" y="1672268"/>
                    <a:pt x="7243524" y="1701929"/>
                    <a:pt x="7207720" y="1701929"/>
                  </a:cubicBezTo>
                  <a:close/>
                  <a:moveTo>
                    <a:pt x="7023828" y="1701929"/>
                  </a:moveTo>
                  <a:cubicBezTo>
                    <a:pt x="6988026" y="1701929"/>
                    <a:pt x="6959001" y="1672268"/>
                    <a:pt x="6959001" y="1635679"/>
                  </a:cubicBezTo>
                  <a:cubicBezTo>
                    <a:pt x="6959001" y="1599090"/>
                    <a:pt x="6988026" y="1569429"/>
                    <a:pt x="7023828" y="1569429"/>
                  </a:cubicBezTo>
                  <a:cubicBezTo>
                    <a:pt x="7059632" y="1569429"/>
                    <a:pt x="7088656" y="1599090"/>
                    <a:pt x="7088656" y="1635679"/>
                  </a:cubicBezTo>
                  <a:cubicBezTo>
                    <a:pt x="7088656" y="1672268"/>
                    <a:pt x="7059632" y="1701929"/>
                    <a:pt x="7023828" y="1701929"/>
                  </a:cubicBezTo>
                  <a:close/>
                  <a:moveTo>
                    <a:pt x="6839937" y="1701929"/>
                  </a:moveTo>
                  <a:cubicBezTo>
                    <a:pt x="6804134" y="1701929"/>
                    <a:pt x="6775110" y="1672268"/>
                    <a:pt x="6775110" y="1635679"/>
                  </a:cubicBezTo>
                  <a:cubicBezTo>
                    <a:pt x="6775110" y="1599090"/>
                    <a:pt x="6804134" y="1569429"/>
                    <a:pt x="6839937" y="1569429"/>
                  </a:cubicBezTo>
                  <a:cubicBezTo>
                    <a:pt x="6875741" y="1569429"/>
                    <a:pt x="6904765" y="1599090"/>
                    <a:pt x="6904765" y="1635679"/>
                  </a:cubicBezTo>
                  <a:cubicBezTo>
                    <a:pt x="6904765" y="1672268"/>
                    <a:pt x="6875741" y="1701929"/>
                    <a:pt x="6839937" y="1701929"/>
                  </a:cubicBezTo>
                  <a:close/>
                  <a:moveTo>
                    <a:pt x="6641318" y="1701929"/>
                  </a:moveTo>
                  <a:cubicBezTo>
                    <a:pt x="6605514" y="1701929"/>
                    <a:pt x="6576490" y="1672268"/>
                    <a:pt x="6576490" y="1635679"/>
                  </a:cubicBezTo>
                  <a:cubicBezTo>
                    <a:pt x="6576490" y="1599090"/>
                    <a:pt x="6605514" y="1569429"/>
                    <a:pt x="6641318" y="1569429"/>
                  </a:cubicBezTo>
                  <a:cubicBezTo>
                    <a:pt x="6677120" y="1569429"/>
                    <a:pt x="6706144" y="1599090"/>
                    <a:pt x="6706144" y="1635679"/>
                  </a:cubicBezTo>
                  <a:cubicBezTo>
                    <a:pt x="6706144" y="1672268"/>
                    <a:pt x="6677120" y="1701929"/>
                    <a:pt x="6641318" y="1701929"/>
                  </a:cubicBezTo>
                  <a:close/>
                  <a:moveTo>
                    <a:pt x="5150149" y="1703947"/>
                  </a:moveTo>
                  <a:cubicBezTo>
                    <a:pt x="5114345" y="1703947"/>
                    <a:pt x="5085321" y="1674286"/>
                    <a:pt x="5085321" y="1637697"/>
                  </a:cubicBezTo>
                  <a:cubicBezTo>
                    <a:pt x="5085321" y="1601108"/>
                    <a:pt x="5114345" y="1571447"/>
                    <a:pt x="5150149" y="1571447"/>
                  </a:cubicBezTo>
                  <a:cubicBezTo>
                    <a:pt x="5185953" y="1571447"/>
                    <a:pt x="5214976" y="1601108"/>
                    <a:pt x="5214976" y="1637697"/>
                  </a:cubicBezTo>
                  <a:cubicBezTo>
                    <a:pt x="5214976" y="1674286"/>
                    <a:pt x="5185953" y="1703947"/>
                    <a:pt x="5150149" y="1703947"/>
                  </a:cubicBezTo>
                  <a:close/>
                  <a:moveTo>
                    <a:pt x="4966257" y="1703947"/>
                  </a:moveTo>
                  <a:cubicBezTo>
                    <a:pt x="4930454" y="1703947"/>
                    <a:pt x="4901430" y="1674286"/>
                    <a:pt x="4901430" y="1637697"/>
                  </a:cubicBezTo>
                  <a:cubicBezTo>
                    <a:pt x="4901430" y="1601108"/>
                    <a:pt x="4930454" y="1571447"/>
                    <a:pt x="4966257" y="1571447"/>
                  </a:cubicBezTo>
                  <a:cubicBezTo>
                    <a:pt x="5002061" y="1571447"/>
                    <a:pt x="5031085" y="1601108"/>
                    <a:pt x="5031085" y="1637697"/>
                  </a:cubicBezTo>
                  <a:cubicBezTo>
                    <a:pt x="5031085" y="1674286"/>
                    <a:pt x="5002061" y="1703947"/>
                    <a:pt x="4966257" y="1703947"/>
                  </a:cubicBezTo>
                  <a:close/>
                  <a:moveTo>
                    <a:pt x="4782366" y="1703947"/>
                  </a:moveTo>
                  <a:cubicBezTo>
                    <a:pt x="4746563" y="1703947"/>
                    <a:pt x="4717539" y="1674286"/>
                    <a:pt x="4717539" y="1637697"/>
                  </a:cubicBezTo>
                  <a:cubicBezTo>
                    <a:pt x="4717539" y="1601108"/>
                    <a:pt x="4746563" y="1571447"/>
                    <a:pt x="4782366" y="1571447"/>
                  </a:cubicBezTo>
                  <a:cubicBezTo>
                    <a:pt x="4818169" y="1571447"/>
                    <a:pt x="4847193" y="1601108"/>
                    <a:pt x="4847193" y="1637697"/>
                  </a:cubicBezTo>
                  <a:cubicBezTo>
                    <a:pt x="4847193" y="1674286"/>
                    <a:pt x="4818169" y="1703947"/>
                    <a:pt x="4782366" y="1703947"/>
                  </a:cubicBezTo>
                  <a:close/>
                  <a:moveTo>
                    <a:pt x="4598475" y="1703947"/>
                  </a:moveTo>
                  <a:cubicBezTo>
                    <a:pt x="4562671" y="1703947"/>
                    <a:pt x="4533648" y="1674286"/>
                    <a:pt x="4533648" y="1637697"/>
                  </a:cubicBezTo>
                  <a:cubicBezTo>
                    <a:pt x="4533648" y="1601108"/>
                    <a:pt x="4562671" y="1571447"/>
                    <a:pt x="4598475" y="1571447"/>
                  </a:cubicBezTo>
                  <a:cubicBezTo>
                    <a:pt x="4634278" y="1571447"/>
                    <a:pt x="4663303" y="1601108"/>
                    <a:pt x="4663303" y="1637697"/>
                  </a:cubicBezTo>
                  <a:cubicBezTo>
                    <a:pt x="4663303" y="1674286"/>
                    <a:pt x="4634278" y="1703947"/>
                    <a:pt x="4598475" y="1703947"/>
                  </a:cubicBezTo>
                  <a:close/>
                  <a:moveTo>
                    <a:pt x="4414583" y="1703947"/>
                  </a:moveTo>
                  <a:cubicBezTo>
                    <a:pt x="4378779" y="1703947"/>
                    <a:pt x="4349755" y="1674286"/>
                    <a:pt x="4349755" y="1637697"/>
                  </a:cubicBezTo>
                  <a:cubicBezTo>
                    <a:pt x="4349755" y="1601108"/>
                    <a:pt x="4378779" y="1571447"/>
                    <a:pt x="4414583" y="1571447"/>
                  </a:cubicBezTo>
                  <a:cubicBezTo>
                    <a:pt x="4450386" y="1571447"/>
                    <a:pt x="4479410" y="1601108"/>
                    <a:pt x="4479410" y="1637697"/>
                  </a:cubicBezTo>
                  <a:cubicBezTo>
                    <a:pt x="4479410" y="1674286"/>
                    <a:pt x="4450386" y="1703947"/>
                    <a:pt x="4414583" y="1703947"/>
                  </a:cubicBezTo>
                  <a:close/>
                  <a:moveTo>
                    <a:pt x="4230691" y="1703947"/>
                  </a:moveTo>
                  <a:cubicBezTo>
                    <a:pt x="4194888" y="1703947"/>
                    <a:pt x="4165863" y="1674286"/>
                    <a:pt x="4165863" y="1637697"/>
                  </a:cubicBezTo>
                  <a:cubicBezTo>
                    <a:pt x="4165863" y="1601108"/>
                    <a:pt x="4194888" y="1571447"/>
                    <a:pt x="4230691" y="1571447"/>
                  </a:cubicBezTo>
                  <a:cubicBezTo>
                    <a:pt x="4266495" y="1571447"/>
                    <a:pt x="4295519" y="1601108"/>
                    <a:pt x="4295519" y="1637697"/>
                  </a:cubicBezTo>
                  <a:cubicBezTo>
                    <a:pt x="4295519" y="1674286"/>
                    <a:pt x="4266495" y="1703947"/>
                    <a:pt x="4230691" y="1703947"/>
                  </a:cubicBezTo>
                  <a:close/>
                  <a:moveTo>
                    <a:pt x="4032071" y="1703947"/>
                  </a:moveTo>
                  <a:cubicBezTo>
                    <a:pt x="3996268" y="1703947"/>
                    <a:pt x="3967243" y="1674286"/>
                    <a:pt x="3967243" y="1637697"/>
                  </a:cubicBezTo>
                  <a:cubicBezTo>
                    <a:pt x="3967243" y="1601108"/>
                    <a:pt x="3996268" y="1571447"/>
                    <a:pt x="4032071" y="1571447"/>
                  </a:cubicBezTo>
                  <a:cubicBezTo>
                    <a:pt x="4067874" y="1571447"/>
                    <a:pt x="4096898" y="1601108"/>
                    <a:pt x="4096898" y="1637697"/>
                  </a:cubicBezTo>
                  <a:cubicBezTo>
                    <a:pt x="4096898" y="1674286"/>
                    <a:pt x="4067874" y="1703947"/>
                    <a:pt x="4032071" y="1703947"/>
                  </a:cubicBezTo>
                  <a:close/>
                  <a:moveTo>
                    <a:pt x="1188874" y="1706975"/>
                  </a:moveTo>
                  <a:cubicBezTo>
                    <a:pt x="1153071" y="1706975"/>
                    <a:pt x="1124047" y="1677314"/>
                    <a:pt x="1124047" y="1640725"/>
                  </a:cubicBezTo>
                  <a:cubicBezTo>
                    <a:pt x="1124047" y="1604136"/>
                    <a:pt x="1153071" y="1574475"/>
                    <a:pt x="1188874" y="1574475"/>
                  </a:cubicBezTo>
                  <a:cubicBezTo>
                    <a:pt x="1224678" y="1574475"/>
                    <a:pt x="1253702" y="1604136"/>
                    <a:pt x="1253702" y="1640725"/>
                  </a:cubicBezTo>
                  <a:cubicBezTo>
                    <a:pt x="1253702" y="1677314"/>
                    <a:pt x="1224678" y="1706975"/>
                    <a:pt x="1188874" y="1706975"/>
                  </a:cubicBezTo>
                  <a:close/>
                  <a:moveTo>
                    <a:pt x="1004983" y="1706975"/>
                  </a:moveTo>
                  <a:cubicBezTo>
                    <a:pt x="969180" y="1706975"/>
                    <a:pt x="940155" y="1677314"/>
                    <a:pt x="940155" y="1640725"/>
                  </a:cubicBezTo>
                  <a:cubicBezTo>
                    <a:pt x="940155" y="1604136"/>
                    <a:pt x="969180" y="1574475"/>
                    <a:pt x="1004983" y="1574475"/>
                  </a:cubicBezTo>
                  <a:cubicBezTo>
                    <a:pt x="1040786" y="1574475"/>
                    <a:pt x="1069811" y="1604136"/>
                    <a:pt x="1069811" y="1640725"/>
                  </a:cubicBezTo>
                  <a:cubicBezTo>
                    <a:pt x="1069811" y="1677314"/>
                    <a:pt x="1040786" y="1706975"/>
                    <a:pt x="1004983" y="1706975"/>
                  </a:cubicBezTo>
                  <a:close/>
                  <a:moveTo>
                    <a:pt x="821092" y="1706975"/>
                  </a:moveTo>
                  <a:cubicBezTo>
                    <a:pt x="785288" y="1706975"/>
                    <a:pt x="756264" y="1677314"/>
                    <a:pt x="756264" y="1640725"/>
                  </a:cubicBezTo>
                  <a:cubicBezTo>
                    <a:pt x="756264" y="1604136"/>
                    <a:pt x="785288" y="1574475"/>
                    <a:pt x="821092" y="1574475"/>
                  </a:cubicBezTo>
                  <a:cubicBezTo>
                    <a:pt x="856895" y="1574475"/>
                    <a:pt x="885920" y="1604136"/>
                    <a:pt x="885920" y="1640725"/>
                  </a:cubicBezTo>
                  <a:cubicBezTo>
                    <a:pt x="885920" y="1677314"/>
                    <a:pt x="856895" y="1706975"/>
                    <a:pt x="821092" y="1706975"/>
                  </a:cubicBezTo>
                  <a:close/>
                  <a:moveTo>
                    <a:pt x="637202" y="1706975"/>
                  </a:moveTo>
                  <a:cubicBezTo>
                    <a:pt x="601397" y="1706975"/>
                    <a:pt x="572374" y="1677314"/>
                    <a:pt x="572374" y="1640725"/>
                  </a:cubicBezTo>
                  <a:cubicBezTo>
                    <a:pt x="572374" y="1604136"/>
                    <a:pt x="601397" y="1574475"/>
                    <a:pt x="637202" y="1574475"/>
                  </a:cubicBezTo>
                  <a:cubicBezTo>
                    <a:pt x="673004" y="1574475"/>
                    <a:pt x="702030" y="1604136"/>
                    <a:pt x="702030" y="1640725"/>
                  </a:cubicBezTo>
                  <a:cubicBezTo>
                    <a:pt x="702030" y="1677314"/>
                    <a:pt x="673004" y="1706975"/>
                    <a:pt x="637202" y="1706975"/>
                  </a:cubicBezTo>
                  <a:close/>
                  <a:moveTo>
                    <a:pt x="453308" y="1706975"/>
                  </a:moveTo>
                  <a:cubicBezTo>
                    <a:pt x="417506" y="1706975"/>
                    <a:pt x="388481" y="1677314"/>
                    <a:pt x="388481" y="1640725"/>
                  </a:cubicBezTo>
                  <a:cubicBezTo>
                    <a:pt x="388481" y="1604136"/>
                    <a:pt x="417506" y="1574475"/>
                    <a:pt x="453308" y="1574475"/>
                  </a:cubicBezTo>
                  <a:cubicBezTo>
                    <a:pt x="489112" y="1574475"/>
                    <a:pt x="518136" y="1604136"/>
                    <a:pt x="518136" y="1640725"/>
                  </a:cubicBezTo>
                  <a:cubicBezTo>
                    <a:pt x="518136" y="1677314"/>
                    <a:pt x="489112" y="1706975"/>
                    <a:pt x="453308" y="1706975"/>
                  </a:cubicBezTo>
                  <a:close/>
                  <a:moveTo>
                    <a:pt x="269417" y="1706975"/>
                  </a:moveTo>
                  <a:cubicBezTo>
                    <a:pt x="233614" y="1706975"/>
                    <a:pt x="204589" y="1677314"/>
                    <a:pt x="204589" y="1640725"/>
                  </a:cubicBezTo>
                  <a:cubicBezTo>
                    <a:pt x="204589" y="1604136"/>
                    <a:pt x="233614" y="1574475"/>
                    <a:pt x="269417" y="1574475"/>
                  </a:cubicBezTo>
                  <a:cubicBezTo>
                    <a:pt x="305220" y="1574475"/>
                    <a:pt x="334245" y="1604136"/>
                    <a:pt x="334245" y="1640725"/>
                  </a:cubicBezTo>
                  <a:cubicBezTo>
                    <a:pt x="334245" y="1677314"/>
                    <a:pt x="305220" y="1706975"/>
                    <a:pt x="269417" y="1706975"/>
                  </a:cubicBezTo>
                  <a:close/>
                  <a:moveTo>
                    <a:pt x="70797" y="1706975"/>
                  </a:moveTo>
                  <a:cubicBezTo>
                    <a:pt x="34993" y="1706975"/>
                    <a:pt x="5970" y="1677314"/>
                    <a:pt x="5970" y="1640725"/>
                  </a:cubicBezTo>
                  <a:cubicBezTo>
                    <a:pt x="5970" y="1604136"/>
                    <a:pt x="34993" y="1574475"/>
                    <a:pt x="70797" y="1574475"/>
                  </a:cubicBezTo>
                  <a:cubicBezTo>
                    <a:pt x="106601" y="1574475"/>
                    <a:pt x="135625" y="1604136"/>
                    <a:pt x="135625" y="1640725"/>
                  </a:cubicBezTo>
                  <a:cubicBezTo>
                    <a:pt x="135625" y="1677314"/>
                    <a:pt x="106601" y="1706975"/>
                    <a:pt x="70797" y="1706975"/>
                  </a:cubicBezTo>
                  <a:close/>
                  <a:moveTo>
                    <a:pt x="6454772" y="1908059"/>
                  </a:moveTo>
                  <a:cubicBezTo>
                    <a:pt x="6418968" y="1908059"/>
                    <a:pt x="6389944" y="1878398"/>
                    <a:pt x="6389944" y="1841809"/>
                  </a:cubicBezTo>
                  <a:cubicBezTo>
                    <a:pt x="6389944" y="1805220"/>
                    <a:pt x="6418968" y="1775559"/>
                    <a:pt x="6454772" y="1775559"/>
                  </a:cubicBezTo>
                  <a:cubicBezTo>
                    <a:pt x="6490575" y="1775559"/>
                    <a:pt x="6519600" y="1805220"/>
                    <a:pt x="6519600" y="1841809"/>
                  </a:cubicBezTo>
                  <a:cubicBezTo>
                    <a:pt x="6519600" y="1878398"/>
                    <a:pt x="6490575" y="1908059"/>
                    <a:pt x="6454772" y="1908059"/>
                  </a:cubicBezTo>
                  <a:close/>
                  <a:moveTo>
                    <a:pt x="6270880" y="1908059"/>
                  </a:moveTo>
                  <a:cubicBezTo>
                    <a:pt x="6235077" y="1908059"/>
                    <a:pt x="6206052" y="1878398"/>
                    <a:pt x="6206052" y="1841809"/>
                  </a:cubicBezTo>
                  <a:cubicBezTo>
                    <a:pt x="6206052" y="1805220"/>
                    <a:pt x="6235077" y="1775559"/>
                    <a:pt x="6270880" y="1775559"/>
                  </a:cubicBezTo>
                  <a:cubicBezTo>
                    <a:pt x="6306684" y="1775559"/>
                    <a:pt x="6335708" y="1805220"/>
                    <a:pt x="6335708" y="1841809"/>
                  </a:cubicBezTo>
                  <a:cubicBezTo>
                    <a:pt x="6335708" y="1878398"/>
                    <a:pt x="6306684" y="1908059"/>
                    <a:pt x="6270880" y="1908059"/>
                  </a:cubicBezTo>
                  <a:close/>
                  <a:moveTo>
                    <a:pt x="6086990" y="1908059"/>
                  </a:moveTo>
                  <a:cubicBezTo>
                    <a:pt x="6051186" y="1908059"/>
                    <a:pt x="6022162" y="1878398"/>
                    <a:pt x="6022162" y="1841809"/>
                  </a:cubicBezTo>
                  <a:cubicBezTo>
                    <a:pt x="6022162" y="1805220"/>
                    <a:pt x="6051186" y="1775559"/>
                    <a:pt x="6086990" y="1775559"/>
                  </a:cubicBezTo>
                  <a:cubicBezTo>
                    <a:pt x="6122793" y="1775559"/>
                    <a:pt x="6151817" y="1805220"/>
                    <a:pt x="6151817" y="1841809"/>
                  </a:cubicBezTo>
                  <a:cubicBezTo>
                    <a:pt x="6151817" y="1878398"/>
                    <a:pt x="6122793" y="1908059"/>
                    <a:pt x="6086990" y="1908059"/>
                  </a:cubicBezTo>
                  <a:close/>
                  <a:moveTo>
                    <a:pt x="5903098" y="1908059"/>
                  </a:moveTo>
                  <a:cubicBezTo>
                    <a:pt x="5867295" y="1908059"/>
                    <a:pt x="5838270" y="1878398"/>
                    <a:pt x="5838270" y="1841809"/>
                  </a:cubicBezTo>
                  <a:cubicBezTo>
                    <a:pt x="5838270" y="1805220"/>
                    <a:pt x="5867295" y="1775559"/>
                    <a:pt x="5903098" y="1775559"/>
                  </a:cubicBezTo>
                  <a:cubicBezTo>
                    <a:pt x="5938902" y="1775559"/>
                    <a:pt x="5967926" y="1805220"/>
                    <a:pt x="5967926" y="1841809"/>
                  </a:cubicBezTo>
                  <a:cubicBezTo>
                    <a:pt x="5967926" y="1878398"/>
                    <a:pt x="5938902" y="1908059"/>
                    <a:pt x="5903098" y="1908059"/>
                  </a:cubicBezTo>
                  <a:close/>
                  <a:moveTo>
                    <a:pt x="5719207" y="1908059"/>
                  </a:moveTo>
                  <a:cubicBezTo>
                    <a:pt x="5683403" y="1908059"/>
                    <a:pt x="5654379" y="1878398"/>
                    <a:pt x="5654379" y="1841809"/>
                  </a:cubicBezTo>
                  <a:cubicBezTo>
                    <a:pt x="5654379" y="1805220"/>
                    <a:pt x="5683403" y="1775559"/>
                    <a:pt x="5719207" y="1775559"/>
                  </a:cubicBezTo>
                  <a:cubicBezTo>
                    <a:pt x="5755009" y="1775559"/>
                    <a:pt x="5784034" y="1805220"/>
                    <a:pt x="5784034" y="1841809"/>
                  </a:cubicBezTo>
                  <a:cubicBezTo>
                    <a:pt x="5784034" y="1878398"/>
                    <a:pt x="5755009" y="1908059"/>
                    <a:pt x="5719207" y="1908059"/>
                  </a:cubicBezTo>
                  <a:close/>
                  <a:moveTo>
                    <a:pt x="5535315" y="1908059"/>
                  </a:moveTo>
                  <a:cubicBezTo>
                    <a:pt x="5499511" y="1908059"/>
                    <a:pt x="5470487" y="1878398"/>
                    <a:pt x="5470487" y="1841809"/>
                  </a:cubicBezTo>
                  <a:cubicBezTo>
                    <a:pt x="5470487" y="1805220"/>
                    <a:pt x="5499511" y="1775559"/>
                    <a:pt x="5535315" y="1775559"/>
                  </a:cubicBezTo>
                  <a:cubicBezTo>
                    <a:pt x="5571119" y="1775559"/>
                    <a:pt x="5600143" y="1805220"/>
                    <a:pt x="5600143" y="1841809"/>
                  </a:cubicBezTo>
                  <a:cubicBezTo>
                    <a:pt x="5600143" y="1878398"/>
                    <a:pt x="5571119" y="1908059"/>
                    <a:pt x="5535315" y="1908059"/>
                  </a:cubicBezTo>
                  <a:close/>
                  <a:moveTo>
                    <a:pt x="5336695" y="1908059"/>
                  </a:moveTo>
                  <a:cubicBezTo>
                    <a:pt x="5300891" y="1908059"/>
                    <a:pt x="5271867" y="1878398"/>
                    <a:pt x="5271867" y="1841809"/>
                  </a:cubicBezTo>
                  <a:cubicBezTo>
                    <a:pt x="5271867" y="1805220"/>
                    <a:pt x="5300891" y="1775559"/>
                    <a:pt x="5336695" y="1775559"/>
                  </a:cubicBezTo>
                  <a:cubicBezTo>
                    <a:pt x="5372498" y="1775559"/>
                    <a:pt x="5401522" y="1805220"/>
                    <a:pt x="5401522" y="1841809"/>
                  </a:cubicBezTo>
                  <a:cubicBezTo>
                    <a:pt x="5401522" y="1878398"/>
                    <a:pt x="5372498" y="1908059"/>
                    <a:pt x="5336695" y="1908059"/>
                  </a:cubicBezTo>
                  <a:close/>
                  <a:moveTo>
                    <a:pt x="3839600" y="1910077"/>
                  </a:moveTo>
                  <a:cubicBezTo>
                    <a:pt x="3803797" y="1910077"/>
                    <a:pt x="3774772" y="1880416"/>
                    <a:pt x="3774772" y="1843827"/>
                  </a:cubicBezTo>
                  <a:cubicBezTo>
                    <a:pt x="3774772" y="1807238"/>
                    <a:pt x="3803797" y="1777577"/>
                    <a:pt x="3839600" y="1777577"/>
                  </a:cubicBezTo>
                  <a:cubicBezTo>
                    <a:pt x="3875403" y="1777577"/>
                    <a:pt x="3904427" y="1807238"/>
                    <a:pt x="3904427" y="1843827"/>
                  </a:cubicBezTo>
                  <a:cubicBezTo>
                    <a:pt x="3904427" y="1880416"/>
                    <a:pt x="3875403" y="1910077"/>
                    <a:pt x="3839600" y="1910077"/>
                  </a:cubicBezTo>
                  <a:close/>
                  <a:moveTo>
                    <a:pt x="3655709" y="1910077"/>
                  </a:moveTo>
                  <a:cubicBezTo>
                    <a:pt x="3619905" y="1910077"/>
                    <a:pt x="3590881" y="1880416"/>
                    <a:pt x="3590881" y="1843827"/>
                  </a:cubicBezTo>
                  <a:cubicBezTo>
                    <a:pt x="3590881" y="1807238"/>
                    <a:pt x="3619905" y="1777577"/>
                    <a:pt x="3655709" y="1777577"/>
                  </a:cubicBezTo>
                  <a:cubicBezTo>
                    <a:pt x="3691512" y="1777577"/>
                    <a:pt x="3720536" y="1807238"/>
                    <a:pt x="3720536" y="1843827"/>
                  </a:cubicBezTo>
                  <a:cubicBezTo>
                    <a:pt x="3720536" y="1880416"/>
                    <a:pt x="3691512" y="1910077"/>
                    <a:pt x="3655709" y="1910077"/>
                  </a:cubicBezTo>
                  <a:close/>
                  <a:moveTo>
                    <a:pt x="3471818" y="1910077"/>
                  </a:moveTo>
                  <a:cubicBezTo>
                    <a:pt x="3436014" y="1910077"/>
                    <a:pt x="3406990" y="1880416"/>
                    <a:pt x="3406990" y="1843827"/>
                  </a:cubicBezTo>
                  <a:cubicBezTo>
                    <a:pt x="3406990" y="1807238"/>
                    <a:pt x="3436014" y="1777577"/>
                    <a:pt x="3471818" y="1777577"/>
                  </a:cubicBezTo>
                  <a:cubicBezTo>
                    <a:pt x="3507621" y="1777577"/>
                    <a:pt x="3536645" y="1807238"/>
                    <a:pt x="3536645" y="1843827"/>
                  </a:cubicBezTo>
                  <a:cubicBezTo>
                    <a:pt x="3536645" y="1880416"/>
                    <a:pt x="3507621" y="1910077"/>
                    <a:pt x="3471818" y="1910077"/>
                  </a:cubicBezTo>
                  <a:close/>
                  <a:moveTo>
                    <a:pt x="3287926" y="1910077"/>
                  </a:moveTo>
                  <a:cubicBezTo>
                    <a:pt x="3252122" y="1910077"/>
                    <a:pt x="3223098" y="1880416"/>
                    <a:pt x="3223098" y="1843827"/>
                  </a:cubicBezTo>
                  <a:cubicBezTo>
                    <a:pt x="3223098" y="1807238"/>
                    <a:pt x="3252122" y="1777577"/>
                    <a:pt x="3287926" y="1777577"/>
                  </a:cubicBezTo>
                  <a:cubicBezTo>
                    <a:pt x="3323730" y="1777577"/>
                    <a:pt x="3352754" y="1807238"/>
                    <a:pt x="3352754" y="1843827"/>
                  </a:cubicBezTo>
                  <a:cubicBezTo>
                    <a:pt x="3352754" y="1880416"/>
                    <a:pt x="3323730" y="1910077"/>
                    <a:pt x="3287926" y="1910077"/>
                  </a:cubicBezTo>
                  <a:close/>
                  <a:moveTo>
                    <a:pt x="3104034" y="1910077"/>
                  </a:moveTo>
                  <a:cubicBezTo>
                    <a:pt x="3068231" y="1910077"/>
                    <a:pt x="3039206" y="1880416"/>
                    <a:pt x="3039206" y="1843827"/>
                  </a:cubicBezTo>
                  <a:cubicBezTo>
                    <a:pt x="3039206" y="1807238"/>
                    <a:pt x="3068231" y="1777577"/>
                    <a:pt x="3104034" y="1777577"/>
                  </a:cubicBezTo>
                  <a:cubicBezTo>
                    <a:pt x="3139837" y="1777577"/>
                    <a:pt x="3168861" y="1807238"/>
                    <a:pt x="3168861" y="1843827"/>
                  </a:cubicBezTo>
                  <a:cubicBezTo>
                    <a:pt x="3168861" y="1880416"/>
                    <a:pt x="3139837" y="1910077"/>
                    <a:pt x="3104034" y="1910077"/>
                  </a:cubicBezTo>
                  <a:close/>
                  <a:moveTo>
                    <a:pt x="2920143" y="1910077"/>
                  </a:moveTo>
                  <a:cubicBezTo>
                    <a:pt x="2884339" y="1910077"/>
                    <a:pt x="2855315" y="1880416"/>
                    <a:pt x="2855315" y="1843827"/>
                  </a:cubicBezTo>
                  <a:cubicBezTo>
                    <a:pt x="2855315" y="1807238"/>
                    <a:pt x="2884339" y="1777577"/>
                    <a:pt x="2920143" y="1777577"/>
                  </a:cubicBezTo>
                  <a:cubicBezTo>
                    <a:pt x="2955946" y="1777577"/>
                    <a:pt x="2984970" y="1807238"/>
                    <a:pt x="2984970" y="1843827"/>
                  </a:cubicBezTo>
                  <a:cubicBezTo>
                    <a:pt x="2984970" y="1880416"/>
                    <a:pt x="2955946" y="1910077"/>
                    <a:pt x="2920143" y="1910077"/>
                  </a:cubicBezTo>
                  <a:close/>
                  <a:moveTo>
                    <a:pt x="2721523" y="1910077"/>
                  </a:moveTo>
                  <a:cubicBezTo>
                    <a:pt x="2685719" y="1910077"/>
                    <a:pt x="2656695" y="1880416"/>
                    <a:pt x="2656695" y="1843827"/>
                  </a:cubicBezTo>
                  <a:cubicBezTo>
                    <a:pt x="2656695" y="1807238"/>
                    <a:pt x="2685719" y="1777577"/>
                    <a:pt x="2721523" y="1777577"/>
                  </a:cubicBezTo>
                  <a:cubicBezTo>
                    <a:pt x="2757326" y="1777577"/>
                    <a:pt x="2786350" y="1807238"/>
                    <a:pt x="2786350" y="1843827"/>
                  </a:cubicBezTo>
                  <a:cubicBezTo>
                    <a:pt x="2786350" y="1880416"/>
                    <a:pt x="2757326" y="1910077"/>
                    <a:pt x="2721523" y="1910077"/>
                  </a:cubicBezTo>
                  <a:close/>
                  <a:moveTo>
                    <a:pt x="2523126" y="1911086"/>
                  </a:moveTo>
                  <a:cubicBezTo>
                    <a:pt x="2487322" y="1911086"/>
                    <a:pt x="2458298" y="1881425"/>
                    <a:pt x="2458298" y="1844836"/>
                  </a:cubicBezTo>
                  <a:cubicBezTo>
                    <a:pt x="2458298" y="1808247"/>
                    <a:pt x="2487322" y="1778586"/>
                    <a:pt x="2523126" y="1778586"/>
                  </a:cubicBezTo>
                  <a:cubicBezTo>
                    <a:pt x="2558929" y="1778586"/>
                    <a:pt x="2587953" y="1808247"/>
                    <a:pt x="2587953" y="1844836"/>
                  </a:cubicBezTo>
                  <a:cubicBezTo>
                    <a:pt x="2587953" y="1881425"/>
                    <a:pt x="2558929" y="1911086"/>
                    <a:pt x="2523126" y="1911086"/>
                  </a:cubicBezTo>
                  <a:close/>
                  <a:moveTo>
                    <a:pt x="2339234" y="1911086"/>
                  </a:moveTo>
                  <a:cubicBezTo>
                    <a:pt x="2303430" y="1911086"/>
                    <a:pt x="2274406" y="1881425"/>
                    <a:pt x="2274406" y="1844836"/>
                  </a:cubicBezTo>
                  <a:cubicBezTo>
                    <a:pt x="2274406" y="1808247"/>
                    <a:pt x="2303430" y="1778586"/>
                    <a:pt x="2339234" y="1778586"/>
                  </a:cubicBezTo>
                  <a:cubicBezTo>
                    <a:pt x="2375038" y="1778586"/>
                    <a:pt x="2404062" y="1808247"/>
                    <a:pt x="2404062" y="1844836"/>
                  </a:cubicBezTo>
                  <a:cubicBezTo>
                    <a:pt x="2404062" y="1881425"/>
                    <a:pt x="2375038" y="1911086"/>
                    <a:pt x="2339234" y="1911086"/>
                  </a:cubicBezTo>
                  <a:close/>
                  <a:moveTo>
                    <a:pt x="2155343" y="1911086"/>
                  </a:moveTo>
                  <a:cubicBezTo>
                    <a:pt x="2119540" y="1911086"/>
                    <a:pt x="2090515" y="1881425"/>
                    <a:pt x="2090515" y="1844836"/>
                  </a:cubicBezTo>
                  <a:cubicBezTo>
                    <a:pt x="2090515" y="1808247"/>
                    <a:pt x="2119540" y="1778586"/>
                    <a:pt x="2155343" y="1778586"/>
                  </a:cubicBezTo>
                  <a:cubicBezTo>
                    <a:pt x="2191146" y="1778586"/>
                    <a:pt x="2220170" y="1808247"/>
                    <a:pt x="2220170" y="1844836"/>
                  </a:cubicBezTo>
                  <a:cubicBezTo>
                    <a:pt x="2220170" y="1881425"/>
                    <a:pt x="2191146" y="1911086"/>
                    <a:pt x="2155343" y="1911086"/>
                  </a:cubicBezTo>
                  <a:close/>
                  <a:moveTo>
                    <a:pt x="1971452" y="1911086"/>
                  </a:moveTo>
                  <a:cubicBezTo>
                    <a:pt x="1935648" y="1911086"/>
                    <a:pt x="1906624" y="1881425"/>
                    <a:pt x="1906624" y="1844836"/>
                  </a:cubicBezTo>
                  <a:cubicBezTo>
                    <a:pt x="1906624" y="1808247"/>
                    <a:pt x="1935648" y="1778586"/>
                    <a:pt x="1971452" y="1778586"/>
                  </a:cubicBezTo>
                  <a:cubicBezTo>
                    <a:pt x="2007255" y="1778586"/>
                    <a:pt x="2036280" y="1808247"/>
                    <a:pt x="2036280" y="1844836"/>
                  </a:cubicBezTo>
                  <a:cubicBezTo>
                    <a:pt x="2036280" y="1881425"/>
                    <a:pt x="2007255" y="1911086"/>
                    <a:pt x="1971452" y="1911086"/>
                  </a:cubicBezTo>
                  <a:close/>
                  <a:moveTo>
                    <a:pt x="1787561" y="1911086"/>
                  </a:moveTo>
                  <a:cubicBezTo>
                    <a:pt x="1751756" y="1911086"/>
                    <a:pt x="1722733" y="1881425"/>
                    <a:pt x="1722733" y="1844836"/>
                  </a:cubicBezTo>
                  <a:cubicBezTo>
                    <a:pt x="1722733" y="1808247"/>
                    <a:pt x="1751756" y="1778586"/>
                    <a:pt x="1787561" y="1778586"/>
                  </a:cubicBezTo>
                  <a:cubicBezTo>
                    <a:pt x="1823363" y="1778586"/>
                    <a:pt x="1852388" y="1808247"/>
                    <a:pt x="1852388" y="1844836"/>
                  </a:cubicBezTo>
                  <a:cubicBezTo>
                    <a:pt x="1852388" y="1881425"/>
                    <a:pt x="1823363" y="1911086"/>
                    <a:pt x="1787561" y="1911086"/>
                  </a:cubicBezTo>
                  <a:close/>
                  <a:moveTo>
                    <a:pt x="1603668" y="1911086"/>
                  </a:moveTo>
                  <a:cubicBezTo>
                    <a:pt x="1567865" y="1911086"/>
                    <a:pt x="1538841" y="1881425"/>
                    <a:pt x="1538841" y="1844836"/>
                  </a:cubicBezTo>
                  <a:cubicBezTo>
                    <a:pt x="1538841" y="1808247"/>
                    <a:pt x="1567865" y="1778586"/>
                    <a:pt x="1603668" y="1778586"/>
                  </a:cubicBezTo>
                  <a:cubicBezTo>
                    <a:pt x="1639472" y="1778586"/>
                    <a:pt x="1668496" y="1808247"/>
                    <a:pt x="1668496" y="1844836"/>
                  </a:cubicBezTo>
                  <a:cubicBezTo>
                    <a:pt x="1668496" y="1881425"/>
                    <a:pt x="1639472" y="1911086"/>
                    <a:pt x="1603668" y="1911086"/>
                  </a:cubicBezTo>
                  <a:close/>
                  <a:moveTo>
                    <a:pt x="1405048" y="1911086"/>
                  </a:moveTo>
                  <a:cubicBezTo>
                    <a:pt x="1369246" y="1911086"/>
                    <a:pt x="1340221" y="1881425"/>
                    <a:pt x="1340221" y="1844836"/>
                  </a:cubicBezTo>
                  <a:cubicBezTo>
                    <a:pt x="1340221" y="1808247"/>
                    <a:pt x="1369246" y="1778586"/>
                    <a:pt x="1405048" y="1778586"/>
                  </a:cubicBezTo>
                  <a:cubicBezTo>
                    <a:pt x="1440851" y="1778586"/>
                    <a:pt x="1469876" y="1808247"/>
                    <a:pt x="1469876" y="1844836"/>
                  </a:cubicBezTo>
                  <a:cubicBezTo>
                    <a:pt x="1469876" y="1881425"/>
                    <a:pt x="1440851" y="1911086"/>
                    <a:pt x="1405048" y="1911086"/>
                  </a:cubicBezTo>
                  <a:close/>
                  <a:moveTo>
                    <a:pt x="7759394" y="1913105"/>
                  </a:moveTo>
                  <a:cubicBezTo>
                    <a:pt x="7723590" y="1913105"/>
                    <a:pt x="7694566" y="1883444"/>
                    <a:pt x="7694566" y="1846855"/>
                  </a:cubicBezTo>
                  <a:cubicBezTo>
                    <a:pt x="7694566" y="1810266"/>
                    <a:pt x="7723590" y="1780605"/>
                    <a:pt x="7759394" y="1780605"/>
                  </a:cubicBezTo>
                  <a:cubicBezTo>
                    <a:pt x="7795198" y="1780605"/>
                    <a:pt x="7824222" y="1810266"/>
                    <a:pt x="7824222" y="1846855"/>
                  </a:cubicBezTo>
                  <a:cubicBezTo>
                    <a:pt x="7824222" y="1883444"/>
                    <a:pt x="7795198" y="1913105"/>
                    <a:pt x="7759394" y="1913105"/>
                  </a:cubicBezTo>
                  <a:close/>
                  <a:moveTo>
                    <a:pt x="7575503" y="1913105"/>
                  </a:moveTo>
                  <a:cubicBezTo>
                    <a:pt x="7539700" y="1913105"/>
                    <a:pt x="7510676" y="1883444"/>
                    <a:pt x="7510676" y="1846855"/>
                  </a:cubicBezTo>
                  <a:cubicBezTo>
                    <a:pt x="7510676" y="1810266"/>
                    <a:pt x="7539700" y="1780605"/>
                    <a:pt x="7575503" y="1780605"/>
                  </a:cubicBezTo>
                  <a:cubicBezTo>
                    <a:pt x="7611306" y="1780605"/>
                    <a:pt x="7640330" y="1810266"/>
                    <a:pt x="7640330" y="1846855"/>
                  </a:cubicBezTo>
                  <a:cubicBezTo>
                    <a:pt x="7640330" y="1883444"/>
                    <a:pt x="7611306" y="1913105"/>
                    <a:pt x="7575503" y="1913105"/>
                  </a:cubicBezTo>
                  <a:close/>
                  <a:moveTo>
                    <a:pt x="7391612" y="1913105"/>
                  </a:moveTo>
                  <a:cubicBezTo>
                    <a:pt x="7355809" y="1913105"/>
                    <a:pt x="7326784" y="1883444"/>
                    <a:pt x="7326784" y="1846855"/>
                  </a:cubicBezTo>
                  <a:cubicBezTo>
                    <a:pt x="7326784" y="1810266"/>
                    <a:pt x="7355809" y="1780605"/>
                    <a:pt x="7391612" y="1780605"/>
                  </a:cubicBezTo>
                  <a:cubicBezTo>
                    <a:pt x="7427415" y="1780605"/>
                    <a:pt x="7456440" y="1810266"/>
                    <a:pt x="7456440" y="1846855"/>
                  </a:cubicBezTo>
                  <a:cubicBezTo>
                    <a:pt x="7456440" y="1883444"/>
                    <a:pt x="7427415" y="1913105"/>
                    <a:pt x="7391612" y="1913105"/>
                  </a:cubicBezTo>
                  <a:close/>
                  <a:moveTo>
                    <a:pt x="7207720" y="1913105"/>
                  </a:moveTo>
                  <a:cubicBezTo>
                    <a:pt x="7171917" y="1913105"/>
                    <a:pt x="7142893" y="1883444"/>
                    <a:pt x="7142893" y="1846855"/>
                  </a:cubicBezTo>
                  <a:cubicBezTo>
                    <a:pt x="7142893" y="1810266"/>
                    <a:pt x="7171917" y="1780605"/>
                    <a:pt x="7207720" y="1780605"/>
                  </a:cubicBezTo>
                  <a:cubicBezTo>
                    <a:pt x="7243524" y="1780605"/>
                    <a:pt x="7272548" y="1810266"/>
                    <a:pt x="7272548" y="1846855"/>
                  </a:cubicBezTo>
                  <a:cubicBezTo>
                    <a:pt x="7272548" y="1883444"/>
                    <a:pt x="7243524" y="1913105"/>
                    <a:pt x="7207720" y="1913105"/>
                  </a:cubicBezTo>
                  <a:close/>
                  <a:moveTo>
                    <a:pt x="7023828" y="1913105"/>
                  </a:moveTo>
                  <a:cubicBezTo>
                    <a:pt x="6988026" y="1913105"/>
                    <a:pt x="6959001" y="1883444"/>
                    <a:pt x="6959001" y="1846855"/>
                  </a:cubicBezTo>
                  <a:cubicBezTo>
                    <a:pt x="6959001" y="1810266"/>
                    <a:pt x="6988026" y="1780605"/>
                    <a:pt x="7023828" y="1780605"/>
                  </a:cubicBezTo>
                  <a:cubicBezTo>
                    <a:pt x="7059632" y="1780605"/>
                    <a:pt x="7088656" y="1810266"/>
                    <a:pt x="7088656" y="1846855"/>
                  </a:cubicBezTo>
                  <a:cubicBezTo>
                    <a:pt x="7088656" y="1883444"/>
                    <a:pt x="7059632" y="1913105"/>
                    <a:pt x="7023828" y="1913105"/>
                  </a:cubicBezTo>
                  <a:close/>
                  <a:moveTo>
                    <a:pt x="6839937" y="1913105"/>
                  </a:moveTo>
                  <a:cubicBezTo>
                    <a:pt x="6804134" y="1913105"/>
                    <a:pt x="6775110" y="1883444"/>
                    <a:pt x="6775110" y="1846855"/>
                  </a:cubicBezTo>
                  <a:cubicBezTo>
                    <a:pt x="6775110" y="1810266"/>
                    <a:pt x="6804134" y="1780605"/>
                    <a:pt x="6839937" y="1780605"/>
                  </a:cubicBezTo>
                  <a:cubicBezTo>
                    <a:pt x="6875741" y="1780605"/>
                    <a:pt x="6904765" y="1810266"/>
                    <a:pt x="6904765" y="1846855"/>
                  </a:cubicBezTo>
                  <a:cubicBezTo>
                    <a:pt x="6904765" y="1883444"/>
                    <a:pt x="6875741" y="1913105"/>
                    <a:pt x="6839937" y="1913105"/>
                  </a:cubicBezTo>
                  <a:close/>
                  <a:moveTo>
                    <a:pt x="6641318" y="1913105"/>
                  </a:moveTo>
                  <a:cubicBezTo>
                    <a:pt x="6605514" y="1913105"/>
                    <a:pt x="6576490" y="1883444"/>
                    <a:pt x="6576490" y="1846855"/>
                  </a:cubicBezTo>
                  <a:cubicBezTo>
                    <a:pt x="6576490" y="1810266"/>
                    <a:pt x="6605514" y="1780605"/>
                    <a:pt x="6641318" y="1780605"/>
                  </a:cubicBezTo>
                  <a:cubicBezTo>
                    <a:pt x="6677120" y="1780605"/>
                    <a:pt x="6706144" y="1810266"/>
                    <a:pt x="6706144" y="1846855"/>
                  </a:cubicBezTo>
                  <a:cubicBezTo>
                    <a:pt x="6706144" y="1883444"/>
                    <a:pt x="6677120" y="1913105"/>
                    <a:pt x="6641318" y="1913105"/>
                  </a:cubicBezTo>
                  <a:close/>
                  <a:moveTo>
                    <a:pt x="5150149" y="1915123"/>
                  </a:moveTo>
                  <a:cubicBezTo>
                    <a:pt x="5114345" y="1915123"/>
                    <a:pt x="5085321" y="1885462"/>
                    <a:pt x="5085321" y="1848873"/>
                  </a:cubicBezTo>
                  <a:cubicBezTo>
                    <a:pt x="5085321" y="1812284"/>
                    <a:pt x="5114345" y="1782623"/>
                    <a:pt x="5150149" y="1782623"/>
                  </a:cubicBezTo>
                  <a:cubicBezTo>
                    <a:pt x="5185953" y="1782623"/>
                    <a:pt x="5214976" y="1812284"/>
                    <a:pt x="5214976" y="1848873"/>
                  </a:cubicBezTo>
                  <a:cubicBezTo>
                    <a:pt x="5214976" y="1885462"/>
                    <a:pt x="5185953" y="1915123"/>
                    <a:pt x="5150149" y="1915123"/>
                  </a:cubicBezTo>
                  <a:close/>
                  <a:moveTo>
                    <a:pt x="4966257" y="1915123"/>
                  </a:moveTo>
                  <a:cubicBezTo>
                    <a:pt x="4930454" y="1915123"/>
                    <a:pt x="4901430" y="1885462"/>
                    <a:pt x="4901430" y="1848873"/>
                  </a:cubicBezTo>
                  <a:cubicBezTo>
                    <a:pt x="4901430" y="1812284"/>
                    <a:pt x="4930454" y="1782623"/>
                    <a:pt x="4966257" y="1782623"/>
                  </a:cubicBezTo>
                  <a:cubicBezTo>
                    <a:pt x="5002061" y="1782623"/>
                    <a:pt x="5031085" y="1812284"/>
                    <a:pt x="5031085" y="1848873"/>
                  </a:cubicBezTo>
                  <a:cubicBezTo>
                    <a:pt x="5031085" y="1885462"/>
                    <a:pt x="5002061" y="1915123"/>
                    <a:pt x="4966257" y="1915123"/>
                  </a:cubicBezTo>
                  <a:close/>
                  <a:moveTo>
                    <a:pt x="4782366" y="1915123"/>
                  </a:moveTo>
                  <a:cubicBezTo>
                    <a:pt x="4746563" y="1915123"/>
                    <a:pt x="4717539" y="1885462"/>
                    <a:pt x="4717539" y="1848873"/>
                  </a:cubicBezTo>
                  <a:cubicBezTo>
                    <a:pt x="4717539" y="1812284"/>
                    <a:pt x="4746563" y="1782623"/>
                    <a:pt x="4782366" y="1782623"/>
                  </a:cubicBezTo>
                  <a:cubicBezTo>
                    <a:pt x="4818169" y="1782623"/>
                    <a:pt x="4847193" y="1812284"/>
                    <a:pt x="4847193" y="1848873"/>
                  </a:cubicBezTo>
                  <a:cubicBezTo>
                    <a:pt x="4847193" y="1885462"/>
                    <a:pt x="4818169" y="1915123"/>
                    <a:pt x="4782366" y="1915123"/>
                  </a:cubicBezTo>
                  <a:close/>
                  <a:moveTo>
                    <a:pt x="4598475" y="1915123"/>
                  </a:moveTo>
                  <a:cubicBezTo>
                    <a:pt x="4562671" y="1915123"/>
                    <a:pt x="4533648" y="1885462"/>
                    <a:pt x="4533648" y="1848873"/>
                  </a:cubicBezTo>
                  <a:cubicBezTo>
                    <a:pt x="4533648" y="1812284"/>
                    <a:pt x="4562671" y="1782623"/>
                    <a:pt x="4598475" y="1782623"/>
                  </a:cubicBezTo>
                  <a:cubicBezTo>
                    <a:pt x="4634278" y="1782623"/>
                    <a:pt x="4663303" y="1812284"/>
                    <a:pt x="4663303" y="1848873"/>
                  </a:cubicBezTo>
                  <a:cubicBezTo>
                    <a:pt x="4663303" y="1885462"/>
                    <a:pt x="4634278" y="1915123"/>
                    <a:pt x="4598475" y="1915123"/>
                  </a:cubicBezTo>
                  <a:close/>
                  <a:moveTo>
                    <a:pt x="4414583" y="1915123"/>
                  </a:moveTo>
                  <a:cubicBezTo>
                    <a:pt x="4378779" y="1915123"/>
                    <a:pt x="4349755" y="1885462"/>
                    <a:pt x="4349755" y="1848873"/>
                  </a:cubicBezTo>
                  <a:cubicBezTo>
                    <a:pt x="4349755" y="1812284"/>
                    <a:pt x="4378779" y="1782623"/>
                    <a:pt x="4414583" y="1782623"/>
                  </a:cubicBezTo>
                  <a:cubicBezTo>
                    <a:pt x="4450386" y="1782623"/>
                    <a:pt x="4479410" y="1812284"/>
                    <a:pt x="4479410" y="1848873"/>
                  </a:cubicBezTo>
                  <a:cubicBezTo>
                    <a:pt x="4479410" y="1885462"/>
                    <a:pt x="4450386" y="1915123"/>
                    <a:pt x="4414583" y="1915123"/>
                  </a:cubicBezTo>
                  <a:close/>
                  <a:moveTo>
                    <a:pt x="4230691" y="1915123"/>
                  </a:moveTo>
                  <a:cubicBezTo>
                    <a:pt x="4194888" y="1915123"/>
                    <a:pt x="4165863" y="1885462"/>
                    <a:pt x="4165863" y="1848873"/>
                  </a:cubicBezTo>
                  <a:cubicBezTo>
                    <a:pt x="4165863" y="1812284"/>
                    <a:pt x="4194888" y="1782623"/>
                    <a:pt x="4230691" y="1782623"/>
                  </a:cubicBezTo>
                  <a:cubicBezTo>
                    <a:pt x="4266495" y="1782623"/>
                    <a:pt x="4295519" y="1812284"/>
                    <a:pt x="4295519" y="1848873"/>
                  </a:cubicBezTo>
                  <a:cubicBezTo>
                    <a:pt x="4295519" y="1885462"/>
                    <a:pt x="4266495" y="1915123"/>
                    <a:pt x="4230691" y="1915123"/>
                  </a:cubicBezTo>
                  <a:close/>
                  <a:moveTo>
                    <a:pt x="4032071" y="1915123"/>
                  </a:moveTo>
                  <a:cubicBezTo>
                    <a:pt x="3996268" y="1915123"/>
                    <a:pt x="3967243" y="1885462"/>
                    <a:pt x="3967243" y="1848873"/>
                  </a:cubicBezTo>
                  <a:cubicBezTo>
                    <a:pt x="3967243" y="1812284"/>
                    <a:pt x="3996268" y="1782623"/>
                    <a:pt x="4032071" y="1782623"/>
                  </a:cubicBezTo>
                  <a:cubicBezTo>
                    <a:pt x="4067874" y="1782623"/>
                    <a:pt x="4096898" y="1812284"/>
                    <a:pt x="4096898" y="1848873"/>
                  </a:cubicBezTo>
                  <a:cubicBezTo>
                    <a:pt x="4096898" y="1885462"/>
                    <a:pt x="4067874" y="1915123"/>
                    <a:pt x="4032071" y="1915123"/>
                  </a:cubicBezTo>
                  <a:close/>
                  <a:moveTo>
                    <a:pt x="1188874" y="1918151"/>
                  </a:moveTo>
                  <a:cubicBezTo>
                    <a:pt x="1153071" y="1918151"/>
                    <a:pt x="1124047" y="1888490"/>
                    <a:pt x="1124047" y="1851901"/>
                  </a:cubicBezTo>
                  <a:cubicBezTo>
                    <a:pt x="1124047" y="1815312"/>
                    <a:pt x="1153071" y="1785651"/>
                    <a:pt x="1188874" y="1785651"/>
                  </a:cubicBezTo>
                  <a:cubicBezTo>
                    <a:pt x="1224678" y="1785651"/>
                    <a:pt x="1253702" y="1815312"/>
                    <a:pt x="1253702" y="1851901"/>
                  </a:cubicBezTo>
                  <a:cubicBezTo>
                    <a:pt x="1253702" y="1888490"/>
                    <a:pt x="1224678" y="1918151"/>
                    <a:pt x="1188874" y="1918151"/>
                  </a:cubicBezTo>
                  <a:close/>
                  <a:moveTo>
                    <a:pt x="1004983" y="1918151"/>
                  </a:moveTo>
                  <a:cubicBezTo>
                    <a:pt x="969180" y="1918151"/>
                    <a:pt x="940155" y="1888490"/>
                    <a:pt x="940155" y="1851901"/>
                  </a:cubicBezTo>
                  <a:cubicBezTo>
                    <a:pt x="940155" y="1815312"/>
                    <a:pt x="969180" y="1785651"/>
                    <a:pt x="1004983" y="1785651"/>
                  </a:cubicBezTo>
                  <a:cubicBezTo>
                    <a:pt x="1040786" y="1785651"/>
                    <a:pt x="1069811" y="1815312"/>
                    <a:pt x="1069811" y="1851901"/>
                  </a:cubicBezTo>
                  <a:cubicBezTo>
                    <a:pt x="1069811" y="1888490"/>
                    <a:pt x="1040786" y="1918151"/>
                    <a:pt x="1004983" y="1918151"/>
                  </a:cubicBezTo>
                  <a:close/>
                  <a:moveTo>
                    <a:pt x="821092" y="1918151"/>
                  </a:moveTo>
                  <a:cubicBezTo>
                    <a:pt x="785288" y="1918151"/>
                    <a:pt x="756264" y="1888490"/>
                    <a:pt x="756264" y="1851901"/>
                  </a:cubicBezTo>
                  <a:cubicBezTo>
                    <a:pt x="756264" y="1815312"/>
                    <a:pt x="785288" y="1785651"/>
                    <a:pt x="821092" y="1785651"/>
                  </a:cubicBezTo>
                  <a:cubicBezTo>
                    <a:pt x="856895" y="1785651"/>
                    <a:pt x="885920" y="1815312"/>
                    <a:pt x="885920" y="1851901"/>
                  </a:cubicBezTo>
                  <a:cubicBezTo>
                    <a:pt x="885920" y="1888490"/>
                    <a:pt x="856895" y="1918151"/>
                    <a:pt x="821092" y="1918151"/>
                  </a:cubicBezTo>
                  <a:close/>
                  <a:moveTo>
                    <a:pt x="637202" y="1918151"/>
                  </a:moveTo>
                  <a:cubicBezTo>
                    <a:pt x="601397" y="1918151"/>
                    <a:pt x="572374" y="1888490"/>
                    <a:pt x="572374" y="1851901"/>
                  </a:cubicBezTo>
                  <a:cubicBezTo>
                    <a:pt x="572374" y="1815312"/>
                    <a:pt x="601397" y="1785651"/>
                    <a:pt x="637202" y="1785651"/>
                  </a:cubicBezTo>
                  <a:cubicBezTo>
                    <a:pt x="673004" y="1785651"/>
                    <a:pt x="702030" y="1815312"/>
                    <a:pt x="702030" y="1851901"/>
                  </a:cubicBezTo>
                  <a:cubicBezTo>
                    <a:pt x="702030" y="1888490"/>
                    <a:pt x="673004" y="1918151"/>
                    <a:pt x="637202" y="1918151"/>
                  </a:cubicBezTo>
                  <a:close/>
                  <a:moveTo>
                    <a:pt x="453308" y="1918151"/>
                  </a:moveTo>
                  <a:cubicBezTo>
                    <a:pt x="417506" y="1918151"/>
                    <a:pt x="388481" y="1888490"/>
                    <a:pt x="388481" y="1851901"/>
                  </a:cubicBezTo>
                  <a:cubicBezTo>
                    <a:pt x="388481" y="1815312"/>
                    <a:pt x="417506" y="1785651"/>
                    <a:pt x="453308" y="1785651"/>
                  </a:cubicBezTo>
                  <a:cubicBezTo>
                    <a:pt x="489112" y="1785651"/>
                    <a:pt x="518136" y="1815312"/>
                    <a:pt x="518136" y="1851901"/>
                  </a:cubicBezTo>
                  <a:cubicBezTo>
                    <a:pt x="518136" y="1888490"/>
                    <a:pt x="489112" y="1918151"/>
                    <a:pt x="453308" y="1918151"/>
                  </a:cubicBezTo>
                  <a:close/>
                  <a:moveTo>
                    <a:pt x="269417" y="1918151"/>
                  </a:moveTo>
                  <a:cubicBezTo>
                    <a:pt x="233614" y="1918151"/>
                    <a:pt x="204589" y="1888490"/>
                    <a:pt x="204589" y="1851901"/>
                  </a:cubicBezTo>
                  <a:cubicBezTo>
                    <a:pt x="204589" y="1815312"/>
                    <a:pt x="233614" y="1785651"/>
                    <a:pt x="269417" y="1785651"/>
                  </a:cubicBezTo>
                  <a:cubicBezTo>
                    <a:pt x="305220" y="1785651"/>
                    <a:pt x="334245" y="1815312"/>
                    <a:pt x="334245" y="1851901"/>
                  </a:cubicBezTo>
                  <a:cubicBezTo>
                    <a:pt x="334245" y="1888490"/>
                    <a:pt x="305220" y="1918151"/>
                    <a:pt x="269417" y="1918151"/>
                  </a:cubicBezTo>
                  <a:close/>
                  <a:moveTo>
                    <a:pt x="6454772" y="2125662"/>
                  </a:moveTo>
                  <a:cubicBezTo>
                    <a:pt x="6418968" y="2125662"/>
                    <a:pt x="6389944" y="2096001"/>
                    <a:pt x="6389944" y="2059412"/>
                  </a:cubicBezTo>
                  <a:cubicBezTo>
                    <a:pt x="6389944" y="2022823"/>
                    <a:pt x="6418968" y="1993162"/>
                    <a:pt x="6454772" y="1993162"/>
                  </a:cubicBezTo>
                  <a:cubicBezTo>
                    <a:pt x="6490575" y="1993162"/>
                    <a:pt x="6519600" y="2022823"/>
                    <a:pt x="6519600" y="2059412"/>
                  </a:cubicBezTo>
                  <a:cubicBezTo>
                    <a:pt x="6519600" y="2096001"/>
                    <a:pt x="6490575" y="2125662"/>
                    <a:pt x="6454772" y="2125662"/>
                  </a:cubicBezTo>
                  <a:close/>
                  <a:moveTo>
                    <a:pt x="6270880" y="2125662"/>
                  </a:moveTo>
                  <a:cubicBezTo>
                    <a:pt x="6235077" y="2125662"/>
                    <a:pt x="6206052" y="2096001"/>
                    <a:pt x="6206052" y="2059412"/>
                  </a:cubicBezTo>
                  <a:cubicBezTo>
                    <a:pt x="6206052" y="2022823"/>
                    <a:pt x="6235077" y="1993162"/>
                    <a:pt x="6270880" y="1993162"/>
                  </a:cubicBezTo>
                  <a:cubicBezTo>
                    <a:pt x="6306684" y="1993162"/>
                    <a:pt x="6335708" y="2022823"/>
                    <a:pt x="6335708" y="2059412"/>
                  </a:cubicBezTo>
                  <a:cubicBezTo>
                    <a:pt x="6335708" y="2096001"/>
                    <a:pt x="6306684" y="2125662"/>
                    <a:pt x="6270880" y="2125662"/>
                  </a:cubicBezTo>
                  <a:close/>
                  <a:moveTo>
                    <a:pt x="6086990" y="2125662"/>
                  </a:moveTo>
                  <a:cubicBezTo>
                    <a:pt x="6051186" y="2125662"/>
                    <a:pt x="6022162" y="2096001"/>
                    <a:pt x="6022162" y="2059412"/>
                  </a:cubicBezTo>
                  <a:cubicBezTo>
                    <a:pt x="6022162" y="2022823"/>
                    <a:pt x="6051186" y="1993162"/>
                    <a:pt x="6086990" y="1993162"/>
                  </a:cubicBezTo>
                  <a:cubicBezTo>
                    <a:pt x="6122793" y="1993162"/>
                    <a:pt x="6151817" y="2022823"/>
                    <a:pt x="6151817" y="2059412"/>
                  </a:cubicBezTo>
                  <a:cubicBezTo>
                    <a:pt x="6151817" y="2096001"/>
                    <a:pt x="6122793" y="2125662"/>
                    <a:pt x="6086990" y="2125662"/>
                  </a:cubicBezTo>
                  <a:close/>
                  <a:moveTo>
                    <a:pt x="5903098" y="2125662"/>
                  </a:moveTo>
                  <a:cubicBezTo>
                    <a:pt x="5867295" y="2125662"/>
                    <a:pt x="5838270" y="2096001"/>
                    <a:pt x="5838270" y="2059412"/>
                  </a:cubicBezTo>
                  <a:cubicBezTo>
                    <a:pt x="5838270" y="2022823"/>
                    <a:pt x="5867295" y="1993162"/>
                    <a:pt x="5903098" y="1993162"/>
                  </a:cubicBezTo>
                  <a:cubicBezTo>
                    <a:pt x="5938902" y="1993162"/>
                    <a:pt x="5967926" y="2022823"/>
                    <a:pt x="5967926" y="2059412"/>
                  </a:cubicBezTo>
                  <a:cubicBezTo>
                    <a:pt x="5967926" y="2096001"/>
                    <a:pt x="5938902" y="2125662"/>
                    <a:pt x="5903098" y="2125662"/>
                  </a:cubicBezTo>
                  <a:close/>
                  <a:moveTo>
                    <a:pt x="5719207" y="2125662"/>
                  </a:moveTo>
                  <a:cubicBezTo>
                    <a:pt x="5683403" y="2125662"/>
                    <a:pt x="5654379" y="2096001"/>
                    <a:pt x="5654379" y="2059412"/>
                  </a:cubicBezTo>
                  <a:cubicBezTo>
                    <a:pt x="5654379" y="2022823"/>
                    <a:pt x="5683403" y="1993162"/>
                    <a:pt x="5719207" y="1993162"/>
                  </a:cubicBezTo>
                  <a:cubicBezTo>
                    <a:pt x="5755009" y="1993162"/>
                    <a:pt x="5784034" y="2022823"/>
                    <a:pt x="5784034" y="2059412"/>
                  </a:cubicBezTo>
                  <a:cubicBezTo>
                    <a:pt x="5784034" y="2096001"/>
                    <a:pt x="5755009" y="2125662"/>
                    <a:pt x="5719207" y="2125662"/>
                  </a:cubicBezTo>
                  <a:close/>
                  <a:moveTo>
                    <a:pt x="5535315" y="2125662"/>
                  </a:moveTo>
                  <a:cubicBezTo>
                    <a:pt x="5499511" y="2125662"/>
                    <a:pt x="5470487" y="2096001"/>
                    <a:pt x="5470487" y="2059412"/>
                  </a:cubicBezTo>
                  <a:cubicBezTo>
                    <a:pt x="5470487" y="2022823"/>
                    <a:pt x="5499511" y="1993162"/>
                    <a:pt x="5535315" y="1993162"/>
                  </a:cubicBezTo>
                  <a:cubicBezTo>
                    <a:pt x="5571119" y="1993162"/>
                    <a:pt x="5600143" y="2022823"/>
                    <a:pt x="5600143" y="2059412"/>
                  </a:cubicBezTo>
                  <a:cubicBezTo>
                    <a:pt x="5600143" y="2096001"/>
                    <a:pt x="5571119" y="2125662"/>
                    <a:pt x="5535315" y="2125662"/>
                  </a:cubicBezTo>
                  <a:close/>
                  <a:moveTo>
                    <a:pt x="5336695" y="2125662"/>
                  </a:moveTo>
                  <a:cubicBezTo>
                    <a:pt x="5300891" y="2125662"/>
                    <a:pt x="5271867" y="2096001"/>
                    <a:pt x="5271867" y="2059412"/>
                  </a:cubicBezTo>
                  <a:cubicBezTo>
                    <a:pt x="5271867" y="2022823"/>
                    <a:pt x="5300891" y="1993162"/>
                    <a:pt x="5336695" y="1993162"/>
                  </a:cubicBezTo>
                  <a:cubicBezTo>
                    <a:pt x="5372498" y="1993162"/>
                    <a:pt x="5401522" y="2022823"/>
                    <a:pt x="5401522" y="2059412"/>
                  </a:cubicBezTo>
                  <a:cubicBezTo>
                    <a:pt x="5401522" y="2096001"/>
                    <a:pt x="5372498" y="2125662"/>
                    <a:pt x="5336695" y="2125662"/>
                  </a:cubicBezTo>
                  <a:close/>
                  <a:moveTo>
                    <a:pt x="3839600" y="2127680"/>
                  </a:moveTo>
                  <a:cubicBezTo>
                    <a:pt x="3803797" y="2127680"/>
                    <a:pt x="3774772" y="2098019"/>
                    <a:pt x="3774772" y="2061430"/>
                  </a:cubicBezTo>
                  <a:cubicBezTo>
                    <a:pt x="3774772" y="2024841"/>
                    <a:pt x="3803797" y="1995180"/>
                    <a:pt x="3839600" y="1995180"/>
                  </a:cubicBezTo>
                  <a:cubicBezTo>
                    <a:pt x="3875403" y="1995180"/>
                    <a:pt x="3904427" y="2024841"/>
                    <a:pt x="3904427" y="2061430"/>
                  </a:cubicBezTo>
                  <a:cubicBezTo>
                    <a:pt x="3904427" y="2098019"/>
                    <a:pt x="3875403" y="2127680"/>
                    <a:pt x="3839600" y="2127680"/>
                  </a:cubicBezTo>
                  <a:close/>
                  <a:moveTo>
                    <a:pt x="3655709" y="2127680"/>
                  </a:moveTo>
                  <a:cubicBezTo>
                    <a:pt x="3619905" y="2127680"/>
                    <a:pt x="3590881" y="2098019"/>
                    <a:pt x="3590881" y="2061430"/>
                  </a:cubicBezTo>
                  <a:cubicBezTo>
                    <a:pt x="3590881" y="2024841"/>
                    <a:pt x="3619905" y="1995180"/>
                    <a:pt x="3655709" y="1995180"/>
                  </a:cubicBezTo>
                  <a:cubicBezTo>
                    <a:pt x="3691512" y="1995180"/>
                    <a:pt x="3720536" y="2024841"/>
                    <a:pt x="3720536" y="2061430"/>
                  </a:cubicBezTo>
                  <a:cubicBezTo>
                    <a:pt x="3720536" y="2098019"/>
                    <a:pt x="3691512" y="2127680"/>
                    <a:pt x="3655709" y="2127680"/>
                  </a:cubicBezTo>
                  <a:close/>
                  <a:moveTo>
                    <a:pt x="3471818" y="2127680"/>
                  </a:moveTo>
                  <a:cubicBezTo>
                    <a:pt x="3436014" y="2127680"/>
                    <a:pt x="3406990" y="2098019"/>
                    <a:pt x="3406990" y="2061430"/>
                  </a:cubicBezTo>
                  <a:cubicBezTo>
                    <a:pt x="3406990" y="2024841"/>
                    <a:pt x="3436014" y="1995180"/>
                    <a:pt x="3471818" y="1995180"/>
                  </a:cubicBezTo>
                  <a:cubicBezTo>
                    <a:pt x="3507621" y="1995180"/>
                    <a:pt x="3536645" y="2024841"/>
                    <a:pt x="3536645" y="2061430"/>
                  </a:cubicBezTo>
                  <a:cubicBezTo>
                    <a:pt x="3536645" y="2098019"/>
                    <a:pt x="3507621" y="2127680"/>
                    <a:pt x="3471818" y="2127680"/>
                  </a:cubicBezTo>
                  <a:close/>
                  <a:moveTo>
                    <a:pt x="3287926" y="2127680"/>
                  </a:moveTo>
                  <a:cubicBezTo>
                    <a:pt x="3252122" y="2127680"/>
                    <a:pt x="3223098" y="2098019"/>
                    <a:pt x="3223098" y="2061430"/>
                  </a:cubicBezTo>
                  <a:cubicBezTo>
                    <a:pt x="3223098" y="2024841"/>
                    <a:pt x="3252122" y="1995180"/>
                    <a:pt x="3287926" y="1995180"/>
                  </a:cubicBezTo>
                  <a:cubicBezTo>
                    <a:pt x="3323730" y="1995180"/>
                    <a:pt x="3352754" y="2024841"/>
                    <a:pt x="3352754" y="2061430"/>
                  </a:cubicBezTo>
                  <a:cubicBezTo>
                    <a:pt x="3352754" y="2098019"/>
                    <a:pt x="3323730" y="2127680"/>
                    <a:pt x="3287926" y="2127680"/>
                  </a:cubicBezTo>
                  <a:close/>
                  <a:moveTo>
                    <a:pt x="3104034" y="2127680"/>
                  </a:moveTo>
                  <a:cubicBezTo>
                    <a:pt x="3068231" y="2127680"/>
                    <a:pt x="3039206" y="2098019"/>
                    <a:pt x="3039206" y="2061430"/>
                  </a:cubicBezTo>
                  <a:cubicBezTo>
                    <a:pt x="3039206" y="2024841"/>
                    <a:pt x="3068231" y="1995180"/>
                    <a:pt x="3104034" y="1995180"/>
                  </a:cubicBezTo>
                  <a:cubicBezTo>
                    <a:pt x="3139837" y="1995180"/>
                    <a:pt x="3168861" y="2024841"/>
                    <a:pt x="3168861" y="2061430"/>
                  </a:cubicBezTo>
                  <a:cubicBezTo>
                    <a:pt x="3168861" y="2098019"/>
                    <a:pt x="3139837" y="2127680"/>
                    <a:pt x="3104034" y="2127680"/>
                  </a:cubicBezTo>
                  <a:close/>
                  <a:moveTo>
                    <a:pt x="2920143" y="2127680"/>
                  </a:moveTo>
                  <a:cubicBezTo>
                    <a:pt x="2884339" y="2127680"/>
                    <a:pt x="2855315" y="2098019"/>
                    <a:pt x="2855315" y="2061430"/>
                  </a:cubicBezTo>
                  <a:cubicBezTo>
                    <a:pt x="2855315" y="2024841"/>
                    <a:pt x="2884339" y="1995180"/>
                    <a:pt x="2920143" y="1995180"/>
                  </a:cubicBezTo>
                  <a:cubicBezTo>
                    <a:pt x="2955946" y="1995180"/>
                    <a:pt x="2984970" y="2024841"/>
                    <a:pt x="2984970" y="2061430"/>
                  </a:cubicBezTo>
                  <a:cubicBezTo>
                    <a:pt x="2984970" y="2098019"/>
                    <a:pt x="2955946" y="2127680"/>
                    <a:pt x="2920143" y="2127680"/>
                  </a:cubicBezTo>
                  <a:close/>
                  <a:moveTo>
                    <a:pt x="2721523" y="2127680"/>
                  </a:moveTo>
                  <a:cubicBezTo>
                    <a:pt x="2685719" y="2127680"/>
                    <a:pt x="2656695" y="2098019"/>
                    <a:pt x="2656695" y="2061430"/>
                  </a:cubicBezTo>
                  <a:cubicBezTo>
                    <a:pt x="2656695" y="2024841"/>
                    <a:pt x="2685719" y="1995180"/>
                    <a:pt x="2721523" y="1995180"/>
                  </a:cubicBezTo>
                  <a:cubicBezTo>
                    <a:pt x="2757326" y="1995180"/>
                    <a:pt x="2786350" y="2024841"/>
                    <a:pt x="2786350" y="2061430"/>
                  </a:cubicBezTo>
                  <a:cubicBezTo>
                    <a:pt x="2786350" y="2098019"/>
                    <a:pt x="2757326" y="2127680"/>
                    <a:pt x="2721523" y="2127680"/>
                  </a:cubicBezTo>
                  <a:close/>
                  <a:moveTo>
                    <a:pt x="2523126" y="2128689"/>
                  </a:moveTo>
                  <a:cubicBezTo>
                    <a:pt x="2487322" y="2128689"/>
                    <a:pt x="2458298" y="2099028"/>
                    <a:pt x="2458298" y="2062439"/>
                  </a:cubicBezTo>
                  <a:cubicBezTo>
                    <a:pt x="2458298" y="2025850"/>
                    <a:pt x="2487322" y="1996189"/>
                    <a:pt x="2523126" y="1996189"/>
                  </a:cubicBezTo>
                  <a:cubicBezTo>
                    <a:pt x="2558929" y="1996189"/>
                    <a:pt x="2587953" y="2025850"/>
                    <a:pt x="2587953" y="2062439"/>
                  </a:cubicBezTo>
                  <a:cubicBezTo>
                    <a:pt x="2587953" y="2099028"/>
                    <a:pt x="2558929" y="2128689"/>
                    <a:pt x="2523126" y="2128689"/>
                  </a:cubicBezTo>
                  <a:close/>
                  <a:moveTo>
                    <a:pt x="2339234" y="2128689"/>
                  </a:moveTo>
                  <a:cubicBezTo>
                    <a:pt x="2303430" y="2128689"/>
                    <a:pt x="2274406" y="2099028"/>
                    <a:pt x="2274406" y="2062439"/>
                  </a:cubicBezTo>
                  <a:cubicBezTo>
                    <a:pt x="2274406" y="2025850"/>
                    <a:pt x="2303430" y="1996189"/>
                    <a:pt x="2339234" y="1996189"/>
                  </a:cubicBezTo>
                  <a:cubicBezTo>
                    <a:pt x="2375038" y="1996189"/>
                    <a:pt x="2404062" y="2025850"/>
                    <a:pt x="2404062" y="2062439"/>
                  </a:cubicBezTo>
                  <a:cubicBezTo>
                    <a:pt x="2404062" y="2099028"/>
                    <a:pt x="2375038" y="2128689"/>
                    <a:pt x="2339234" y="2128689"/>
                  </a:cubicBezTo>
                  <a:close/>
                  <a:moveTo>
                    <a:pt x="2155343" y="2128689"/>
                  </a:moveTo>
                  <a:cubicBezTo>
                    <a:pt x="2119540" y="2128689"/>
                    <a:pt x="2090515" y="2099028"/>
                    <a:pt x="2090515" y="2062439"/>
                  </a:cubicBezTo>
                  <a:cubicBezTo>
                    <a:pt x="2090515" y="2025850"/>
                    <a:pt x="2119540" y="1996189"/>
                    <a:pt x="2155343" y="1996189"/>
                  </a:cubicBezTo>
                  <a:cubicBezTo>
                    <a:pt x="2191146" y="1996189"/>
                    <a:pt x="2220170" y="2025850"/>
                    <a:pt x="2220170" y="2062439"/>
                  </a:cubicBezTo>
                  <a:cubicBezTo>
                    <a:pt x="2220170" y="2099028"/>
                    <a:pt x="2191146" y="2128689"/>
                    <a:pt x="2155343" y="2128689"/>
                  </a:cubicBezTo>
                  <a:close/>
                  <a:moveTo>
                    <a:pt x="1971452" y="2128689"/>
                  </a:moveTo>
                  <a:cubicBezTo>
                    <a:pt x="1935648" y="2128689"/>
                    <a:pt x="1906624" y="2099028"/>
                    <a:pt x="1906624" y="2062439"/>
                  </a:cubicBezTo>
                  <a:cubicBezTo>
                    <a:pt x="1906624" y="2025850"/>
                    <a:pt x="1935648" y="1996189"/>
                    <a:pt x="1971452" y="1996189"/>
                  </a:cubicBezTo>
                  <a:cubicBezTo>
                    <a:pt x="2007255" y="1996189"/>
                    <a:pt x="2036280" y="2025850"/>
                    <a:pt x="2036280" y="2062439"/>
                  </a:cubicBezTo>
                  <a:cubicBezTo>
                    <a:pt x="2036280" y="2099028"/>
                    <a:pt x="2007255" y="2128689"/>
                    <a:pt x="1971452" y="2128689"/>
                  </a:cubicBezTo>
                  <a:close/>
                  <a:moveTo>
                    <a:pt x="1787561" y="2128689"/>
                  </a:moveTo>
                  <a:cubicBezTo>
                    <a:pt x="1751756" y="2128689"/>
                    <a:pt x="1722733" y="2099028"/>
                    <a:pt x="1722733" y="2062439"/>
                  </a:cubicBezTo>
                  <a:cubicBezTo>
                    <a:pt x="1722733" y="2025850"/>
                    <a:pt x="1751756" y="1996189"/>
                    <a:pt x="1787561" y="1996189"/>
                  </a:cubicBezTo>
                  <a:cubicBezTo>
                    <a:pt x="1823363" y="1996189"/>
                    <a:pt x="1852388" y="2025850"/>
                    <a:pt x="1852388" y="2062439"/>
                  </a:cubicBezTo>
                  <a:cubicBezTo>
                    <a:pt x="1852388" y="2099028"/>
                    <a:pt x="1823363" y="2128689"/>
                    <a:pt x="1787561" y="2128689"/>
                  </a:cubicBezTo>
                  <a:close/>
                  <a:moveTo>
                    <a:pt x="1603668" y="2128689"/>
                  </a:moveTo>
                  <a:cubicBezTo>
                    <a:pt x="1567865" y="2128689"/>
                    <a:pt x="1538841" y="2099028"/>
                    <a:pt x="1538841" y="2062439"/>
                  </a:cubicBezTo>
                  <a:cubicBezTo>
                    <a:pt x="1538841" y="2025850"/>
                    <a:pt x="1567865" y="1996189"/>
                    <a:pt x="1603668" y="1996189"/>
                  </a:cubicBezTo>
                  <a:cubicBezTo>
                    <a:pt x="1639472" y="1996189"/>
                    <a:pt x="1668496" y="2025850"/>
                    <a:pt x="1668496" y="2062439"/>
                  </a:cubicBezTo>
                  <a:cubicBezTo>
                    <a:pt x="1668496" y="2099028"/>
                    <a:pt x="1639472" y="2128689"/>
                    <a:pt x="1603668" y="2128689"/>
                  </a:cubicBezTo>
                  <a:close/>
                  <a:moveTo>
                    <a:pt x="1405048" y="2128689"/>
                  </a:moveTo>
                  <a:cubicBezTo>
                    <a:pt x="1369246" y="2128689"/>
                    <a:pt x="1340221" y="2099028"/>
                    <a:pt x="1340221" y="2062439"/>
                  </a:cubicBezTo>
                  <a:cubicBezTo>
                    <a:pt x="1340221" y="2025850"/>
                    <a:pt x="1369246" y="1996189"/>
                    <a:pt x="1405048" y="1996189"/>
                  </a:cubicBezTo>
                  <a:cubicBezTo>
                    <a:pt x="1440851" y="1996189"/>
                    <a:pt x="1469876" y="2025850"/>
                    <a:pt x="1469876" y="2062439"/>
                  </a:cubicBezTo>
                  <a:cubicBezTo>
                    <a:pt x="1469876" y="2099028"/>
                    <a:pt x="1440851" y="2128689"/>
                    <a:pt x="1405048" y="2128689"/>
                  </a:cubicBezTo>
                  <a:close/>
                  <a:moveTo>
                    <a:pt x="7575503" y="2130708"/>
                  </a:moveTo>
                  <a:cubicBezTo>
                    <a:pt x="7539700" y="2130708"/>
                    <a:pt x="7510676" y="2101047"/>
                    <a:pt x="7510676" y="2064458"/>
                  </a:cubicBezTo>
                  <a:cubicBezTo>
                    <a:pt x="7510676" y="2027869"/>
                    <a:pt x="7539700" y="1998208"/>
                    <a:pt x="7575503" y="1998208"/>
                  </a:cubicBezTo>
                  <a:cubicBezTo>
                    <a:pt x="7611306" y="1998208"/>
                    <a:pt x="7640330" y="2027869"/>
                    <a:pt x="7640330" y="2064458"/>
                  </a:cubicBezTo>
                  <a:cubicBezTo>
                    <a:pt x="7640330" y="2101047"/>
                    <a:pt x="7611306" y="2130708"/>
                    <a:pt x="7575503" y="2130708"/>
                  </a:cubicBezTo>
                  <a:close/>
                  <a:moveTo>
                    <a:pt x="7391612" y="2130708"/>
                  </a:moveTo>
                  <a:cubicBezTo>
                    <a:pt x="7355809" y="2130708"/>
                    <a:pt x="7326784" y="2101047"/>
                    <a:pt x="7326784" y="2064458"/>
                  </a:cubicBezTo>
                  <a:cubicBezTo>
                    <a:pt x="7326784" y="2027869"/>
                    <a:pt x="7355809" y="1998208"/>
                    <a:pt x="7391612" y="1998208"/>
                  </a:cubicBezTo>
                  <a:cubicBezTo>
                    <a:pt x="7427415" y="1998208"/>
                    <a:pt x="7456440" y="2027869"/>
                    <a:pt x="7456440" y="2064458"/>
                  </a:cubicBezTo>
                  <a:cubicBezTo>
                    <a:pt x="7456440" y="2101047"/>
                    <a:pt x="7427415" y="2130708"/>
                    <a:pt x="7391612" y="2130708"/>
                  </a:cubicBezTo>
                  <a:close/>
                  <a:moveTo>
                    <a:pt x="7207720" y="2130708"/>
                  </a:moveTo>
                  <a:cubicBezTo>
                    <a:pt x="7171917" y="2130708"/>
                    <a:pt x="7142893" y="2101047"/>
                    <a:pt x="7142893" y="2064458"/>
                  </a:cubicBezTo>
                  <a:cubicBezTo>
                    <a:pt x="7142893" y="2027869"/>
                    <a:pt x="7171917" y="1998208"/>
                    <a:pt x="7207720" y="1998208"/>
                  </a:cubicBezTo>
                  <a:cubicBezTo>
                    <a:pt x="7243524" y="1998208"/>
                    <a:pt x="7272548" y="2027869"/>
                    <a:pt x="7272548" y="2064458"/>
                  </a:cubicBezTo>
                  <a:cubicBezTo>
                    <a:pt x="7272548" y="2101047"/>
                    <a:pt x="7243524" y="2130708"/>
                    <a:pt x="7207720" y="2130708"/>
                  </a:cubicBezTo>
                  <a:close/>
                  <a:moveTo>
                    <a:pt x="7023828" y="2130708"/>
                  </a:moveTo>
                  <a:cubicBezTo>
                    <a:pt x="6988026" y="2130708"/>
                    <a:pt x="6959001" y="2101047"/>
                    <a:pt x="6959001" y="2064458"/>
                  </a:cubicBezTo>
                  <a:cubicBezTo>
                    <a:pt x="6959001" y="2027869"/>
                    <a:pt x="6988026" y="1998208"/>
                    <a:pt x="7023828" y="1998208"/>
                  </a:cubicBezTo>
                  <a:cubicBezTo>
                    <a:pt x="7059632" y="1998208"/>
                    <a:pt x="7088656" y="2027869"/>
                    <a:pt x="7088656" y="2064458"/>
                  </a:cubicBezTo>
                  <a:cubicBezTo>
                    <a:pt x="7088656" y="2101047"/>
                    <a:pt x="7059632" y="2130708"/>
                    <a:pt x="7023828" y="2130708"/>
                  </a:cubicBezTo>
                  <a:close/>
                  <a:moveTo>
                    <a:pt x="6839937" y="2130708"/>
                  </a:moveTo>
                  <a:cubicBezTo>
                    <a:pt x="6804134" y="2130708"/>
                    <a:pt x="6775110" y="2101047"/>
                    <a:pt x="6775110" y="2064458"/>
                  </a:cubicBezTo>
                  <a:cubicBezTo>
                    <a:pt x="6775110" y="2027869"/>
                    <a:pt x="6804134" y="1998208"/>
                    <a:pt x="6839937" y="1998208"/>
                  </a:cubicBezTo>
                  <a:cubicBezTo>
                    <a:pt x="6875741" y="1998208"/>
                    <a:pt x="6904765" y="2027869"/>
                    <a:pt x="6904765" y="2064458"/>
                  </a:cubicBezTo>
                  <a:cubicBezTo>
                    <a:pt x="6904765" y="2101047"/>
                    <a:pt x="6875741" y="2130708"/>
                    <a:pt x="6839937" y="2130708"/>
                  </a:cubicBezTo>
                  <a:close/>
                  <a:moveTo>
                    <a:pt x="6641318" y="2130708"/>
                  </a:moveTo>
                  <a:cubicBezTo>
                    <a:pt x="6605514" y="2130708"/>
                    <a:pt x="6576490" y="2101047"/>
                    <a:pt x="6576490" y="2064458"/>
                  </a:cubicBezTo>
                  <a:cubicBezTo>
                    <a:pt x="6576490" y="2027869"/>
                    <a:pt x="6605514" y="1998208"/>
                    <a:pt x="6641318" y="1998208"/>
                  </a:cubicBezTo>
                  <a:cubicBezTo>
                    <a:pt x="6677120" y="1998208"/>
                    <a:pt x="6706144" y="2027869"/>
                    <a:pt x="6706144" y="2064458"/>
                  </a:cubicBezTo>
                  <a:cubicBezTo>
                    <a:pt x="6706144" y="2101047"/>
                    <a:pt x="6677120" y="2130708"/>
                    <a:pt x="6641318" y="2130708"/>
                  </a:cubicBezTo>
                  <a:close/>
                  <a:moveTo>
                    <a:pt x="5150149" y="2132726"/>
                  </a:moveTo>
                  <a:cubicBezTo>
                    <a:pt x="5114345" y="2132726"/>
                    <a:pt x="5085321" y="2103065"/>
                    <a:pt x="5085321" y="2066476"/>
                  </a:cubicBezTo>
                  <a:cubicBezTo>
                    <a:pt x="5085321" y="2029887"/>
                    <a:pt x="5114345" y="2000226"/>
                    <a:pt x="5150149" y="2000226"/>
                  </a:cubicBezTo>
                  <a:cubicBezTo>
                    <a:pt x="5185953" y="2000226"/>
                    <a:pt x="5214976" y="2029887"/>
                    <a:pt x="5214976" y="2066476"/>
                  </a:cubicBezTo>
                  <a:cubicBezTo>
                    <a:pt x="5214976" y="2103065"/>
                    <a:pt x="5185953" y="2132726"/>
                    <a:pt x="5150149" y="2132726"/>
                  </a:cubicBezTo>
                  <a:close/>
                  <a:moveTo>
                    <a:pt x="4966257" y="2132726"/>
                  </a:moveTo>
                  <a:cubicBezTo>
                    <a:pt x="4930454" y="2132726"/>
                    <a:pt x="4901430" y="2103065"/>
                    <a:pt x="4901430" y="2066476"/>
                  </a:cubicBezTo>
                  <a:cubicBezTo>
                    <a:pt x="4901430" y="2029887"/>
                    <a:pt x="4930454" y="2000226"/>
                    <a:pt x="4966257" y="2000226"/>
                  </a:cubicBezTo>
                  <a:cubicBezTo>
                    <a:pt x="5002061" y="2000226"/>
                    <a:pt x="5031085" y="2029887"/>
                    <a:pt x="5031085" y="2066476"/>
                  </a:cubicBezTo>
                  <a:cubicBezTo>
                    <a:pt x="5031085" y="2103065"/>
                    <a:pt x="5002061" y="2132726"/>
                    <a:pt x="4966257" y="2132726"/>
                  </a:cubicBezTo>
                  <a:close/>
                  <a:moveTo>
                    <a:pt x="4782366" y="2132726"/>
                  </a:moveTo>
                  <a:cubicBezTo>
                    <a:pt x="4746563" y="2132726"/>
                    <a:pt x="4717539" y="2103065"/>
                    <a:pt x="4717539" y="2066476"/>
                  </a:cubicBezTo>
                  <a:cubicBezTo>
                    <a:pt x="4717539" y="2029887"/>
                    <a:pt x="4746563" y="2000226"/>
                    <a:pt x="4782366" y="2000226"/>
                  </a:cubicBezTo>
                  <a:cubicBezTo>
                    <a:pt x="4818169" y="2000226"/>
                    <a:pt x="4847193" y="2029887"/>
                    <a:pt x="4847193" y="2066476"/>
                  </a:cubicBezTo>
                  <a:cubicBezTo>
                    <a:pt x="4847193" y="2103065"/>
                    <a:pt x="4818169" y="2132726"/>
                    <a:pt x="4782366" y="2132726"/>
                  </a:cubicBezTo>
                  <a:close/>
                  <a:moveTo>
                    <a:pt x="4598475" y="2132726"/>
                  </a:moveTo>
                  <a:cubicBezTo>
                    <a:pt x="4562671" y="2132726"/>
                    <a:pt x="4533648" y="2103065"/>
                    <a:pt x="4533648" y="2066476"/>
                  </a:cubicBezTo>
                  <a:cubicBezTo>
                    <a:pt x="4533648" y="2029887"/>
                    <a:pt x="4562671" y="2000226"/>
                    <a:pt x="4598475" y="2000226"/>
                  </a:cubicBezTo>
                  <a:cubicBezTo>
                    <a:pt x="4634278" y="2000226"/>
                    <a:pt x="4663303" y="2029887"/>
                    <a:pt x="4663303" y="2066476"/>
                  </a:cubicBezTo>
                  <a:cubicBezTo>
                    <a:pt x="4663303" y="2103065"/>
                    <a:pt x="4634278" y="2132726"/>
                    <a:pt x="4598475" y="2132726"/>
                  </a:cubicBezTo>
                  <a:close/>
                  <a:moveTo>
                    <a:pt x="4414583" y="2132726"/>
                  </a:moveTo>
                  <a:cubicBezTo>
                    <a:pt x="4378779" y="2132726"/>
                    <a:pt x="4349755" y="2103065"/>
                    <a:pt x="4349755" y="2066476"/>
                  </a:cubicBezTo>
                  <a:cubicBezTo>
                    <a:pt x="4349755" y="2029887"/>
                    <a:pt x="4378779" y="2000226"/>
                    <a:pt x="4414583" y="2000226"/>
                  </a:cubicBezTo>
                  <a:cubicBezTo>
                    <a:pt x="4450386" y="2000226"/>
                    <a:pt x="4479410" y="2029887"/>
                    <a:pt x="4479410" y="2066476"/>
                  </a:cubicBezTo>
                  <a:cubicBezTo>
                    <a:pt x="4479410" y="2103065"/>
                    <a:pt x="4450386" y="2132726"/>
                    <a:pt x="4414583" y="2132726"/>
                  </a:cubicBezTo>
                  <a:close/>
                  <a:moveTo>
                    <a:pt x="4230691" y="2132726"/>
                  </a:moveTo>
                  <a:cubicBezTo>
                    <a:pt x="4194888" y="2132726"/>
                    <a:pt x="4165863" y="2103065"/>
                    <a:pt x="4165863" y="2066476"/>
                  </a:cubicBezTo>
                  <a:cubicBezTo>
                    <a:pt x="4165863" y="2029887"/>
                    <a:pt x="4194888" y="2000226"/>
                    <a:pt x="4230691" y="2000226"/>
                  </a:cubicBezTo>
                  <a:cubicBezTo>
                    <a:pt x="4266495" y="2000226"/>
                    <a:pt x="4295519" y="2029887"/>
                    <a:pt x="4295519" y="2066476"/>
                  </a:cubicBezTo>
                  <a:cubicBezTo>
                    <a:pt x="4295519" y="2103065"/>
                    <a:pt x="4266495" y="2132726"/>
                    <a:pt x="4230691" y="2132726"/>
                  </a:cubicBezTo>
                  <a:close/>
                  <a:moveTo>
                    <a:pt x="4032071" y="2132726"/>
                  </a:moveTo>
                  <a:cubicBezTo>
                    <a:pt x="3996268" y="2132726"/>
                    <a:pt x="3967243" y="2103065"/>
                    <a:pt x="3967243" y="2066476"/>
                  </a:cubicBezTo>
                  <a:cubicBezTo>
                    <a:pt x="3967243" y="2029887"/>
                    <a:pt x="3996268" y="2000226"/>
                    <a:pt x="4032071" y="2000226"/>
                  </a:cubicBezTo>
                  <a:cubicBezTo>
                    <a:pt x="4067874" y="2000226"/>
                    <a:pt x="4096898" y="2029887"/>
                    <a:pt x="4096898" y="2066476"/>
                  </a:cubicBezTo>
                  <a:cubicBezTo>
                    <a:pt x="4096898" y="2103065"/>
                    <a:pt x="4067874" y="2132726"/>
                    <a:pt x="4032071" y="2132726"/>
                  </a:cubicBezTo>
                  <a:close/>
                  <a:moveTo>
                    <a:pt x="1188874" y="2135754"/>
                  </a:moveTo>
                  <a:cubicBezTo>
                    <a:pt x="1153071" y="2135754"/>
                    <a:pt x="1124047" y="2106093"/>
                    <a:pt x="1124047" y="2069504"/>
                  </a:cubicBezTo>
                  <a:cubicBezTo>
                    <a:pt x="1124047" y="2032915"/>
                    <a:pt x="1153071" y="2003254"/>
                    <a:pt x="1188874" y="2003254"/>
                  </a:cubicBezTo>
                  <a:cubicBezTo>
                    <a:pt x="1224678" y="2003254"/>
                    <a:pt x="1253702" y="2032915"/>
                    <a:pt x="1253702" y="2069504"/>
                  </a:cubicBezTo>
                  <a:cubicBezTo>
                    <a:pt x="1253702" y="2106093"/>
                    <a:pt x="1224678" y="2135754"/>
                    <a:pt x="1188874" y="2135754"/>
                  </a:cubicBezTo>
                  <a:close/>
                  <a:moveTo>
                    <a:pt x="1004983" y="2135754"/>
                  </a:moveTo>
                  <a:cubicBezTo>
                    <a:pt x="969180" y="2135754"/>
                    <a:pt x="940155" y="2106093"/>
                    <a:pt x="940155" y="2069504"/>
                  </a:cubicBezTo>
                  <a:cubicBezTo>
                    <a:pt x="940155" y="2032915"/>
                    <a:pt x="969180" y="2003254"/>
                    <a:pt x="1004983" y="2003254"/>
                  </a:cubicBezTo>
                  <a:cubicBezTo>
                    <a:pt x="1040786" y="2003254"/>
                    <a:pt x="1069811" y="2032915"/>
                    <a:pt x="1069811" y="2069504"/>
                  </a:cubicBezTo>
                  <a:cubicBezTo>
                    <a:pt x="1069811" y="2106093"/>
                    <a:pt x="1040786" y="2135754"/>
                    <a:pt x="1004983" y="2135754"/>
                  </a:cubicBezTo>
                  <a:close/>
                  <a:moveTo>
                    <a:pt x="821092" y="2135754"/>
                  </a:moveTo>
                  <a:cubicBezTo>
                    <a:pt x="785288" y="2135754"/>
                    <a:pt x="756264" y="2106093"/>
                    <a:pt x="756264" y="2069504"/>
                  </a:cubicBezTo>
                  <a:cubicBezTo>
                    <a:pt x="756264" y="2032915"/>
                    <a:pt x="785288" y="2003254"/>
                    <a:pt x="821092" y="2003254"/>
                  </a:cubicBezTo>
                  <a:cubicBezTo>
                    <a:pt x="856895" y="2003254"/>
                    <a:pt x="885920" y="2032915"/>
                    <a:pt x="885920" y="2069504"/>
                  </a:cubicBezTo>
                  <a:cubicBezTo>
                    <a:pt x="885920" y="2106093"/>
                    <a:pt x="856895" y="2135754"/>
                    <a:pt x="821092" y="2135754"/>
                  </a:cubicBezTo>
                  <a:close/>
                  <a:moveTo>
                    <a:pt x="637202" y="2135754"/>
                  </a:moveTo>
                  <a:cubicBezTo>
                    <a:pt x="601397" y="2135754"/>
                    <a:pt x="572374" y="2106093"/>
                    <a:pt x="572374" y="2069504"/>
                  </a:cubicBezTo>
                  <a:cubicBezTo>
                    <a:pt x="572374" y="2032915"/>
                    <a:pt x="601397" y="2003254"/>
                    <a:pt x="637202" y="2003254"/>
                  </a:cubicBezTo>
                  <a:cubicBezTo>
                    <a:pt x="673004" y="2003254"/>
                    <a:pt x="702030" y="2032915"/>
                    <a:pt x="702030" y="2069504"/>
                  </a:cubicBezTo>
                  <a:cubicBezTo>
                    <a:pt x="702030" y="2106093"/>
                    <a:pt x="673004" y="2135754"/>
                    <a:pt x="637202" y="2135754"/>
                  </a:cubicBezTo>
                  <a:close/>
                  <a:moveTo>
                    <a:pt x="453308" y="2135754"/>
                  </a:moveTo>
                  <a:cubicBezTo>
                    <a:pt x="417506" y="2135754"/>
                    <a:pt x="388481" y="2106093"/>
                    <a:pt x="388481" y="2069504"/>
                  </a:cubicBezTo>
                  <a:cubicBezTo>
                    <a:pt x="388481" y="2032915"/>
                    <a:pt x="417506" y="2003254"/>
                    <a:pt x="453308" y="2003254"/>
                  </a:cubicBezTo>
                  <a:cubicBezTo>
                    <a:pt x="489112" y="2003254"/>
                    <a:pt x="518136" y="2032915"/>
                    <a:pt x="518136" y="2069504"/>
                  </a:cubicBezTo>
                  <a:cubicBezTo>
                    <a:pt x="518136" y="2106093"/>
                    <a:pt x="489112" y="2135754"/>
                    <a:pt x="453308" y="2135754"/>
                  </a:cubicBezTo>
                  <a:close/>
                  <a:moveTo>
                    <a:pt x="269417" y="2135754"/>
                  </a:moveTo>
                  <a:cubicBezTo>
                    <a:pt x="233614" y="2135754"/>
                    <a:pt x="204589" y="2106093"/>
                    <a:pt x="204589" y="2069504"/>
                  </a:cubicBezTo>
                  <a:cubicBezTo>
                    <a:pt x="204589" y="2032915"/>
                    <a:pt x="233614" y="2003254"/>
                    <a:pt x="269417" y="2003254"/>
                  </a:cubicBezTo>
                  <a:cubicBezTo>
                    <a:pt x="305220" y="2003254"/>
                    <a:pt x="334245" y="2032915"/>
                    <a:pt x="334245" y="2069504"/>
                  </a:cubicBezTo>
                  <a:cubicBezTo>
                    <a:pt x="334245" y="2106093"/>
                    <a:pt x="305220" y="2135754"/>
                    <a:pt x="269417" y="2135754"/>
                  </a:cubicBezTo>
                  <a:close/>
                  <a:moveTo>
                    <a:pt x="6459386" y="2304608"/>
                  </a:moveTo>
                  <a:cubicBezTo>
                    <a:pt x="6423584" y="2304608"/>
                    <a:pt x="6394560" y="2274947"/>
                    <a:pt x="6394560" y="2238358"/>
                  </a:cubicBezTo>
                  <a:cubicBezTo>
                    <a:pt x="6394560" y="2201769"/>
                    <a:pt x="6423584" y="2172108"/>
                    <a:pt x="6459386" y="2172108"/>
                  </a:cubicBezTo>
                  <a:cubicBezTo>
                    <a:pt x="6495190" y="2172108"/>
                    <a:pt x="6524213" y="2201769"/>
                    <a:pt x="6524213" y="2238358"/>
                  </a:cubicBezTo>
                  <a:cubicBezTo>
                    <a:pt x="6524213" y="2274947"/>
                    <a:pt x="6495190" y="2304608"/>
                    <a:pt x="6459386" y="2304608"/>
                  </a:cubicBezTo>
                  <a:close/>
                  <a:moveTo>
                    <a:pt x="6275496" y="2304608"/>
                  </a:moveTo>
                  <a:cubicBezTo>
                    <a:pt x="6239692" y="2304608"/>
                    <a:pt x="6210668" y="2274947"/>
                    <a:pt x="6210668" y="2238358"/>
                  </a:cubicBezTo>
                  <a:cubicBezTo>
                    <a:pt x="6210668" y="2201769"/>
                    <a:pt x="6239692" y="2172108"/>
                    <a:pt x="6275496" y="2172108"/>
                  </a:cubicBezTo>
                  <a:cubicBezTo>
                    <a:pt x="6311298" y="2172108"/>
                    <a:pt x="6340322" y="2201769"/>
                    <a:pt x="6340322" y="2238358"/>
                  </a:cubicBezTo>
                  <a:cubicBezTo>
                    <a:pt x="6340322" y="2274947"/>
                    <a:pt x="6311298" y="2304608"/>
                    <a:pt x="6275496" y="2304608"/>
                  </a:cubicBezTo>
                  <a:close/>
                  <a:moveTo>
                    <a:pt x="6091604" y="2304608"/>
                  </a:moveTo>
                  <a:cubicBezTo>
                    <a:pt x="6055801" y="2304608"/>
                    <a:pt x="6026777" y="2274947"/>
                    <a:pt x="6026777" y="2238358"/>
                  </a:cubicBezTo>
                  <a:cubicBezTo>
                    <a:pt x="6026777" y="2201769"/>
                    <a:pt x="6055801" y="2172108"/>
                    <a:pt x="6091604" y="2172108"/>
                  </a:cubicBezTo>
                  <a:cubicBezTo>
                    <a:pt x="6127408" y="2172108"/>
                    <a:pt x="6156432" y="2201769"/>
                    <a:pt x="6156432" y="2238358"/>
                  </a:cubicBezTo>
                  <a:cubicBezTo>
                    <a:pt x="6156432" y="2274947"/>
                    <a:pt x="6127408" y="2304608"/>
                    <a:pt x="6091604" y="2304608"/>
                  </a:cubicBezTo>
                  <a:close/>
                  <a:moveTo>
                    <a:pt x="5907713" y="2304608"/>
                  </a:moveTo>
                  <a:cubicBezTo>
                    <a:pt x="5871910" y="2304608"/>
                    <a:pt x="5842885" y="2274947"/>
                    <a:pt x="5842885" y="2238358"/>
                  </a:cubicBezTo>
                  <a:cubicBezTo>
                    <a:pt x="5842885" y="2201769"/>
                    <a:pt x="5871910" y="2172108"/>
                    <a:pt x="5907713" y="2172108"/>
                  </a:cubicBezTo>
                  <a:cubicBezTo>
                    <a:pt x="5943516" y="2172108"/>
                    <a:pt x="5972540" y="2201769"/>
                    <a:pt x="5972540" y="2238358"/>
                  </a:cubicBezTo>
                  <a:cubicBezTo>
                    <a:pt x="5972540" y="2274947"/>
                    <a:pt x="5943516" y="2304608"/>
                    <a:pt x="5907713" y="2304608"/>
                  </a:cubicBezTo>
                  <a:close/>
                  <a:moveTo>
                    <a:pt x="5723822" y="2304608"/>
                  </a:moveTo>
                  <a:cubicBezTo>
                    <a:pt x="5688018" y="2304608"/>
                    <a:pt x="5658995" y="2274947"/>
                    <a:pt x="5658995" y="2238358"/>
                  </a:cubicBezTo>
                  <a:cubicBezTo>
                    <a:pt x="5658995" y="2201769"/>
                    <a:pt x="5688018" y="2172108"/>
                    <a:pt x="5723822" y="2172108"/>
                  </a:cubicBezTo>
                  <a:cubicBezTo>
                    <a:pt x="5759625" y="2172108"/>
                    <a:pt x="5788649" y="2201769"/>
                    <a:pt x="5788649" y="2238358"/>
                  </a:cubicBezTo>
                  <a:cubicBezTo>
                    <a:pt x="5788649" y="2274947"/>
                    <a:pt x="5759625" y="2304608"/>
                    <a:pt x="5723822" y="2304608"/>
                  </a:cubicBezTo>
                  <a:close/>
                  <a:moveTo>
                    <a:pt x="5539931" y="2304608"/>
                  </a:moveTo>
                  <a:cubicBezTo>
                    <a:pt x="5504127" y="2304608"/>
                    <a:pt x="5475103" y="2274947"/>
                    <a:pt x="5475103" y="2238358"/>
                  </a:cubicBezTo>
                  <a:cubicBezTo>
                    <a:pt x="5475103" y="2201769"/>
                    <a:pt x="5504127" y="2172108"/>
                    <a:pt x="5539931" y="2172108"/>
                  </a:cubicBezTo>
                  <a:cubicBezTo>
                    <a:pt x="5575733" y="2172108"/>
                    <a:pt x="5604758" y="2201769"/>
                    <a:pt x="5604758" y="2238358"/>
                  </a:cubicBezTo>
                  <a:cubicBezTo>
                    <a:pt x="5604758" y="2274947"/>
                    <a:pt x="5575733" y="2304608"/>
                    <a:pt x="5539931" y="2304608"/>
                  </a:cubicBezTo>
                  <a:close/>
                  <a:moveTo>
                    <a:pt x="5341309" y="2304608"/>
                  </a:moveTo>
                  <a:cubicBezTo>
                    <a:pt x="5305506" y="2304608"/>
                    <a:pt x="5276482" y="2274947"/>
                    <a:pt x="5276482" y="2238358"/>
                  </a:cubicBezTo>
                  <a:cubicBezTo>
                    <a:pt x="5276482" y="2201769"/>
                    <a:pt x="5305506" y="2172108"/>
                    <a:pt x="5341309" y="2172108"/>
                  </a:cubicBezTo>
                  <a:cubicBezTo>
                    <a:pt x="5377113" y="2172108"/>
                    <a:pt x="5406137" y="2201769"/>
                    <a:pt x="5406137" y="2238358"/>
                  </a:cubicBezTo>
                  <a:cubicBezTo>
                    <a:pt x="5406137" y="2274947"/>
                    <a:pt x="5377113" y="2304608"/>
                    <a:pt x="5341309" y="2304608"/>
                  </a:cubicBezTo>
                  <a:close/>
                  <a:moveTo>
                    <a:pt x="3844214" y="2306626"/>
                  </a:moveTo>
                  <a:cubicBezTo>
                    <a:pt x="3808412" y="2306626"/>
                    <a:pt x="3779387" y="2276965"/>
                    <a:pt x="3779387" y="2240376"/>
                  </a:cubicBezTo>
                  <a:cubicBezTo>
                    <a:pt x="3779387" y="2203787"/>
                    <a:pt x="3808412" y="2174126"/>
                    <a:pt x="3844214" y="2174126"/>
                  </a:cubicBezTo>
                  <a:cubicBezTo>
                    <a:pt x="3880018" y="2174126"/>
                    <a:pt x="3909042" y="2203787"/>
                    <a:pt x="3909042" y="2240376"/>
                  </a:cubicBezTo>
                  <a:cubicBezTo>
                    <a:pt x="3909042" y="2276965"/>
                    <a:pt x="3880018" y="2306626"/>
                    <a:pt x="3844214" y="2306626"/>
                  </a:cubicBezTo>
                  <a:close/>
                  <a:moveTo>
                    <a:pt x="3660323" y="2306626"/>
                  </a:moveTo>
                  <a:cubicBezTo>
                    <a:pt x="3624520" y="2306626"/>
                    <a:pt x="3595496" y="2276965"/>
                    <a:pt x="3595496" y="2240376"/>
                  </a:cubicBezTo>
                  <a:cubicBezTo>
                    <a:pt x="3595496" y="2203787"/>
                    <a:pt x="3624520" y="2174126"/>
                    <a:pt x="3660323" y="2174126"/>
                  </a:cubicBezTo>
                  <a:cubicBezTo>
                    <a:pt x="3696126" y="2174126"/>
                    <a:pt x="3725150" y="2203787"/>
                    <a:pt x="3725150" y="2240376"/>
                  </a:cubicBezTo>
                  <a:cubicBezTo>
                    <a:pt x="3725150" y="2276965"/>
                    <a:pt x="3696126" y="2306626"/>
                    <a:pt x="3660323" y="2306626"/>
                  </a:cubicBezTo>
                  <a:close/>
                  <a:moveTo>
                    <a:pt x="3476432" y="2306626"/>
                  </a:moveTo>
                  <a:cubicBezTo>
                    <a:pt x="3440629" y="2306626"/>
                    <a:pt x="3411605" y="2276965"/>
                    <a:pt x="3411605" y="2240376"/>
                  </a:cubicBezTo>
                  <a:cubicBezTo>
                    <a:pt x="3411605" y="2203787"/>
                    <a:pt x="3440629" y="2174126"/>
                    <a:pt x="3476432" y="2174126"/>
                  </a:cubicBezTo>
                  <a:cubicBezTo>
                    <a:pt x="3512235" y="2174126"/>
                    <a:pt x="3541260" y="2203787"/>
                    <a:pt x="3541260" y="2240376"/>
                  </a:cubicBezTo>
                  <a:cubicBezTo>
                    <a:pt x="3541260" y="2276965"/>
                    <a:pt x="3512235" y="2306626"/>
                    <a:pt x="3476432" y="2306626"/>
                  </a:cubicBezTo>
                  <a:close/>
                  <a:moveTo>
                    <a:pt x="3292541" y="2306626"/>
                  </a:moveTo>
                  <a:cubicBezTo>
                    <a:pt x="3256737" y="2306626"/>
                    <a:pt x="3227713" y="2276965"/>
                    <a:pt x="3227713" y="2240376"/>
                  </a:cubicBezTo>
                  <a:cubicBezTo>
                    <a:pt x="3227713" y="2203787"/>
                    <a:pt x="3256737" y="2174126"/>
                    <a:pt x="3292541" y="2174126"/>
                  </a:cubicBezTo>
                  <a:cubicBezTo>
                    <a:pt x="3328344" y="2174126"/>
                    <a:pt x="3357368" y="2203787"/>
                    <a:pt x="3357368" y="2240376"/>
                  </a:cubicBezTo>
                  <a:cubicBezTo>
                    <a:pt x="3357368" y="2276965"/>
                    <a:pt x="3328344" y="2306626"/>
                    <a:pt x="3292541" y="2306626"/>
                  </a:cubicBezTo>
                  <a:close/>
                  <a:moveTo>
                    <a:pt x="3108649" y="2306626"/>
                  </a:moveTo>
                  <a:cubicBezTo>
                    <a:pt x="3072846" y="2306626"/>
                    <a:pt x="3043821" y="2276965"/>
                    <a:pt x="3043821" y="2240376"/>
                  </a:cubicBezTo>
                  <a:cubicBezTo>
                    <a:pt x="3043821" y="2203787"/>
                    <a:pt x="3072846" y="2174126"/>
                    <a:pt x="3108649" y="2174126"/>
                  </a:cubicBezTo>
                  <a:cubicBezTo>
                    <a:pt x="3144453" y="2174126"/>
                    <a:pt x="3173477" y="2203787"/>
                    <a:pt x="3173477" y="2240376"/>
                  </a:cubicBezTo>
                  <a:cubicBezTo>
                    <a:pt x="3173477" y="2276965"/>
                    <a:pt x="3144453" y="2306626"/>
                    <a:pt x="3108649" y="2306626"/>
                  </a:cubicBezTo>
                  <a:close/>
                  <a:moveTo>
                    <a:pt x="2924758" y="2306626"/>
                  </a:moveTo>
                  <a:cubicBezTo>
                    <a:pt x="2888955" y="2306626"/>
                    <a:pt x="2859931" y="2276965"/>
                    <a:pt x="2859931" y="2240376"/>
                  </a:cubicBezTo>
                  <a:cubicBezTo>
                    <a:pt x="2859931" y="2203787"/>
                    <a:pt x="2888955" y="2174126"/>
                    <a:pt x="2924758" y="2174126"/>
                  </a:cubicBezTo>
                  <a:cubicBezTo>
                    <a:pt x="2960561" y="2174126"/>
                    <a:pt x="2989585" y="2203787"/>
                    <a:pt x="2989585" y="2240376"/>
                  </a:cubicBezTo>
                  <a:cubicBezTo>
                    <a:pt x="2989585" y="2276965"/>
                    <a:pt x="2960561" y="2306626"/>
                    <a:pt x="2924758" y="2306626"/>
                  </a:cubicBezTo>
                  <a:close/>
                  <a:moveTo>
                    <a:pt x="2726137" y="2306626"/>
                  </a:moveTo>
                  <a:cubicBezTo>
                    <a:pt x="2690334" y="2306626"/>
                    <a:pt x="2661310" y="2276965"/>
                    <a:pt x="2661310" y="2240376"/>
                  </a:cubicBezTo>
                  <a:cubicBezTo>
                    <a:pt x="2661310" y="2203787"/>
                    <a:pt x="2690334" y="2174126"/>
                    <a:pt x="2726137" y="2174126"/>
                  </a:cubicBezTo>
                  <a:cubicBezTo>
                    <a:pt x="2761940" y="2174126"/>
                    <a:pt x="2790965" y="2203787"/>
                    <a:pt x="2790965" y="2240376"/>
                  </a:cubicBezTo>
                  <a:cubicBezTo>
                    <a:pt x="2790965" y="2276965"/>
                    <a:pt x="2761940" y="2306626"/>
                    <a:pt x="2726137" y="2306626"/>
                  </a:cubicBezTo>
                  <a:close/>
                  <a:moveTo>
                    <a:pt x="2527740" y="2307635"/>
                  </a:moveTo>
                  <a:cubicBezTo>
                    <a:pt x="2491936" y="2307635"/>
                    <a:pt x="2462913" y="2277974"/>
                    <a:pt x="2462913" y="2241385"/>
                  </a:cubicBezTo>
                  <a:cubicBezTo>
                    <a:pt x="2462913" y="2204796"/>
                    <a:pt x="2491936" y="2175135"/>
                    <a:pt x="2527740" y="2175135"/>
                  </a:cubicBezTo>
                  <a:cubicBezTo>
                    <a:pt x="2563544" y="2175135"/>
                    <a:pt x="2592568" y="2204796"/>
                    <a:pt x="2592568" y="2241385"/>
                  </a:cubicBezTo>
                  <a:cubicBezTo>
                    <a:pt x="2592568" y="2277974"/>
                    <a:pt x="2563544" y="2307635"/>
                    <a:pt x="2527740" y="2307635"/>
                  </a:cubicBezTo>
                  <a:close/>
                  <a:moveTo>
                    <a:pt x="2343849" y="2307635"/>
                  </a:moveTo>
                  <a:cubicBezTo>
                    <a:pt x="2308045" y="2307635"/>
                    <a:pt x="2279021" y="2277974"/>
                    <a:pt x="2279021" y="2241385"/>
                  </a:cubicBezTo>
                  <a:cubicBezTo>
                    <a:pt x="2279021" y="2204796"/>
                    <a:pt x="2308045" y="2175135"/>
                    <a:pt x="2343849" y="2175135"/>
                  </a:cubicBezTo>
                  <a:cubicBezTo>
                    <a:pt x="2379652" y="2175135"/>
                    <a:pt x="2408676" y="2204796"/>
                    <a:pt x="2408676" y="2241385"/>
                  </a:cubicBezTo>
                  <a:cubicBezTo>
                    <a:pt x="2408676" y="2277974"/>
                    <a:pt x="2379652" y="2307635"/>
                    <a:pt x="2343849" y="2307635"/>
                  </a:cubicBezTo>
                  <a:close/>
                  <a:moveTo>
                    <a:pt x="2159957" y="2307635"/>
                  </a:moveTo>
                  <a:cubicBezTo>
                    <a:pt x="2124154" y="2307635"/>
                    <a:pt x="2095129" y="2277974"/>
                    <a:pt x="2095129" y="2241385"/>
                  </a:cubicBezTo>
                  <a:cubicBezTo>
                    <a:pt x="2095129" y="2204796"/>
                    <a:pt x="2124154" y="2175135"/>
                    <a:pt x="2159957" y="2175135"/>
                  </a:cubicBezTo>
                  <a:cubicBezTo>
                    <a:pt x="2195761" y="2175135"/>
                    <a:pt x="2224785" y="2204796"/>
                    <a:pt x="2224785" y="2241385"/>
                  </a:cubicBezTo>
                  <a:cubicBezTo>
                    <a:pt x="2224785" y="2277974"/>
                    <a:pt x="2195761" y="2307635"/>
                    <a:pt x="2159957" y="2307635"/>
                  </a:cubicBezTo>
                  <a:close/>
                  <a:moveTo>
                    <a:pt x="1976067" y="2307635"/>
                  </a:moveTo>
                  <a:cubicBezTo>
                    <a:pt x="1940263" y="2307635"/>
                    <a:pt x="1911239" y="2277974"/>
                    <a:pt x="1911239" y="2241385"/>
                  </a:cubicBezTo>
                  <a:cubicBezTo>
                    <a:pt x="1911239" y="2204796"/>
                    <a:pt x="1940263" y="2175135"/>
                    <a:pt x="1976067" y="2175135"/>
                  </a:cubicBezTo>
                  <a:cubicBezTo>
                    <a:pt x="2011869" y="2175135"/>
                    <a:pt x="2040894" y="2204796"/>
                    <a:pt x="2040894" y="2241385"/>
                  </a:cubicBezTo>
                  <a:cubicBezTo>
                    <a:pt x="2040894" y="2277974"/>
                    <a:pt x="2011869" y="2307635"/>
                    <a:pt x="1976067" y="2307635"/>
                  </a:cubicBezTo>
                  <a:close/>
                  <a:moveTo>
                    <a:pt x="1792176" y="2307635"/>
                  </a:moveTo>
                  <a:cubicBezTo>
                    <a:pt x="1756371" y="2307635"/>
                    <a:pt x="1727348" y="2277974"/>
                    <a:pt x="1727348" y="2241385"/>
                  </a:cubicBezTo>
                  <a:cubicBezTo>
                    <a:pt x="1727348" y="2204796"/>
                    <a:pt x="1756371" y="2175135"/>
                    <a:pt x="1792176" y="2175135"/>
                  </a:cubicBezTo>
                  <a:cubicBezTo>
                    <a:pt x="1827979" y="2175135"/>
                    <a:pt x="1857004" y="2204796"/>
                    <a:pt x="1857004" y="2241385"/>
                  </a:cubicBezTo>
                  <a:cubicBezTo>
                    <a:pt x="1857004" y="2277974"/>
                    <a:pt x="1827979" y="2307635"/>
                    <a:pt x="1792176" y="2307635"/>
                  </a:cubicBezTo>
                  <a:close/>
                  <a:moveTo>
                    <a:pt x="1608284" y="2307635"/>
                  </a:moveTo>
                  <a:cubicBezTo>
                    <a:pt x="1572481" y="2307635"/>
                    <a:pt x="1543457" y="2277974"/>
                    <a:pt x="1543457" y="2241385"/>
                  </a:cubicBezTo>
                  <a:cubicBezTo>
                    <a:pt x="1543457" y="2204796"/>
                    <a:pt x="1572481" y="2175135"/>
                    <a:pt x="1608284" y="2175135"/>
                  </a:cubicBezTo>
                  <a:cubicBezTo>
                    <a:pt x="1644087" y="2175135"/>
                    <a:pt x="1673111" y="2204796"/>
                    <a:pt x="1673111" y="2241385"/>
                  </a:cubicBezTo>
                  <a:cubicBezTo>
                    <a:pt x="1673111" y="2277974"/>
                    <a:pt x="1644087" y="2307635"/>
                    <a:pt x="1608284" y="2307635"/>
                  </a:cubicBezTo>
                  <a:close/>
                  <a:moveTo>
                    <a:pt x="1409664" y="2307635"/>
                  </a:moveTo>
                  <a:cubicBezTo>
                    <a:pt x="1373860" y="2307635"/>
                    <a:pt x="1344837" y="2277974"/>
                    <a:pt x="1344837" y="2241385"/>
                  </a:cubicBezTo>
                  <a:cubicBezTo>
                    <a:pt x="1344837" y="2204796"/>
                    <a:pt x="1373860" y="2175135"/>
                    <a:pt x="1409664" y="2175135"/>
                  </a:cubicBezTo>
                  <a:cubicBezTo>
                    <a:pt x="1445466" y="2175135"/>
                    <a:pt x="1474491" y="2204796"/>
                    <a:pt x="1474491" y="2241385"/>
                  </a:cubicBezTo>
                  <a:cubicBezTo>
                    <a:pt x="1474491" y="2277974"/>
                    <a:pt x="1445466" y="2307635"/>
                    <a:pt x="1409664" y="2307635"/>
                  </a:cubicBezTo>
                  <a:close/>
                  <a:moveTo>
                    <a:pt x="7580117" y="2309654"/>
                  </a:moveTo>
                  <a:cubicBezTo>
                    <a:pt x="7544314" y="2309654"/>
                    <a:pt x="7515289" y="2279993"/>
                    <a:pt x="7515289" y="2243404"/>
                  </a:cubicBezTo>
                  <a:cubicBezTo>
                    <a:pt x="7515289" y="2206815"/>
                    <a:pt x="7544314" y="2177154"/>
                    <a:pt x="7580117" y="2177154"/>
                  </a:cubicBezTo>
                  <a:cubicBezTo>
                    <a:pt x="7615921" y="2177154"/>
                    <a:pt x="7644945" y="2206815"/>
                    <a:pt x="7644945" y="2243404"/>
                  </a:cubicBezTo>
                  <a:cubicBezTo>
                    <a:pt x="7644945" y="2279993"/>
                    <a:pt x="7615921" y="2309654"/>
                    <a:pt x="7580117" y="2309654"/>
                  </a:cubicBezTo>
                  <a:close/>
                  <a:moveTo>
                    <a:pt x="7396226" y="2309654"/>
                  </a:moveTo>
                  <a:cubicBezTo>
                    <a:pt x="7360422" y="2309654"/>
                    <a:pt x="7331398" y="2279993"/>
                    <a:pt x="7331398" y="2243404"/>
                  </a:cubicBezTo>
                  <a:cubicBezTo>
                    <a:pt x="7331398" y="2206815"/>
                    <a:pt x="7360422" y="2177154"/>
                    <a:pt x="7396226" y="2177154"/>
                  </a:cubicBezTo>
                  <a:cubicBezTo>
                    <a:pt x="7432029" y="2177154"/>
                    <a:pt x="7461054" y="2206815"/>
                    <a:pt x="7461054" y="2243404"/>
                  </a:cubicBezTo>
                  <a:cubicBezTo>
                    <a:pt x="7461054" y="2279993"/>
                    <a:pt x="7432029" y="2309654"/>
                    <a:pt x="7396226" y="2309654"/>
                  </a:cubicBezTo>
                  <a:close/>
                  <a:moveTo>
                    <a:pt x="7212336" y="2309654"/>
                  </a:moveTo>
                  <a:cubicBezTo>
                    <a:pt x="7176532" y="2309654"/>
                    <a:pt x="7147508" y="2279993"/>
                    <a:pt x="7147508" y="2243404"/>
                  </a:cubicBezTo>
                  <a:cubicBezTo>
                    <a:pt x="7147508" y="2206815"/>
                    <a:pt x="7176532" y="2177154"/>
                    <a:pt x="7212336" y="2177154"/>
                  </a:cubicBezTo>
                  <a:cubicBezTo>
                    <a:pt x="7248138" y="2177154"/>
                    <a:pt x="7277162" y="2206815"/>
                    <a:pt x="7277162" y="2243404"/>
                  </a:cubicBezTo>
                  <a:cubicBezTo>
                    <a:pt x="7277162" y="2279993"/>
                    <a:pt x="7248138" y="2309654"/>
                    <a:pt x="7212336" y="2309654"/>
                  </a:cubicBezTo>
                  <a:close/>
                  <a:moveTo>
                    <a:pt x="7028444" y="2309654"/>
                  </a:moveTo>
                  <a:cubicBezTo>
                    <a:pt x="6992640" y="2309654"/>
                    <a:pt x="6963616" y="2279993"/>
                    <a:pt x="6963616" y="2243404"/>
                  </a:cubicBezTo>
                  <a:cubicBezTo>
                    <a:pt x="6963616" y="2206815"/>
                    <a:pt x="6992640" y="2177154"/>
                    <a:pt x="7028444" y="2177154"/>
                  </a:cubicBezTo>
                  <a:cubicBezTo>
                    <a:pt x="7064248" y="2177154"/>
                    <a:pt x="7093272" y="2206815"/>
                    <a:pt x="7093272" y="2243404"/>
                  </a:cubicBezTo>
                  <a:cubicBezTo>
                    <a:pt x="7093272" y="2279993"/>
                    <a:pt x="7064248" y="2309654"/>
                    <a:pt x="7028444" y="2309654"/>
                  </a:cubicBezTo>
                  <a:close/>
                  <a:moveTo>
                    <a:pt x="6844552" y="2309654"/>
                  </a:moveTo>
                  <a:cubicBezTo>
                    <a:pt x="6808748" y="2309654"/>
                    <a:pt x="6779724" y="2279993"/>
                    <a:pt x="6779724" y="2243404"/>
                  </a:cubicBezTo>
                  <a:cubicBezTo>
                    <a:pt x="6779724" y="2206815"/>
                    <a:pt x="6808748" y="2177154"/>
                    <a:pt x="6844552" y="2177154"/>
                  </a:cubicBezTo>
                  <a:cubicBezTo>
                    <a:pt x="6880356" y="2177154"/>
                    <a:pt x="6909380" y="2206815"/>
                    <a:pt x="6909380" y="2243404"/>
                  </a:cubicBezTo>
                  <a:cubicBezTo>
                    <a:pt x="6909380" y="2279993"/>
                    <a:pt x="6880356" y="2309654"/>
                    <a:pt x="6844552" y="2309654"/>
                  </a:cubicBezTo>
                  <a:close/>
                  <a:moveTo>
                    <a:pt x="6645932" y="2309654"/>
                  </a:moveTo>
                  <a:cubicBezTo>
                    <a:pt x="6610128" y="2309654"/>
                    <a:pt x="6581104" y="2279993"/>
                    <a:pt x="6581104" y="2243404"/>
                  </a:cubicBezTo>
                  <a:cubicBezTo>
                    <a:pt x="6581104" y="2206815"/>
                    <a:pt x="6610128" y="2177154"/>
                    <a:pt x="6645932" y="2177154"/>
                  </a:cubicBezTo>
                  <a:cubicBezTo>
                    <a:pt x="6681734" y="2177154"/>
                    <a:pt x="6710758" y="2206815"/>
                    <a:pt x="6710758" y="2243404"/>
                  </a:cubicBezTo>
                  <a:cubicBezTo>
                    <a:pt x="6710758" y="2279993"/>
                    <a:pt x="6681734" y="2309654"/>
                    <a:pt x="6645932" y="2309654"/>
                  </a:cubicBezTo>
                  <a:close/>
                  <a:moveTo>
                    <a:pt x="5154763" y="2311672"/>
                  </a:moveTo>
                  <a:cubicBezTo>
                    <a:pt x="5118960" y="2311672"/>
                    <a:pt x="5089936" y="2282011"/>
                    <a:pt x="5089936" y="2245422"/>
                  </a:cubicBezTo>
                  <a:cubicBezTo>
                    <a:pt x="5089936" y="2208833"/>
                    <a:pt x="5118960" y="2179172"/>
                    <a:pt x="5154763" y="2179172"/>
                  </a:cubicBezTo>
                  <a:cubicBezTo>
                    <a:pt x="5190567" y="2179172"/>
                    <a:pt x="5219591" y="2208833"/>
                    <a:pt x="5219591" y="2245422"/>
                  </a:cubicBezTo>
                  <a:cubicBezTo>
                    <a:pt x="5219591" y="2282011"/>
                    <a:pt x="5190567" y="2311672"/>
                    <a:pt x="5154763" y="2311672"/>
                  </a:cubicBezTo>
                  <a:close/>
                  <a:moveTo>
                    <a:pt x="4970872" y="2311672"/>
                  </a:moveTo>
                  <a:cubicBezTo>
                    <a:pt x="4935068" y="2311672"/>
                    <a:pt x="4906044" y="2282011"/>
                    <a:pt x="4906044" y="2245422"/>
                  </a:cubicBezTo>
                  <a:cubicBezTo>
                    <a:pt x="4906044" y="2208833"/>
                    <a:pt x="4935068" y="2179172"/>
                    <a:pt x="4970872" y="2179172"/>
                  </a:cubicBezTo>
                  <a:cubicBezTo>
                    <a:pt x="5006676" y="2179172"/>
                    <a:pt x="5035700" y="2208833"/>
                    <a:pt x="5035700" y="2245422"/>
                  </a:cubicBezTo>
                  <a:cubicBezTo>
                    <a:pt x="5035700" y="2282011"/>
                    <a:pt x="5006676" y="2311672"/>
                    <a:pt x="4970872" y="2311672"/>
                  </a:cubicBezTo>
                  <a:close/>
                  <a:moveTo>
                    <a:pt x="4786980" y="2311672"/>
                  </a:moveTo>
                  <a:cubicBezTo>
                    <a:pt x="4751178" y="2311672"/>
                    <a:pt x="4722153" y="2282011"/>
                    <a:pt x="4722153" y="2245422"/>
                  </a:cubicBezTo>
                  <a:cubicBezTo>
                    <a:pt x="4722153" y="2208833"/>
                    <a:pt x="4751178" y="2179172"/>
                    <a:pt x="4786980" y="2179172"/>
                  </a:cubicBezTo>
                  <a:cubicBezTo>
                    <a:pt x="4822784" y="2179172"/>
                    <a:pt x="4851808" y="2208833"/>
                    <a:pt x="4851808" y="2245422"/>
                  </a:cubicBezTo>
                  <a:cubicBezTo>
                    <a:pt x="4851808" y="2282011"/>
                    <a:pt x="4822784" y="2311672"/>
                    <a:pt x="4786980" y="2311672"/>
                  </a:cubicBezTo>
                  <a:close/>
                  <a:moveTo>
                    <a:pt x="4603090" y="2311672"/>
                  </a:moveTo>
                  <a:cubicBezTo>
                    <a:pt x="4567286" y="2311672"/>
                    <a:pt x="4538262" y="2282011"/>
                    <a:pt x="4538262" y="2245422"/>
                  </a:cubicBezTo>
                  <a:cubicBezTo>
                    <a:pt x="4538262" y="2208833"/>
                    <a:pt x="4567286" y="2179172"/>
                    <a:pt x="4603090" y="2179172"/>
                  </a:cubicBezTo>
                  <a:cubicBezTo>
                    <a:pt x="4638893" y="2179172"/>
                    <a:pt x="4667918" y="2208833"/>
                    <a:pt x="4667918" y="2245422"/>
                  </a:cubicBezTo>
                  <a:cubicBezTo>
                    <a:pt x="4667918" y="2282011"/>
                    <a:pt x="4638893" y="2311672"/>
                    <a:pt x="4603090" y="2311672"/>
                  </a:cubicBezTo>
                  <a:close/>
                  <a:moveTo>
                    <a:pt x="4419198" y="2311672"/>
                  </a:moveTo>
                  <a:cubicBezTo>
                    <a:pt x="4383395" y="2311672"/>
                    <a:pt x="4354371" y="2282011"/>
                    <a:pt x="4354371" y="2245422"/>
                  </a:cubicBezTo>
                  <a:cubicBezTo>
                    <a:pt x="4354371" y="2208833"/>
                    <a:pt x="4383395" y="2179172"/>
                    <a:pt x="4419198" y="2179172"/>
                  </a:cubicBezTo>
                  <a:cubicBezTo>
                    <a:pt x="4455002" y="2179172"/>
                    <a:pt x="4484026" y="2208833"/>
                    <a:pt x="4484026" y="2245422"/>
                  </a:cubicBezTo>
                  <a:cubicBezTo>
                    <a:pt x="4484026" y="2282011"/>
                    <a:pt x="4455002" y="2311672"/>
                    <a:pt x="4419198" y="2311672"/>
                  </a:cubicBezTo>
                  <a:close/>
                  <a:moveTo>
                    <a:pt x="4235307" y="2311672"/>
                  </a:moveTo>
                  <a:cubicBezTo>
                    <a:pt x="4199503" y="2311672"/>
                    <a:pt x="4170479" y="2282011"/>
                    <a:pt x="4170479" y="2245422"/>
                  </a:cubicBezTo>
                  <a:cubicBezTo>
                    <a:pt x="4170479" y="2208833"/>
                    <a:pt x="4199503" y="2179172"/>
                    <a:pt x="4235307" y="2179172"/>
                  </a:cubicBezTo>
                  <a:cubicBezTo>
                    <a:pt x="4271110" y="2179172"/>
                    <a:pt x="4300134" y="2208833"/>
                    <a:pt x="4300134" y="2245422"/>
                  </a:cubicBezTo>
                  <a:cubicBezTo>
                    <a:pt x="4300134" y="2282011"/>
                    <a:pt x="4271110" y="2311672"/>
                    <a:pt x="4235307" y="2311672"/>
                  </a:cubicBezTo>
                  <a:close/>
                  <a:moveTo>
                    <a:pt x="4036685" y="2311672"/>
                  </a:moveTo>
                  <a:cubicBezTo>
                    <a:pt x="4000883" y="2311672"/>
                    <a:pt x="3971858" y="2282011"/>
                    <a:pt x="3971858" y="2245422"/>
                  </a:cubicBezTo>
                  <a:cubicBezTo>
                    <a:pt x="3971858" y="2208833"/>
                    <a:pt x="4000883" y="2179172"/>
                    <a:pt x="4036685" y="2179172"/>
                  </a:cubicBezTo>
                  <a:cubicBezTo>
                    <a:pt x="4072489" y="2179172"/>
                    <a:pt x="4101513" y="2208833"/>
                    <a:pt x="4101513" y="2245422"/>
                  </a:cubicBezTo>
                  <a:cubicBezTo>
                    <a:pt x="4101513" y="2282011"/>
                    <a:pt x="4072489" y="2311672"/>
                    <a:pt x="4036685" y="2311672"/>
                  </a:cubicBezTo>
                  <a:close/>
                  <a:moveTo>
                    <a:pt x="1193489" y="2314700"/>
                  </a:moveTo>
                  <a:cubicBezTo>
                    <a:pt x="1157685" y="2314700"/>
                    <a:pt x="1128661" y="2285039"/>
                    <a:pt x="1128661" y="2248450"/>
                  </a:cubicBezTo>
                  <a:cubicBezTo>
                    <a:pt x="1128661" y="2211861"/>
                    <a:pt x="1157685" y="2182200"/>
                    <a:pt x="1193489" y="2182200"/>
                  </a:cubicBezTo>
                  <a:cubicBezTo>
                    <a:pt x="1229293" y="2182200"/>
                    <a:pt x="1258318" y="2211861"/>
                    <a:pt x="1258318" y="2248450"/>
                  </a:cubicBezTo>
                  <a:cubicBezTo>
                    <a:pt x="1258318" y="2285039"/>
                    <a:pt x="1229293" y="2314700"/>
                    <a:pt x="1193489" y="2314700"/>
                  </a:cubicBezTo>
                  <a:close/>
                  <a:moveTo>
                    <a:pt x="1009598" y="2314700"/>
                  </a:moveTo>
                  <a:cubicBezTo>
                    <a:pt x="973794" y="2314700"/>
                    <a:pt x="944771" y="2285039"/>
                    <a:pt x="944771" y="2248450"/>
                  </a:cubicBezTo>
                  <a:cubicBezTo>
                    <a:pt x="944771" y="2211861"/>
                    <a:pt x="973794" y="2182200"/>
                    <a:pt x="1009598" y="2182200"/>
                  </a:cubicBezTo>
                  <a:cubicBezTo>
                    <a:pt x="1045401" y="2182200"/>
                    <a:pt x="1074426" y="2211861"/>
                    <a:pt x="1074426" y="2248450"/>
                  </a:cubicBezTo>
                  <a:cubicBezTo>
                    <a:pt x="1074426" y="2285039"/>
                    <a:pt x="1045401" y="2314700"/>
                    <a:pt x="1009598" y="2314700"/>
                  </a:cubicBezTo>
                  <a:close/>
                  <a:moveTo>
                    <a:pt x="825706" y="2314700"/>
                  </a:moveTo>
                  <a:cubicBezTo>
                    <a:pt x="789903" y="2314700"/>
                    <a:pt x="760879" y="2285039"/>
                    <a:pt x="760879" y="2248450"/>
                  </a:cubicBezTo>
                  <a:cubicBezTo>
                    <a:pt x="760879" y="2211861"/>
                    <a:pt x="789903" y="2182200"/>
                    <a:pt x="825706" y="2182200"/>
                  </a:cubicBezTo>
                  <a:cubicBezTo>
                    <a:pt x="861511" y="2182200"/>
                    <a:pt x="890533" y="2211861"/>
                    <a:pt x="890533" y="2248450"/>
                  </a:cubicBezTo>
                  <a:cubicBezTo>
                    <a:pt x="890533" y="2285039"/>
                    <a:pt x="861511" y="2314700"/>
                    <a:pt x="825706" y="2314700"/>
                  </a:cubicBezTo>
                  <a:close/>
                  <a:moveTo>
                    <a:pt x="641815" y="2314700"/>
                  </a:moveTo>
                  <a:cubicBezTo>
                    <a:pt x="606012" y="2314700"/>
                    <a:pt x="576988" y="2285039"/>
                    <a:pt x="576988" y="2248450"/>
                  </a:cubicBezTo>
                  <a:cubicBezTo>
                    <a:pt x="576988" y="2211861"/>
                    <a:pt x="606012" y="2182200"/>
                    <a:pt x="641815" y="2182200"/>
                  </a:cubicBezTo>
                  <a:cubicBezTo>
                    <a:pt x="677619" y="2182200"/>
                    <a:pt x="706642" y="2211861"/>
                    <a:pt x="706642" y="2248450"/>
                  </a:cubicBezTo>
                  <a:cubicBezTo>
                    <a:pt x="706642" y="2285039"/>
                    <a:pt x="677619" y="2314700"/>
                    <a:pt x="641815" y="2314700"/>
                  </a:cubicBezTo>
                  <a:close/>
                  <a:moveTo>
                    <a:pt x="457924" y="2314700"/>
                  </a:moveTo>
                  <a:cubicBezTo>
                    <a:pt x="422121" y="2314700"/>
                    <a:pt x="393096" y="2285039"/>
                    <a:pt x="393096" y="2248450"/>
                  </a:cubicBezTo>
                  <a:cubicBezTo>
                    <a:pt x="393096" y="2211861"/>
                    <a:pt x="422121" y="2182200"/>
                    <a:pt x="457924" y="2182200"/>
                  </a:cubicBezTo>
                  <a:cubicBezTo>
                    <a:pt x="493726" y="2182200"/>
                    <a:pt x="522751" y="2211861"/>
                    <a:pt x="522751" y="2248450"/>
                  </a:cubicBezTo>
                  <a:cubicBezTo>
                    <a:pt x="522751" y="2285039"/>
                    <a:pt x="493726" y="2314700"/>
                    <a:pt x="457924" y="2314700"/>
                  </a:cubicBezTo>
                  <a:close/>
                  <a:moveTo>
                    <a:pt x="274032" y="2314700"/>
                  </a:moveTo>
                  <a:cubicBezTo>
                    <a:pt x="238229" y="2314700"/>
                    <a:pt x="209205" y="2285039"/>
                    <a:pt x="209205" y="2248450"/>
                  </a:cubicBezTo>
                  <a:cubicBezTo>
                    <a:pt x="209205" y="2211861"/>
                    <a:pt x="238229" y="2182200"/>
                    <a:pt x="274032" y="2182200"/>
                  </a:cubicBezTo>
                  <a:cubicBezTo>
                    <a:pt x="309836" y="2182200"/>
                    <a:pt x="338860" y="2211861"/>
                    <a:pt x="338860" y="2248450"/>
                  </a:cubicBezTo>
                  <a:cubicBezTo>
                    <a:pt x="338860" y="2285039"/>
                    <a:pt x="309836" y="2314700"/>
                    <a:pt x="274032" y="2314700"/>
                  </a:cubicBezTo>
                  <a:close/>
                  <a:moveTo>
                    <a:pt x="6459386" y="2522210"/>
                  </a:moveTo>
                  <a:cubicBezTo>
                    <a:pt x="6423584" y="2522210"/>
                    <a:pt x="6394560" y="2492549"/>
                    <a:pt x="6394560" y="2455960"/>
                  </a:cubicBezTo>
                  <a:cubicBezTo>
                    <a:pt x="6394560" y="2419371"/>
                    <a:pt x="6423584" y="2389710"/>
                    <a:pt x="6459386" y="2389710"/>
                  </a:cubicBezTo>
                  <a:cubicBezTo>
                    <a:pt x="6495190" y="2389710"/>
                    <a:pt x="6524213" y="2419371"/>
                    <a:pt x="6524213" y="2455960"/>
                  </a:cubicBezTo>
                  <a:cubicBezTo>
                    <a:pt x="6524213" y="2492549"/>
                    <a:pt x="6495190" y="2522210"/>
                    <a:pt x="6459386" y="2522210"/>
                  </a:cubicBezTo>
                  <a:close/>
                  <a:moveTo>
                    <a:pt x="6275496" y="2522210"/>
                  </a:moveTo>
                  <a:cubicBezTo>
                    <a:pt x="6239692" y="2522210"/>
                    <a:pt x="6210668" y="2492549"/>
                    <a:pt x="6210668" y="2455960"/>
                  </a:cubicBezTo>
                  <a:cubicBezTo>
                    <a:pt x="6210668" y="2419371"/>
                    <a:pt x="6239692" y="2389710"/>
                    <a:pt x="6275496" y="2389710"/>
                  </a:cubicBezTo>
                  <a:cubicBezTo>
                    <a:pt x="6311298" y="2389710"/>
                    <a:pt x="6340322" y="2419371"/>
                    <a:pt x="6340322" y="2455960"/>
                  </a:cubicBezTo>
                  <a:cubicBezTo>
                    <a:pt x="6340322" y="2492549"/>
                    <a:pt x="6311298" y="2522210"/>
                    <a:pt x="6275496" y="2522210"/>
                  </a:cubicBezTo>
                  <a:close/>
                  <a:moveTo>
                    <a:pt x="6091604" y="2522210"/>
                  </a:moveTo>
                  <a:cubicBezTo>
                    <a:pt x="6055801" y="2522210"/>
                    <a:pt x="6026777" y="2492549"/>
                    <a:pt x="6026777" y="2455960"/>
                  </a:cubicBezTo>
                  <a:cubicBezTo>
                    <a:pt x="6026777" y="2419371"/>
                    <a:pt x="6055801" y="2389710"/>
                    <a:pt x="6091604" y="2389710"/>
                  </a:cubicBezTo>
                  <a:cubicBezTo>
                    <a:pt x="6127408" y="2389710"/>
                    <a:pt x="6156432" y="2419371"/>
                    <a:pt x="6156432" y="2455960"/>
                  </a:cubicBezTo>
                  <a:cubicBezTo>
                    <a:pt x="6156432" y="2492549"/>
                    <a:pt x="6127408" y="2522210"/>
                    <a:pt x="6091604" y="2522210"/>
                  </a:cubicBezTo>
                  <a:close/>
                  <a:moveTo>
                    <a:pt x="5907713" y="2522210"/>
                  </a:moveTo>
                  <a:cubicBezTo>
                    <a:pt x="5871910" y="2522210"/>
                    <a:pt x="5842885" y="2492549"/>
                    <a:pt x="5842885" y="2455960"/>
                  </a:cubicBezTo>
                  <a:cubicBezTo>
                    <a:pt x="5842885" y="2419371"/>
                    <a:pt x="5871910" y="2389710"/>
                    <a:pt x="5907713" y="2389710"/>
                  </a:cubicBezTo>
                  <a:cubicBezTo>
                    <a:pt x="5943516" y="2389710"/>
                    <a:pt x="5972540" y="2419371"/>
                    <a:pt x="5972540" y="2455960"/>
                  </a:cubicBezTo>
                  <a:cubicBezTo>
                    <a:pt x="5972540" y="2492549"/>
                    <a:pt x="5943516" y="2522210"/>
                    <a:pt x="5907713" y="2522210"/>
                  </a:cubicBezTo>
                  <a:close/>
                  <a:moveTo>
                    <a:pt x="5723822" y="2522210"/>
                  </a:moveTo>
                  <a:cubicBezTo>
                    <a:pt x="5688018" y="2522210"/>
                    <a:pt x="5658995" y="2492549"/>
                    <a:pt x="5658995" y="2455960"/>
                  </a:cubicBezTo>
                  <a:cubicBezTo>
                    <a:pt x="5658995" y="2419371"/>
                    <a:pt x="5688018" y="2389710"/>
                    <a:pt x="5723822" y="2389710"/>
                  </a:cubicBezTo>
                  <a:cubicBezTo>
                    <a:pt x="5759625" y="2389710"/>
                    <a:pt x="5788649" y="2419371"/>
                    <a:pt x="5788649" y="2455960"/>
                  </a:cubicBezTo>
                  <a:cubicBezTo>
                    <a:pt x="5788649" y="2492549"/>
                    <a:pt x="5759625" y="2522210"/>
                    <a:pt x="5723822" y="2522210"/>
                  </a:cubicBezTo>
                  <a:close/>
                  <a:moveTo>
                    <a:pt x="5539931" y="2522210"/>
                  </a:moveTo>
                  <a:cubicBezTo>
                    <a:pt x="5504127" y="2522210"/>
                    <a:pt x="5475103" y="2492549"/>
                    <a:pt x="5475103" y="2455960"/>
                  </a:cubicBezTo>
                  <a:cubicBezTo>
                    <a:pt x="5475103" y="2419371"/>
                    <a:pt x="5504127" y="2389710"/>
                    <a:pt x="5539931" y="2389710"/>
                  </a:cubicBezTo>
                  <a:cubicBezTo>
                    <a:pt x="5575733" y="2389710"/>
                    <a:pt x="5604758" y="2419371"/>
                    <a:pt x="5604758" y="2455960"/>
                  </a:cubicBezTo>
                  <a:cubicBezTo>
                    <a:pt x="5604758" y="2492549"/>
                    <a:pt x="5575733" y="2522210"/>
                    <a:pt x="5539931" y="2522210"/>
                  </a:cubicBezTo>
                  <a:close/>
                  <a:moveTo>
                    <a:pt x="5341309" y="2522210"/>
                  </a:moveTo>
                  <a:cubicBezTo>
                    <a:pt x="5305506" y="2522210"/>
                    <a:pt x="5276482" y="2492549"/>
                    <a:pt x="5276482" y="2455960"/>
                  </a:cubicBezTo>
                  <a:cubicBezTo>
                    <a:pt x="5276482" y="2419371"/>
                    <a:pt x="5305506" y="2389710"/>
                    <a:pt x="5341309" y="2389710"/>
                  </a:cubicBezTo>
                  <a:cubicBezTo>
                    <a:pt x="5377113" y="2389710"/>
                    <a:pt x="5406137" y="2419371"/>
                    <a:pt x="5406137" y="2455960"/>
                  </a:cubicBezTo>
                  <a:cubicBezTo>
                    <a:pt x="5406137" y="2492549"/>
                    <a:pt x="5377113" y="2522210"/>
                    <a:pt x="5341309" y="2522210"/>
                  </a:cubicBezTo>
                  <a:close/>
                  <a:moveTo>
                    <a:pt x="3844214" y="2524228"/>
                  </a:moveTo>
                  <a:cubicBezTo>
                    <a:pt x="3808412" y="2524228"/>
                    <a:pt x="3779387" y="2494567"/>
                    <a:pt x="3779387" y="2457978"/>
                  </a:cubicBezTo>
                  <a:cubicBezTo>
                    <a:pt x="3779387" y="2421389"/>
                    <a:pt x="3808412" y="2391728"/>
                    <a:pt x="3844214" y="2391728"/>
                  </a:cubicBezTo>
                  <a:cubicBezTo>
                    <a:pt x="3880018" y="2391728"/>
                    <a:pt x="3909042" y="2421389"/>
                    <a:pt x="3909042" y="2457978"/>
                  </a:cubicBezTo>
                  <a:cubicBezTo>
                    <a:pt x="3909042" y="2494567"/>
                    <a:pt x="3880018" y="2524228"/>
                    <a:pt x="3844214" y="2524228"/>
                  </a:cubicBezTo>
                  <a:close/>
                  <a:moveTo>
                    <a:pt x="3660323" y="2524228"/>
                  </a:moveTo>
                  <a:cubicBezTo>
                    <a:pt x="3624520" y="2524228"/>
                    <a:pt x="3595496" y="2494567"/>
                    <a:pt x="3595496" y="2457978"/>
                  </a:cubicBezTo>
                  <a:cubicBezTo>
                    <a:pt x="3595496" y="2421389"/>
                    <a:pt x="3624520" y="2391728"/>
                    <a:pt x="3660323" y="2391728"/>
                  </a:cubicBezTo>
                  <a:cubicBezTo>
                    <a:pt x="3696126" y="2391728"/>
                    <a:pt x="3725150" y="2421389"/>
                    <a:pt x="3725150" y="2457978"/>
                  </a:cubicBezTo>
                  <a:cubicBezTo>
                    <a:pt x="3725150" y="2494567"/>
                    <a:pt x="3696126" y="2524228"/>
                    <a:pt x="3660323" y="2524228"/>
                  </a:cubicBezTo>
                  <a:close/>
                  <a:moveTo>
                    <a:pt x="3476432" y="2524228"/>
                  </a:moveTo>
                  <a:cubicBezTo>
                    <a:pt x="3440629" y="2524228"/>
                    <a:pt x="3411605" y="2494567"/>
                    <a:pt x="3411605" y="2457978"/>
                  </a:cubicBezTo>
                  <a:cubicBezTo>
                    <a:pt x="3411605" y="2421389"/>
                    <a:pt x="3440629" y="2391728"/>
                    <a:pt x="3476432" y="2391728"/>
                  </a:cubicBezTo>
                  <a:cubicBezTo>
                    <a:pt x="3512235" y="2391728"/>
                    <a:pt x="3541260" y="2421389"/>
                    <a:pt x="3541260" y="2457978"/>
                  </a:cubicBezTo>
                  <a:cubicBezTo>
                    <a:pt x="3541260" y="2494567"/>
                    <a:pt x="3512235" y="2524228"/>
                    <a:pt x="3476432" y="2524228"/>
                  </a:cubicBezTo>
                  <a:close/>
                  <a:moveTo>
                    <a:pt x="3292541" y="2524228"/>
                  </a:moveTo>
                  <a:cubicBezTo>
                    <a:pt x="3256737" y="2524228"/>
                    <a:pt x="3227713" y="2494567"/>
                    <a:pt x="3227713" y="2457978"/>
                  </a:cubicBezTo>
                  <a:cubicBezTo>
                    <a:pt x="3227713" y="2421389"/>
                    <a:pt x="3256737" y="2391728"/>
                    <a:pt x="3292541" y="2391728"/>
                  </a:cubicBezTo>
                  <a:cubicBezTo>
                    <a:pt x="3328344" y="2391728"/>
                    <a:pt x="3357368" y="2421389"/>
                    <a:pt x="3357368" y="2457978"/>
                  </a:cubicBezTo>
                  <a:cubicBezTo>
                    <a:pt x="3357368" y="2494567"/>
                    <a:pt x="3328344" y="2524228"/>
                    <a:pt x="3292541" y="2524228"/>
                  </a:cubicBezTo>
                  <a:close/>
                  <a:moveTo>
                    <a:pt x="3108649" y="2524228"/>
                  </a:moveTo>
                  <a:cubicBezTo>
                    <a:pt x="3072846" y="2524228"/>
                    <a:pt x="3043821" y="2494567"/>
                    <a:pt x="3043821" y="2457978"/>
                  </a:cubicBezTo>
                  <a:cubicBezTo>
                    <a:pt x="3043821" y="2421389"/>
                    <a:pt x="3072846" y="2391728"/>
                    <a:pt x="3108649" y="2391728"/>
                  </a:cubicBezTo>
                  <a:cubicBezTo>
                    <a:pt x="3144453" y="2391728"/>
                    <a:pt x="3173477" y="2421389"/>
                    <a:pt x="3173477" y="2457978"/>
                  </a:cubicBezTo>
                  <a:cubicBezTo>
                    <a:pt x="3173477" y="2494567"/>
                    <a:pt x="3144453" y="2524228"/>
                    <a:pt x="3108649" y="2524228"/>
                  </a:cubicBezTo>
                  <a:close/>
                  <a:moveTo>
                    <a:pt x="2924758" y="2524228"/>
                  </a:moveTo>
                  <a:cubicBezTo>
                    <a:pt x="2888955" y="2524228"/>
                    <a:pt x="2859931" y="2494567"/>
                    <a:pt x="2859931" y="2457978"/>
                  </a:cubicBezTo>
                  <a:cubicBezTo>
                    <a:pt x="2859931" y="2421389"/>
                    <a:pt x="2888955" y="2391728"/>
                    <a:pt x="2924758" y="2391728"/>
                  </a:cubicBezTo>
                  <a:cubicBezTo>
                    <a:pt x="2960561" y="2391728"/>
                    <a:pt x="2989585" y="2421389"/>
                    <a:pt x="2989585" y="2457978"/>
                  </a:cubicBezTo>
                  <a:cubicBezTo>
                    <a:pt x="2989585" y="2494567"/>
                    <a:pt x="2960561" y="2524228"/>
                    <a:pt x="2924758" y="2524228"/>
                  </a:cubicBezTo>
                  <a:close/>
                  <a:moveTo>
                    <a:pt x="2726137" y="2524228"/>
                  </a:moveTo>
                  <a:cubicBezTo>
                    <a:pt x="2690334" y="2524228"/>
                    <a:pt x="2661310" y="2494567"/>
                    <a:pt x="2661310" y="2457978"/>
                  </a:cubicBezTo>
                  <a:cubicBezTo>
                    <a:pt x="2661310" y="2421389"/>
                    <a:pt x="2690334" y="2391728"/>
                    <a:pt x="2726137" y="2391728"/>
                  </a:cubicBezTo>
                  <a:cubicBezTo>
                    <a:pt x="2761940" y="2391728"/>
                    <a:pt x="2790965" y="2421389"/>
                    <a:pt x="2790965" y="2457978"/>
                  </a:cubicBezTo>
                  <a:cubicBezTo>
                    <a:pt x="2790965" y="2494567"/>
                    <a:pt x="2761940" y="2524228"/>
                    <a:pt x="2726137" y="2524228"/>
                  </a:cubicBezTo>
                  <a:close/>
                  <a:moveTo>
                    <a:pt x="2527740" y="2525237"/>
                  </a:moveTo>
                  <a:cubicBezTo>
                    <a:pt x="2491936" y="2525237"/>
                    <a:pt x="2462913" y="2495576"/>
                    <a:pt x="2462913" y="2458987"/>
                  </a:cubicBezTo>
                  <a:cubicBezTo>
                    <a:pt x="2462913" y="2422398"/>
                    <a:pt x="2491936" y="2392737"/>
                    <a:pt x="2527740" y="2392737"/>
                  </a:cubicBezTo>
                  <a:cubicBezTo>
                    <a:pt x="2563544" y="2392737"/>
                    <a:pt x="2592568" y="2422398"/>
                    <a:pt x="2592568" y="2458987"/>
                  </a:cubicBezTo>
                  <a:cubicBezTo>
                    <a:pt x="2592568" y="2495576"/>
                    <a:pt x="2563544" y="2525237"/>
                    <a:pt x="2527740" y="2525237"/>
                  </a:cubicBezTo>
                  <a:close/>
                  <a:moveTo>
                    <a:pt x="2343849" y="2525237"/>
                  </a:moveTo>
                  <a:cubicBezTo>
                    <a:pt x="2308045" y="2525237"/>
                    <a:pt x="2279021" y="2495576"/>
                    <a:pt x="2279021" y="2458987"/>
                  </a:cubicBezTo>
                  <a:cubicBezTo>
                    <a:pt x="2279021" y="2422398"/>
                    <a:pt x="2308045" y="2392737"/>
                    <a:pt x="2343849" y="2392737"/>
                  </a:cubicBezTo>
                  <a:cubicBezTo>
                    <a:pt x="2379652" y="2392737"/>
                    <a:pt x="2408676" y="2422398"/>
                    <a:pt x="2408676" y="2458987"/>
                  </a:cubicBezTo>
                  <a:cubicBezTo>
                    <a:pt x="2408676" y="2495576"/>
                    <a:pt x="2379652" y="2525237"/>
                    <a:pt x="2343849" y="2525237"/>
                  </a:cubicBezTo>
                  <a:close/>
                  <a:moveTo>
                    <a:pt x="2159957" y="2525237"/>
                  </a:moveTo>
                  <a:cubicBezTo>
                    <a:pt x="2124154" y="2525237"/>
                    <a:pt x="2095129" y="2495576"/>
                    <a:pt x="2095129" y="2458987"/>
                  </a:cubicBezTo>
                  <a:cubicBezTo>
                    <a:pt x="2095129" y="2422398"/>
                    <a:pt x="2124154" y="2392737"/>
                    <a:pt x="2159957" y="2392737"/>
                  </a:cubicBezTo>
                  <a:cubicBezTo>
                    <a:pt x="2195761" y="2392737"/>
                    <a:pt x="2224785" y="2422398"/>
                    <a:pt x="2224785" y="2458987"/>
                  </a:cubicBezTo>
                  <a:cubicBezTo>
                    <a:pt x="2224785" y="2495576"/>
                    <a:pt x="2195761" y="2525237"/>
                    <a:pt x="2159957" y="2525237"/>
                  </a:cubicBezTo>
                  <a:close/>
                  <a:moveTo>
                    <a:pt x="1976067" y="2525237"/>
                  </a:moveTo>
                  <a:cubicBezTo>
                    <a:pt x="1940263" y="2525237"/>
                    <a:pt x="1911239" y="2495576"/>
                    <a:pt x="1911239" y="2458987"/>
                  </a:cubicBezTo>
                  <a:cubicBezTo>
                    <a:pt x="1911239" y="2422398"/>
                    <a:pt x="1940263" y="2392737"/>
                    <a:pt x="1976067" y="2392737"/>
                  </a:cubicBezTo>
                  <a:cubicBezTo>
                    <a:pt x="2011869" y="2392737"/>
                    <a:pt x="2040894" y="2422398"/>
                    <a:pt x="2040894" y="2458987"/>
                  </a:cubicBezTo>
                  <a:cubicBezTo>
                    <a:pt x="2040894" y="2495576"/>
                    <a:pt x="2011869" y="2525237"/>
                    <a:pt x="1976067" y="2525237"/>
                  </a:cubicBezTo>
                  <a:close/>
                  <a:moveTo>
                    <a:pt x="1792176" y="2525237"/>
                  </a:moveTo>
                  <a:cubicBezTo>
                    <a:pt x="1756371" y="2525237"/>
                    <a:pt x="1727348" y="2495576"/>
                    <a:pt x="1727348" y="2458987"/>
                  </a:cubicBezTo>
                  <a:cubicBezTo>
                    <a:pt x="1727348" y="2422398"/>
                    <a:pt x="1756371" y="2392737"/>
                    <a:pt x="1792176" y="2392737"/>
                  </a:cubicBezTo>
                  <a:cubicBezTo>
                    <a:pt x="1827979" y="2392737"/>
                    <a:pt x="1857004" y="2422398"/>
                    <a:pt x="1857004" y="2458987"/>
                  </a:cubicBezTo>
                  <a:cubicBezTo>
                    <a:pt x="1857004" y="2495576"/>
                    <a:pt x="1827979" y="2525237"/>
                    <a:pt x="1792176" y="2525237"/>
                  </a:cubicBezTo>
                  <a:close/>
                  <a:moveTo>
                    <a:pt x="1608284" y="2525237"/>
                  </a:moveTo>
                  <a:cubicBezTo>
                    <a:pt x="1572481" y="2525237"/>
                    <a:pt x="1543457" y="2495576"/>
                    <a:pt x="1543457" y="2458987"/>
                  </a:cubicBezTo>
                  <a:cubicBezTo>
                    <a:pt x="1543457" y="2422398"/>
                    <a:pt x="1572481" y="2392737"/>
                    <a:pt x="1608284" y="2392737"/>
                  </a:cubicBezTo>
                  <a:cubicBezTo>
                    <a:pt x="1644087" y="2392737"/>
                    <a:pt x="1673111" y="2422398"/>
                    <a:pt x="1673111" y="2458987"/>
                  </a:cubicBezTo>
                  <a:cubicBezTo>
                    <a:pt x="1673111" y="2495576"/>
                    <a:pt x="1644087" y="2525237"/>
                    <a:pt x="1608284" y="2525237"/>
                  </a:cubicBezTo>
                  <a:close/>
                  <a:moveTo>
                    <a:pt x="1409664" y="2525237"/>
                  </a:moveTo>
                  <a:cubicBezTo>
                    <a:pt x="1373860" y="2525237"/>
                    <a:pt x="1344837" y="2495576"/>
                    <a:pt x="1344837" y="2458987"/>
                  </a:cubicBezTo>
                  <a:cubicBezTo>
                    <a:pt x="1344837" y="2422398"/>
                    <a:pt x="1373860" y="2392737"/>
                    <a:pt x="1409664" y="2392737"/>
                  </a:cubicBezTo>
                  <a:cubicBezTo>
                    <a:pt x="1445466" y="2392737"/>
                    <a:pt x="1474491" y="2422398"/>
                    <a:pt x="1474491" y="2458987"/>
                  </a:cubicBezTo>
                  <a:cubicBezTo>
                    <a:pt x="1474491" y="2495576"/>
                    <a:pt x="1445466" y="2525237"/>
                    <a:pt x="1409664" y="2525237"/>
                  </a:cubicBezTo>
                  <a:close/>
                  <a:moveTo>
                    <a:pt x="7396226" y="2527256"/>
                  </a:moveTo>
                  <a:cubicBezTo>
                    <a:pt x="7360422" y="2527256"/>
                    <a:pt x="7331398" y="2497595"/>
                    <a:pt x="7331398" y="2461006"/>
                  </a:cubicBezTo>
                  <a:cubicBezTo>
                    <a:pt x="7331398" y="2424417"/>
                    <a:pt x="7360422" y="2394756"/>
                    <a:pt x="7396226" y="2394756"/>
                  </a:cubicBezTo>
                  <a:cubicBezTo>
                    <a:pt x="7432029" y="2394756"/>
                    <a:pt x="7461054" y="2424417"/>
                    <a:pt x="7461054" y="2461006"/>
                  </a:cubicBezTo>
                  <a:cubicBezTo>
                    <a:pt x="7461054" y="2497595"/>
                    <a:pt x="7432029" y="2527256"/>
                    <a:pt x="7396226" y="2527256"/>
                  </a:cubicBezTo>
                  <a:close/>
                  <a:moveTo>
                    <a:pt x="7212336" y="2527256"/>
                  </a:moveTo>
                  <a:cubicBezTo>
                    <a:pt x="7176532" y="2527256"/>
                    <a:pt x="7147508" y="2497595"/>
                    <a:pt x="7147508" y="2461006"/>
                  </a:cubicBezTo>
                  <a:cubicBezTo>
                    <a:pt x="7147508" y="2424417"/>
                    <a:pt x="7176532" y="2394756"/>
                    <a:pt x="7212336" y="2394756"/>
                  </a:cubicBezTo>
                  <a:cubicBezTo>
                    <a:pt x="7248138" y="2394756"/>
                    <a:pt x="7277162" y="2424417"/>
                    <a:pt x="7277162" y="2461006"/>
                  </a:cubicBezTo>
                  <a:cubicBezTo>
                    <a:pt x="7277162" y="2497595"/>
                    <a:pt x="7248138" y="2527256"/>
                    <a:pt x="7212336" y="2527256"/>
                  </a:cubicBezTo>
                  <a:close/>
                  <a:moveTo>
                    <a:pt x="7028444" y="2527256"/>
                  </a:moveTo>
                  <a:cubicBezTo>
                    <a:pt x="6992640" y="2527256"/>
                    <a:pt x="6963616" y="2497595"/>
                    <a:pt x="6963616" y="2461006"/>
                  </a:cubicBezTo>
                  <a:cubicBezTo>
                    <a:pt x="6963616" y="2424417"/>
                    <a:pt x="6992640" y="2394756"/>
                    <a:pt x="7028444" y="2394756"/>
                  </a:cubicBezTo>
                  <a:cubicBezTo>
                    <a:pt x="7064248" y="2394756"/>
                    <a:pt x="7093272" y="2424417"/>
                    <a:pt x="7093272" y="2461006"/>
                  </a:cubicBezTo>
                  <a:cubicBezTo>
                    <a:pt x="7093272" y="2497595"/>
                    <a:pt x="7064248" y="2527256"/>
                    <a:pt x="7028444" y="2527256"/>
                  </a:cubicBezTo>
                  <a:close/>
                  <a:moveTo>
                    <a:pt x="6844552" y="2527256"/>
                  </a:moveTo>
                  <a:cubicBezTo>
                    <a:pt x="6808748" y="2527256"/>
                    <a:pt x="6779724" y="2497595"/>
                    <a:pt x="6779724" y="2461006"/>
                  </a:cubicBezTo>
                  <a:cubicBezTo>
                    <a:pt x="6779724" y="2424417"/>
                    <a:pt x="6808748" y="2394756"/>
                    <a:pt x="6844552" y="2394756"/>
                  </a:cubicBezTo>
                  <a:cubicBezTo>
                    <a:pt x="6880356" y="2394756"/>
                    <a:pt x="6909380" y="2424417"/>
                    <a:pt x="6909380" y="2461006"/>
                  </a:cubicBezTo>
                  <a:cubicBezTo>
                    <a:pt x="6909380" y="2497595"/>
                    <a:pt x="6880356" y="2527256"/>
                    <a:pt x="6844552" y="2527256"/>
                  </a:cubicBezTo>
                  <a:close/>
                  <a:moveTo>
                    <a:pt x="6645932" y="2527256"/>
                  </a:moveTo>
                  <a:cubicBezTo>
                    <a:pt x="6610128" y="2527256"/>
                    <a:pt x="6581104" y="2497595"/>
                    <a:pt x="6581104" y="2461006"/>
                  </a:cubicBezTo>
                  <a:cubicBezTo>
                    <a:pt x="6581104" y="2424417"/>
                    <a:pt x="6610128" y="2394756"/>
                    <a:pt x="6645932" y="2394756"/>
                  </a:cubicBezTo>
                  <a:cubicBezTo>
                    <a:pt x="6681734" y="2394756"/>
                    <a:pt x="6710758" y="2424417"/>
                    <a:pt x="6710758" y="2461006"/>
                  </a:cubicBezTo>
                  <a:cubicBezTo>
                    <a:pt x="6710758" y="2497595"/>
                    <a:pt x="6681734" y="2527256"/>
                    <a:pt x="6645932" y="2527256"/>
                  </a:cubicBezTo>
                  <a:close/>
                  <a:moveTo>
                    <a:pt x="5154763" y="2529274"/>
                  </a:moveTo>
                  <a:cubicBezTo>
                    <a:pt x="5118960" y="2529274"/>
                    <a:pt x="5089936" y="2499613"/>
                    <a:pt x="5089936" y="2463024"/>
                  </a:cubicBezTo>
                  <a:cubicBezTo>
                    <a:pt x="5089936" y="2426435"/>
                    <a:pt x="5118960" y="2396774"/>
                    <a:pt x="5154763" y="2396774"/>
                  </a:cubicBezTo>
                  <a:cubicBezTo>
                    <a:pt x="5190567" y="2396774"/>
                    <a:pt x="5219591" y="2426435"/>
                    <a:pt x="5219591" y="2463024"/>
                  </a:cubicBezTo>
                  <a:cubicBezTo>
                    <a:pt x="5219591" y="2499613"/>
                    <a:pt x="5190567" y="2529274"/>
                    <a:pt x="5154763" y="2529274"/>
                  </a:cubicBezTo>
                  <a:close/>
                  <a:moveTo>
                    <a:pt x="4970872" y="2529274"/>
                  </a:moveTo>
                  <a:cubicBezTo>
                    <a:pt x="4935068" y="2529274"/>
                    <a:pt x="4906044" y="2499613"/>
                    <a:pt x="4906044" y="2463024"/>
                  </a:cubicBezTo>
                  <a:cubicBezTo>
                    <a:pt x="4906044" y="2426435"/>
                    <a:pt x="4935068" y="2396774"/>
                    <a:pt x="4970872" y="2396774"/>
                  </a:cubicBezTo>
                  <a:cubicBezTo>
                    <a:pt x="5006676" y="2396774"/>
                    <a:pt x="5035700" y="2426435"/>
                    <a:pt x="5035700" y="2463024"/>
                  </a:cubicBezTo>
                  <a:cubicBezTo>
                    <a:pt x="5035700" y="2499613"/>
                    <a:pt x="5006676" y="2529274"/>
                    <a:pt x="4970872" y="2529274"/>
                  </a:cubicBezTo>
                  <a:close/>
                  <a:moveTo>
                    <a:pt x="4786980" y="2529274"/>
                  </a:moveTo>
                  <a:cubicBezTo>
                    <a:pt x="4751178" y="2529274"/>
                    <a:pt x="4722153" y="2499613"/>
                    <a:pt x="4722153" y="2463024"/>
                  </a:cubicBezTo>
                  <a:cubicBezTo>
                    <a:pt x="4722153" y="2426435"/>
                    <a:pt x="4751178" y="2396774"/>
                    <a:pt x="4786980" y="2396774"/>
                  </a:cubicBezTo>
                  <a:cubicBezTo>
                    <a:pt x="4822784" y="2396774"/>
                    <a:pt x="4851808" y="2426435"/>
                    <a:pt x="4851808" y="2463024"/>
                  </a:cubicBezTo>
                  <a:cubicBezTo>
                    <a:pt x="4851808" y="2499613"/>
                    <a:pt x="4822784" y="2529274"/>
                    <a:pt x="4786980" y="2529274"/>
                  </a:cubicBezTo>
                  <a:close/>
                  <a:moveTo>
                    <a:pt x="4603090" y="2529274"/>
                  </a:moveTo>
                  <a:cubicBezTo>
                    <a:pt x="4567286" y="2529274"/>
                    <a:pt x="4538262" y="2499613"/>
                    <a:pt x="4538262" y="2463024"/>
                  </a:cubicBezTo>
                  <a:cubicBezTo>
                    <a:pt x="4538262" y="2426435"/>
                    <a:pt x="4567286" y="2396774"/>
                    <a:pt x="4603090" y="2396774"/>
                  </a:cubicBezTo>
                  <a:cubicBezTo>
                    <a:pt x="4638893" y="2396774"/>
                    <a:pt x="4667918" y="2426435"/>
                    <a:pt x="4667918" y="2463024"/>
                  </a:cubicBezTo>
                  <a:cubicBezTo>
                    <a:pt x="4667918" y="2499613"/>
                    <a:pt x="4638893" y="2529274"/>
                    <a:pt x="4603090" y="2529274"/>
                  </a:cubicBezTo>
                  <a:close/>
                  <a:moveTo>
                    <a:pt x="4419198" y="2529274"/>
                  </a:moveTo>
                  <a:cubicBezTo>
                    <a:pt x="4383395" y="2529274"/>
                    <a:pt x="4354371" y="2499613"/>
                    <a:pt x="4354371" y="2463024"/>
                  </a:cubicBezTo>
                  <a:cubicBezTo>
                    <a:pt x="4354371" y="2426435"/>
                    <a:pt x="4383395" y="2396774"/>
                    <a:pt x="4419198" y="2396774"/>
                  </a:cubicBezTo>
                  <a:cubicBezTo>
                    <a:pt x="4455002" y="2396774"/>
                    <a:pt x="4484026" y="2426435"/>
                    <a:pt x="4484026" y="2463024"/>
                  </a:cubicBezTo>
                  <a:cubicBezTo>
                    <a:pt x="4484026" y="2499613"/>
                    <a:pt x="4455002" y="2529274"/>
                    <a:pt x="4419198" y="2529274"/>
                  </a:cubicBezTo>
                  <a:close/>
                  <a:moveTo>
                    <a:pt x="4235307" y="2529274"/>
                  </a:moveTo>
                  <a:cubicBezTo>
                    <a:pt x="4199503" y="2529274"/>
                    <a:pt x="4170479" y="2499613"/>
                    <a:pt x="4170479" y="2463024"/>
                  </a:cubicBezTo>
                  <a:cubicBezTo>
                    <a:pt x="4170479" y="2426435"/>
                    <a:pt x="4199503" y="2396774"/>
                    <a:pt x="4235307" y="2396774"/>
                  </a:cubicBezTo>
                  <a:cubicBezTo>
                    <a:pt x="4271110" y="2396774"/>
                    <a:pt x="4300134" y="2426435"/>
                    <a:pt x="4300134" y="2463024"/>
                  </a:cubicBezTo>
                  <a:cubicBezTo>
                    <a:pt x="4300134" y="2499613"/>
                    <a:pt x="4271110" y="2529274"/>
                    <a:pt x="4235307" y="2529274"/>
                  </a:cubicBezTo>
                  <a:close/>
                  <a:moveTo>
                    <a:pt x="4036685" y="2529274"/>
                  </a:moveTo>
                  <a:cubicBezTo>
                    <a:pt x="4000883" y="2529274"/>
                    <a:pt x="3971858" y="2499613"/>
                    <a:pt x="3971858" y="2463024"/>
                  </a:cubicBezTo>
                  <a:cubicBezTo>
                    <a:pt x="3971858" y="2426435"/>
                    <a:pt x="4000883" y="2396774"/>
                    <a:pt x="4036685" y="2396774"/>
                  </a:cubicBezTo>
                  <a:cubicBezTo>
                    <a:pt x="4072489" y="2396774"/>
                    <a:pt x="4101513" y="2426435"/>
                    <a:pt x="4101513" y="2463024"/>
                  </a:cubicBezTo>
                  <a:cubicBezTo>
                    <a:pt x="4101513" y="2499613"/>
                    <a:pt x="4072489" y="2529274"/>
                    <a:pt x="4036685" y="2529274"/>
                  </a:cubicBezTo>
                  <a:close/>
                  <a:moveTo>
                    <a:pt x="1193489" y="2532302"/>
                  </a:moveTo>
                  <a:cubicBezTo>
                    <a:pt x="1157685" y="2532302"/>
                    <a:pt x="1128661" y="2502641"/>
                    <a:pt x="1128661" y="2466052"/>
                  </a:cubicBezTo>
                  <a:cubicBezTo>
                    <a:pt x="1128661" y="2429463"/>
                    <a:pt x="1157685" y="2399802"/>
                    <a:pt x="1193489" y="2399802"/>
                  </a:cubicBezTo>
                  <a:cubicBezTo>
                    <a:pt x="1229293" y="2399802"/>
                    <a:pt x="1258318" y="2429463"/>
                    <a:pt x="1258318" y="2466052"/>
                  </a:cubicBezTo>
                  <a:cubicBezTo>
                    <a:pt x="1258318" y="2502641"/>
                    <a:pt x="1229293" y="2532302"/>
                    <a:pt x="1193489" y="2532302"/>
                  </a:cubicBezTo>
                  <a:close/>
                  <a:moveTo>
                    <a:pt x="1009598" y="2532302"/>
                  </a:moveTo>
                  <a:cubicBezTo>
                    <a:pt x="973794" y="2532302"/>
                    <a:pt x="944771" y="2502641"/>
                    <a:pt x="944771" y="2466052"/>
                  </a:cubicBezTo>
                  <a:cubicBezTo>
                    <a:pt x="944771" y="2429463"/>
                    <a:pt x="973794" y="2399802"/>
                    <a:pt x="1009598" y="2399802"/>
                  </a:cubicBezTo>
                  <a:cubicBezTo>
                    <a:pt x="1045401" y="2399802"/>
                    <a:pt x="1074426" y="2429463"/>
                    <a:pt x="1074426" y="2466052"/>
                  </a:cubicBezTo>
                  <a:cubicBezTo>
                    <a:pt x="1074426" y="2502641"/>
                    <a:pt x="1045401" y="2532302"/>
                    <a:pt x="1009598" y="2532302"/>
                  </a:cubicBezTo>
                  <a:close/>
                  <a:moveTo>
                    <a:pt x="825706" y="2532302"/>
                  </a:moveTo>
                  <a:cubicBezTo>
                    <a:pt x="789903" y="2532302"/>
                    <a:pt x="760879" y="2502641"/>
                    <a:pt x="760879" y="2466052"/>
                  </a:cubicBezTo>
                  <a:cubicBezTo>
                    <a:pt x="760879" y="2429463"/>
                    <a:pt x="789903" y="2399802"/>
                    <a:pt x="825706" y="2399802"/>
                  </a:cubicBezTo>
                  <a:cubicBezTo>
                    <a:pt x="861511" y="2399802"/>
                    <a:pt x="890533" y="2429463"/>
                    <a:pt x="890533" y="2466052"/>
                  </a:cubicBezTo>
                  <a:cubicBezTo>
                    <a:pt x="890533" y="2502641"/>
                    <a:pt x="861511" y="2532302"/>
                    <a:pt x="825706" y="2532302"/>
                  </a:cubicBezTo>
                  <a:close/>
                  <a:moveTo>
                    <a:pt x="641815" y="2532302"/>
                  </a:moveTo>
                  <a:cubicBezTo>
                    <a:pt x="606012" y="2532302"/>
                    <a:pt x="576988" y="2502641"/>
                    <a:pt x="576988" y="2466052"/>
                  </a:cubicBezTo>
                  <a:cubicBezTo>
                    <a:pt x="576988" y="2429463"/>
                    <a:pt x="606012" y="2399802"/>
                    <a:pt x="641815" y="2399802"/>
                  </a:cubicBezTo>
                  <a:cubicBezTo>
                    <a:pt x="677619" y="2399802"/>
                    <a:pt x="706642" y="2429463"/>
                    <a:pt x="706642" y="2466052"/>
                  </a:cubicBezTo>
                  <a:cubicBezTo>
                    <a:pt x="706642" y="2502641"/>
                    <a:pt x="677619" y="2532302"/>
                    <a:pt x="641815" y="2532302"/>
                  </a:cubicBezTo>
                  <a:close/>
                  <a:moveTo>
                    <a:pt x="457924" y="2532302"/>
                  </a:moveTo>
                  <a:cubicBezTo>
                    <a:pt x="422121" y="2532302"/>
                    <a:pt x="393096" y="2502641"/>
                    <a:pt x="393096" y="2466052"/>
                  </a:cubicBezTo>
                  <a:cubicBezTo>
                    <a:pt x="393096" y="2429463"/>
                    <a:pt x="422121" y="2399802"/>
                    <a:pt x="457924" y="2399802"/>
                  </a:cubicBezTo>
                  <a:cubicBezTo>
                    <a:pt x="493726" y="2399802"/>
                    <a:pt x="522751" y="2429463"/>
                    <a:pt x="522751" y="2466052"/>
                  </a:cubicBezTo>
                  <a:cubicBezTo>
                    <a:pt x="522751" y="2502641"/>
                    <a:pt x="493726" y="2532302"/>
                    <a:pt x="457924" y="2532302"/>
                  </a:cubicBezTo>
                  <a:close/>
                  <a:moveTo>
                    <a:pt x="6467704" y="2739813"/>
                  </a:moveTo>
                  <a:cubicBezTo>
                    <a:pt x="6431900" y="2739813"/>
                    <a:pt x="6402876" y="2710152"/>
                    <a:pt x="6402876" y="2673563"/>
                  </a:cubicBezTo>
                  <a:cubicBezTo>
                    <a:pt x="6402876" y="2636974"/>
                    <a:pt x="6431900" y="2607313"/>
                    <a:pt x="6467704" y="2607313"/>
                  </a:cubicBezTo>
                  <a:cubicBezTo>
                    <a:pt x="6503507" y="2607313"/>
                    <a:pt x="6532532" y="2636974"/>
                    <a:pt x="6532532" y="2673563"/>
                  </a:cubicBezTo>
                  <a:cubicBezTo>
                    <a:pt x="6532532" y="2710152"/>
                    <a:pt x="6503507" y="2739813"/>
                    <a:pt x="6467704" y="2739813"/>
                  </a:cubicBezTo>
                  <a:close/>
                  <a:moveTo>
                    <a:pt x="6283812" y="2739813"/>
                  </a:moveTo>
                  <a:cubicBezTo>
                    <a:pt x="6248009" y="2739813"/>
                    <a:pt x="6218984" y="2710152"/>
                    <a:pt x="6218984" y="2673563"/>
                  </a:cubicBezTo>
                  <a:cubicBezTo>
                    <a:pt x="6218984" y="2636974"/>
                    <a:pt x="6248009" y="2607313"/>
                    <a:pt x="6283812" y="2607313"/>
                  </a:cubicBezTo>
                  <a:cubicBezTo>
                    <a:pt x="6319616" y="2607313"/>
                    <a:pt x="6348640" y="2636974"/>
                    <a:pt x="6348640" y="2673563"/>
                  </a:cubicBezTo>
                  <a:cubicBezTo>
                    <a:pt x="6348640" y="2710152"/>
                    <a:pt x="6319616" y="2739813"/>
                    <a:pt x="6283812" y="2739813"/>
                  </a:cubicBezTo>
                  <a:close/>
                  <a:moveTo>
                    <a:pt x="6099922" y="2739813"/>
                  </a:moveTo>
                  <a:cubicBezTo>
                    <a:pt x="6064118" y="2739813"/>
                    <a:pt x="6035094" y="2710152"/>
                    <a:pt x="6035094" y="2673563"/>
                  </a:cubicBezTo>
                  <a:cubicBezTo>
                    <a:pt x="6035094" y="2636974"/>
                    <a:pt x="6064118" y="2607313"/>
                    <a:pt x="6099922" y="2607313"/>
                  </a:cubicBezTo>
                  <a:cubicBezTo>
                    <a:pt x="6135725" y="2607313"/>
                    <a:pt x="6164749" y="2636974"/>
                    <a:pt x="6164749" y="2673563"/>
                  </a:cubicBezTo>
                  <a:cubicBezTo>
                    <a:pt x="6164749" y="2710152"/>
                    <a:pt x="6135725" y="2739813"/>
                    <a:pt x="6099922" y="2739813"/>
                  </a:cubicBezTo>
                  <a:close/>
                  <a:moveTo>
                    <a:pt x="5916030" y="2739813"/>
                  </a:moveTo>
                  <a:cubicBezTo>
                    <a:pt x="5880227" y="2739813"/>
                    <a:pt x="5851202" y="2710152"/>
                    <a:pt x="5851202" y="2673563"/>
                  </a:cubicBezTo>
                  <a:cubicBezTo>
                    <a:pt x="5851202" y="2636974"/>
                    <a:pt x="5880227" y="2607313"/>
                    <a:pt x="5916030" y="2607313"/>
                  </a:cubicBezTo>
                  <a:cubicBezTo>
                    <a:pt x="5951834" y="2607313"/>
                    <a:pt x="5980858" y="2636974"/>
                    <a:pt x="5980858" y="2673563"/>
                  </a:cubicBezTo>
                  <a:cubicBezTo>
                    <a:pt x="5980858" y="2710152"/>
                    <a:pt x="5951834" y="2739813"/>
                    <a:pt x="5916030" y="2739813"/>
                  </a:cubicBezTo>
                  <a:close/>
                  <a:moveTo>
                    <a:pt x="5732139" y="2739813"/>
                  </a:moveTo>
                  <a:cubicBezTo>
                    <a:pt x="5696335" y="2739813"/>
                    <a:pt x="5667311" y="2710152"/>
                    <a:pt x="5667311" y="2673563"/>
                  </a:cubicBezTo>
                  <a:cubicBezTo>
                    <a:pt x="5667311" y="2636974"/>
                    <a:pt x="5696335" y="2607313"/>
                    <a:pt x="5732139" y="2607313"/>
                  </a:cubicBezTo>
                  <a:cubicBezTo>
                    <a:pt x="5767941" y="2607313"/>
                    <a:pt x="5796966" y="2636974"/>
                    <a:pt x="5796966" y="2673563"/>
                  </a:cubicBezTo>
                  <a:cubicBezTo>
                    <a:pt x="5796966" y="2710152"/>
                    <a:pt x="5767941" y="2739813"/>
                    <a:pt x="5732139" y="2739813"/>
                  </a:cubicBezTo>
                  <a:close/>
                  <a:moveTo>
                    <a:pt x="5548247" y="2739813"/>
                  </a:moveTo>
                  <a:cubicBezTo>
                    <a:pt x="5512443" y="2739813"/>
                    <a:pt x="5483419" y="2710152"/>
                    <a:pt x="5483419" y="2673563"/>
                  </a:cubicBezTo>
                  <a:cubicBezTo>
                    <a:pt x="5483419" y="2636974"/>
                    <a:pt x="5512443" y="2607313"/>
                    <a:pt x="5548247" y="2607313"/>
                  </a:cubicBezTo>
                  <a:cubicBezTo>
                    <a:pt x="5584051" y="2607313"/>
                    <a:pt x="5613075" y="2636974"/>
                    <a:pt x="5613075" y="2673563"/>
                  </a:cubicBezTo>
                  <a:cubicBezTo>
                    <a:pt x="5613075" y="2710152"/>
                    <a:pt x="5584051" y="2739813"/>
                    <a:pt x="5548247" y="2739813"/>
                  </a:cubicBezTo>
                  <a:close/>
                  <a:moveTo>
                    <a:pt x="5349627" y="2739813"/>
                  </a:moveTo>
                  <a:cubicBezTo>
                    <a:pt x="5313823" y="2739813"/>
                    <a:pt x="5284799" y="2710152"/>
                    <a:pt x="5284799" y="2673563"/>
                  </a:cubicBezTo>
                  <a:cubicBezTo>
                    <a:pt x="5284799" y="2636974"/>
                    <a:pt x="5313823" y="2607313"/>
                    <a:pt x="5349627" y="2607313"/>
                  </a:cubicBezTo>
                  <a:cubicBezTo>
                    <a:pt x="5385430" y="2607313"/>
                    <a:pt x="5414454" y="2636974"/>
                    <a:pt x="5414454" y="2673563"/>
                  </a:cubicBezTo>
                  <a:cubicBezTo>
                    <a:pt x="5414454" y="2710152"/>
                    <a:pt x="5385430" y="2739813"/>
                    <a:pt x="5349627" y="2739813"/>
                  </a:cubicBezTo>
                  <a:close/>
                  <a:moveTo>
                    <a:pt x="3852532" y="2741831"/>
                  </a:moveTo>
                  <a:cubicBezTo>
                    <a:pt x="3816729" y="2741831"/>
                    <a:pt x="3787704" y="2712170"/>
                    <a:pt x="3787704" y="2675581"/>
                  </a:cubicBezTo>
                  <a:cubicBezTo>
                    <a:pt x="3787704" y="2638992"/>
                    <a:pt x="3816729" y="2609331"/>
                    <a:pt x="3852532" y="2609331"/>
                  </a:cubicBezTo>
                  <a:cubicBezTo>
                    <a:pt x="3888335" y="2609331"/>
                    <a:pt x="3917359" y="2638992"/>
                    <a:pt x="3917359" y="2675581"/>
                  </a:cubicBezTo>
                  <a:cubicBezTo>
                    <a:pt x="3917359" y="2712170"/>
                    <a:pt x="3888335" y="2741831"/>
                    <a:pt x="3852532" y="2741831"/>
                  </a:cubicBezTo>
                  <a:close/>
                  <a:moveTo>
                    <a:pt x="3668641" y="2741831"/>
                  </a:moveTo>
                  <a:cubicBezTo>
                    <a:pt x="3632837" y="2741831"/>
                    <a:pt x="3603813" y="2712170"/>
                    <a:pt x="3603813" y="2675581"/>
                  </a:cubicBezTo>
                  <a:cubicBezTo>
                    <a:pt x="3603813" y="2638992"/>
                    <a:pt x="3632837" y="2609331"/>
                    <a:pt x="3668641" y="2609331"/>
                  </a:cubicBezTo>
                  <a:cubicBezTo>
                    <a:pt x="3704444" y="2609331"/>
                    <a:pt x="3733469" y="2638992"/>
                    <a:pt x="3733469" y="2675581"/>
                  </a:cubicBezTo>
                  <a:cubicBezTo>
                    <a:pt x="3733469" y="2712170"/>
                    <a:pt x="3704444" y="2741831"/>
                    <a:pt x="3668641" y="2741831"/>
                  </a:cubicBezTo>
                  <a:close/>
                  <a:moveTo>
                    <a:pt x="3484750" y="2741831"/>
                  </a:moveTo>
                  <a:cubicBezTo>
                    <a:pt x="3448946" y="2741831"/>
                    <a:pt x="3419922" y="2712170"/>
                    <a:pt x="3419922" y="2675581"/>
                  </a:cubicBezTo>
                  <a:cubicBezTo>
                    <a:pt x="3419922" y="2638992"/>
                    <a:pt x="3448946" y="2609331"/>
                    <a:pt x="3484750" y="2609331"/>
                  </a:cubicBezTo>
                  <a:cubicBezTo>
                    <a:pt x="3520553" y="2609331"/>
                    <a:pt x="3549577" y="2638992"/>
                    <a:pt x="3549577" y="2675581"/>
                  </a:cubicBezTo>
                  <a:cubicBezTo>
                    <a:pt x="3549577" y="2712170"/>
                    <a:pt x="3520553" y="2741831"/>
                    <a:pt x="3484750" y="2741831"/>
                  </a:cubicBezTo>
                  <a:close/>
                  <a:moveTo>
                    <a:pt x="3300858" y="2741831"/>
                  </a:moveTo>
                  <a:cubicBezTo>
                    <a:pt x="3265054" y="2741831"/>
                    <a:pt x="3236030" y="2712170"/>
                    <a:pt x="3236030" y="2675581"/>
                  </a:cubicBezTo>
                  <a:cubicBezTo>
                    <a:pt x="3236030" y="2638992"/>
                    <a:pt x="3265054" y="2609331"/>
                    <a:pt x="3300858" y="2609331"/>
                  </a:cubicBezTo>
                  <a:cubicBezTo>
                    <a:pt x="3336662" y="2609331"/>
                    <a:pt x="3365686" y="2638992"/>
                    <a:pt x="3365686" y="2675581"/>
                  </a:cubicBezTo>
                  <a:cubicBezTo>
                    <a:pt x="3365686" y="2712170"/>
                    <a:pt x="3336662" y="2741831"/>
                    <a:pt x="3300858" y="2741831"/>
                  </a:cubicBezTo>
                  <a:close/>
                  <a:moveTo>
                    <a:pt x="3116966" y="2741831"/>
                  </a:moveTo>
                  <a:cubicBezTo>
                    <a:pt x="3081163" y="2741831"/>
                    <a:pt x="3052138" y="2712170"/>
                    <a:pt x="3052138" y="2675581"/>
                  </a:cubicBezTo>
                  <a:cubicBezTo>
                    <a:pt x="3052138" y="2638992"/>
                    <a:pt x="3081163" y="2609331"/>
                    <a:pt x="3116966" y="2609331"/>
                  </a:cubicBezTo>
                  <a:cubicBezTo>
                    <a:pt x="3152769" y="2609331"/>
                    <a:pt x="3181793" y="2638992"/>
                    <a:pt x="3181793" y="2675581"/>
                  </a:cubicBezTo>
                  <a:cubicBezTo>
                    <a:pt x="3181793" y="2712170"/>
                    <a:pt x="3152769" y="2741831"/>
                    <a:pt x="3116966" y="2741831"/>
                  </a:cubicBezTo>
                  <a:close/>
                  <a:moveTo>
                    <a:pt x="2933075" y="2741831"/>
                  </a:moveTo>
                  <a:cubicBezTo>
                    <a:pt x="2897271" y="2741831"/>
                    <a:pt x="2868247" y="2712170"/>
                    <a:pt x="2868247" y="2675581"/>
                  </a:cubicBezTo>
                  <a:cubicBezTo>
                    <a:pt x="2868247" y="2638992"/>
                    <a:pt x="2897271" y="2609331"/>
                    <a:pt x="2933075" y="2609331"/>
                  </a:cubicBezTo>
                  <a:cubicBezTo>
                    <a:pt x="2968878" y="2609331"/>
                    <a:pt x="2997903" y="2638992"/>
                    <a:pt x="2997903" y="2675581"/>
                  </a:cubicBezTo>
                  <a:cubicBezTo>
                    <a:pt x="2997903" y="2712170"/>
                    <a:pt x="2968878" y="2741831"/>
                    <a:pt x="2933075" y="2741831"/>
                  </a:cubicBezTo>
                  <a:close/>
                  <a:moveTo>
                    <a:pt x="2734455" y="2741831"/>
                  </a:moveTo>
                  <a:cubicBezTo>
                    <a:pt x="2698651" y="2741831"/>
                    <a:pt x="2669627" y="2712170"/>
                    <a:pt x="2669627" y="2675581"/>
                  </a:cubicBezTo>
                  <a:cubicBezTo>
                    <a:pt x="2669627" y="2638992"/>
                    <a:pt x="2698651" y="2609331"/>
                    <a:pt x="2734455" y="2609331"/>
                  </a:cubicBezTo>
                  <a:cubicBezTo>
                    <a:pt x="2770258" y="2609331"/>
                    <a:pt x="2799282" y="2638992"/>
                    <a:pt x="2799282" y="2675581"/>
                  </a:cubicBezTo>
                  <a:cubicBezTo>
                    <a:pt x="2799282" y="2712170"/>
                    <a:pt x="2770258" y="2741831"/>
                    <a:pt x="2734455" y="2741831"/>
                  </a:cubicBezTo>
                  <a:close/>
                  <a:moveTo>
                    <a:pt x="2536058" y="2742840"/>
                  </a:moveTo>
                  <a:cubicBezTo>
                    <a:pt x="2500254" y="2742840"/>
                    <a:pt x="2471230" y="2713179"/>
                    <a:pt x="2471230" y="2676590"/>
                  </a:cubicBezTo>
                  <a:cubicBezTo>
                    <a:pt x="2471230" y="2640001"/>
                    <a:pt x="2500254" y="2610340"/>
                    <a:pt x="2536058" y="2610340"/>
                  </a:cubicBezTo>
                  <a:cubicBezTo>
                    <a:pt x="2571861" y="2610340"/>
                    <a:pt x="2600885" y="2640001"/>
                    <a:pt x="2600885" y="2676590"/>
                  </a:cubicBezTo>
                  <a:cubicBezTo>
                    <a:pt x="2600885" y="2713179"/>
                    <a:pt x="2571861" y="2742840"/>
                    <a:pt x="2536058" y="2742840"/>
                  </a:cubicBezTo>
                  <a:close/>
                  <a:moveTo>
                    <a:pt x="2352166" y="2742840"/>
                  </a:moveTo>
                  <a:cubicBezTo>
                    <a:pt x="2316362" y="2742840"/>
                    <a:pt x="2287338" y="2713179"/>
                    <a:pt x="2287338" y="2676590"/>
                  </a:cubicBezTo>
                  <a:cubicBezTo>
                    <a:pt x="2287338" y="2640001"/>
                    <a:pt x="2316362" y="2610340"/>
                    <a:pt x="2352166" y="2610340"/>
                  </a:cubicBezTo>
                  <a:cubicBezTo>
                    <a:pt x="2387970" y="2610340"/>
                    <a:pt x="2416994" y="2640001"/>
                    <a:pt x="2416994" y="2676590"/>
                  </a:cubicBezTo>
                  <a:cubicBezTo>
                    <a:pt x="2416994" y="2713179"/>
                    <a:pt x="2387970" y="2742840"/>
                    <a:pt x="2352166" y="2742840"/>
                  </a:cubicBezTo>
                  <a:close/>
                  <a:moveTo>
                    <a:pt x="2168275" y="2742840"/>
                  </a:moveTo>
                  <a:cubicBezTo>
                    <a:pt x="2132472" y="2742840"/>
                    <a:pt x="2103448" y="2713179"/>
                    <a:pt x="2103448" y="2676590"/>
                  </a:cubicBezTo>
                  <a:cubicBezTo>
                    <a:pt x="2103448" y="2640001"/>
                    <a:pt x="2132472" y="2610340"/>
                    <a:pt x="2168275" y="2610340"/>
                  </a:cubicBezTo>
                  <a:cubicBezTo>
                    <a:pt x="2204078" y="2610340"/>
                    <a:pt x="2233102" y="2640001"/>
                    <a:pt x="2233102" y="2676590"/>
                  </a:cubicBezTo>
                  <a:cubicBezTo>
                    <a:pt x="2233102" y="2713179"/>
                    <a:pt x="2204078" y="2742840"/>
                    <a:pt x="2168275" y="2742840"/>
                  </a:cubicBezTo>
                  <a:close/>
                  <a:moveTo>
                    <a:pt x="1984384" y="2742840"/>
                  </a:moveTo>
                  <a:cubicBezTo>
                    <a:pt x="1948580" y="2742840"/>
                    <a:pt x="1919556" y="2713179"/>
                    <a:pt x="1919556" y="2676590"/>
                  </a:cubicBezTo>
                  <a:cubicBezTo>
                    <a:pt x="1919556" y="2640001"/>
                    <a:pt x="1948580" y="2610340"/>
                    <a:pt x="1984384" y="2610340"/>
                  </a:cubicBezTo>
                  <a:cubicBezTo>
                    <a:pt x="2020187" y="2610340"/>
                    <a:pt x="2049212" y="2640001"/>
                    <a:pt x="2049212" y="2676590"/>
                  </a:cubicBezTo>
                  <a:cubicBezTo>
                    <a:pt x="2049212" y="2713179"/>
                    <a:pt x="2020187" y="2742840"/>
                    <a:pt x="1984384" y="2742840"/>
                  </a:cubicBezTo>
                  <a:close/>
                  <a:moveTo>
                    <a:pt x="1800493" y="2742840"/>
                  </a:moveTo>
                  <a:cubicBezTo>
                    <a:pt x="1764688" y="2742840"/>
                    <a:pt x="1735665" y="2713179"/>
                    <a:pt x="1735665" y="2676590"/>
                  </a:cubicBezTo>
                  <a:cubicBezTo>
                    <a:pt x="1735665" y="2640001"/>
                    <a:pt x="1764688" y="2610340"/>
                    <a:pt x="1800493" y="2610340"/>
                  </a:cubicBezTo>
                  <a:cubicBezTo>
                    <a:pt x="1836295" y="2610340"/>
                    <a:pt x="1865320" y="2640001"/>
                    <a:pt x="1865320" y="2676590"/>
                  </a:cubicBezTo>
                  <a:cubicBezTo>
                    <a:pt x="1865320" y="2713179"/>
                    <a:pt x="1836295" y="2742840"/>
                    <a:pt x="1800493" y="2742840"/>
                  </a:cubicBezTo>
                  <a:close/>
                  <a:moveTo>
                    <a:pt x="1616600" y="2742840"/>
                  </a:moveTo>
                  <a:cubicBezTo>
                    <a:pt x="1580797" y="2742840"/>
                    <a:pt x="1551773" y="2713179"/>
                    <a:pt x="1551773" y="2676590"/>
                  </a:cubicBezTo>
                  <a:cubicBezTo>
                    <a:pt x="1551773" y="2640001"/>
                    <a:pt x="1580797" y="2610340"/>
                    <a:pt x="1616600" y="2610340"/>
                  </a:cubicBezTo>
                  <a:cubicBezTo>
                    <a:pt x="1652404" y="2610340"/>
                    <a:pt x="1681428" y="2640001"/>
                    <a:pt x="1681428" y="2676590"/>
                  </a:cubicBezTo>
                  <a:cubicBezTo>
                    <a:pt x="1681428" y="2713179"/>
                    <a:pt x="1652404" y="2742840"/>
                    <a:pt x="1616600" y="2742840"/>
                  </a:cubicBezTo>
                  <a:close/>
                  <a:moveTo>
                    <a:pt x="1417981" y="2742840"/>
                  </a:moveTo>
                  <a:cubicBezTo>
                    <a:pt x="1382178" y="2742840"/>
                    <a:pt x="1353153" y="2713179"/>
                    <a:pt x="1353153" y="2676590"/>
                  </a:cubicBezTo>
                  <a:cubicBezTo>
                    <a:pt x="1353153" y="2640001"/>
                    <a:pt x="1382178" y="2610340"/>
                    <a:pt x="1417981" y="2610340"/>
                  </a:cubicBezTo>
                  <a:cubicBezTo>
                    <a:pt x="1453783" y="2610340"/>
                    <a:pt x="1482808" y="2640001"/>
                    <a:pt x="1482808" y="2676590"/>
                  </a:cubicBezTo>
                  <a:cubicBezTo>
                    <a:pt x="1482808" y="2713179"/>
                    <a:pt x="1453783" y="2742840"/>
                    <a:pt x="1417981" y="2742840"/>
                  </a:cubicBezTo>
                  <a:close/>
                  <a:moveTo>
                    <a:pt x="7036760" y="2744859"/>
                  </a:moveTo>
                  <a:cubicBezTo>
                    <a:pt x="7000958" y="2744859"/>
                    <a:pt x="6971933" y="2715198"/>
                    <a:pt x="6971933" y="2678609"/>
                  </a:cubicBezTo>
                  <a:cubicBezTo>
                    <a:pt x="6971933" y="2642020"/>
                    <a:pt x="7000958" y="2612359"/>
                    <a:pt x="7036760" y="2612359"/>
                  </a:cubicBezTo>
                  <a:cubicBezTo>
                    <a:pt x="7072564" y="2612359"/>
                    <a:pt x="7101588" y="2642020"/>
                    <a:pt x="7101588" y="2678609"/>
                  </a:cubicBezTo>
                  <a:cubicBezTo>
                    <a:pt x="7101588" y="2715198"/>
                    <a:pt x="7072564" y="2744859"/>
                    <a:pt x="7036760" y="2744859"/>
                  </a:cubicBezTo>
                  <a:close/>
                  <a:moveTo>
                    <a:pt x="6852870" y="2744859"/>
                  </a:moveTo>
                  <a:cubicBezTo>
                    <a:pt x="6817066" y="2744859"/>
                    <a:pt x="6788042" y="2715198"/>
                    <a:pt x="6788042" y="2678609"/>
                  </a:cubicBezTo>
                  <a:cubicBezTo>
                    <a:pt x="6788042" y="2642020"/>
                    <a:pt x="6817066" y="2612359"/>
                    <a:pt x="6852870" y="2612359"/>
                  </a:cubicBezTo>
                  <a:cubicBezTo>
                    <a:pt x="6888673" y="2612359"/>
                    <a:pt x="6917698" y="2642020"/>
                    <a:pt x="6917698" y="2678609"/>
                  </a:cubicBezTo>
                  <a:cubicBezTo>
                    <a:pt x="6917698" y="2715198"/>
                    <a:pt x="6888673" y="2744859"/>
                    <a:pt x="6852870" y="2744859"/>
                  </a:cubicBezTo>
                  <a:close/>
                  <a:moveTo>
                    <a:pt x="6654250" y="2744859"/>
                  </a:moveTo>
                  <a:cubicBezTo>
                    <a:pt x="6618446" y="2744859"/>
                    <a:pt x="6589422" y="2715198"/>
                    <a:pt x="6589422" y="2678609"/>
                  </a:cubicBezTo>
                  <a:cubicBezTo>
                    <a:pt x="6589422" y="2642020"/>
                    <a:pt x="6618446" y="2612359"/>
                    <a:pt x="6654250" y="2612359"/>
                  </a:cubicBezTo>
                  <a:cubicBezTo>
                    <a:pt x="6690052" y="2612359"/>
                    <a:pt x="6719076" y="2642020"/>
                    <a:pt x="6719076" y="2678609"/>
                  </a:cubicBezTo>
                  <a:cubicBezTo>
                    <a:pt x="6719076" y="2715198"/>
                    <a:pt x="6690052" y="2744859"/>
                    <a:pt x="6654250" y="2744859"/>
                  </a:cubicBezTo>
                  <a:close/>
                  <a:moveTo>
                    <a:pt x="5163081" y="2746877"/>
                  </a:moveTo>
                  <a:cubicBezTo>
                    <a:pt x="5127277" y="2746877"/>
                    <a:pt x="5098253" y="2717216"/>
                    <a:pt x="5098253" y="2680627"/>
                  </a:cubicBezTo>
                  <a:cubicBezTo>
                    <a:pt x="5098253" y="2644038"/>
                    <a:pt x="5127277" y="2614377"/>
                    <a:pt x="5163081" y="2614377"/>
                  </a:cubicBezTo>
                  <a:cubicBezTo>
                    <a:pt x="5198885" y="2614377"/>
                    <a:pt x="5227908" y="2644038"/>
                    <a:pt x="5227908" y="2680627"/>
                  </a:cubicBezTo>
                  <a:cubicBezTo>
                    <a:pt x="5227908" y="2717216"/>
                    <a:pt x="5198885" y="2746877"/>
                    <a:pt x="5163081" y="2746877"/>
                  </a:cubicBezTo>
                  <a:close/>
                  <a:moveTo>
                    <a:pt x="4979189" y="2746877"/>
                  </a:moveTo>
                  <a:cubicBezTo>
                    <a:pt x="4943387" y="2746877"/>
                    <a:pt x="4914362" y="2717216"/>
                    <a:pt x="4914362" y="2680627"/>
                  </a:cubicBezTo>
                  <a:cubicBezTo>
                    <a:pt x="4914362" y="2644038"/>
                    <a:pt x="4943387" y="2614377"/>
                    <a:pt x="4979189" y="2614377"/>
                  </a:cubicBezTo>
                  <a:cubicBezTo>
                    <a:pt x="5014993" y="2614377"/>
                    <a:pt x="5044017" y="2644038"/>
                    <a:pt x="5044017" y="2680627"/>
                  </a:cubicBezTo>
                  <a:cubicBezTo>
                    <a:pt x="5044017" y="2717216"/>
                    <a:pt x="5014993" y="2746877"/>
                    <a:pt x="4979189" y="2746877"/>
                  </a:cubicBezTo>
                  <a:close/>
                  <a:moveTo>
                    <a:pt x="4795299" y="2746877"/>
                  </a:moveTo>
                  <a:cubicBezTo>
                    <a:pt x="4759495" y="2746877"/>
                    <a:pt x="4730471" y="2717216"/>
                    <a:pt x="4730471" y="2680627"/>
                  </a:cubicBezTo>
                  <a:cubicBezTo>
                    <a:pt x="4730471" y="2644038"/>
                    <a:pt x="4759495" y="2614377"/>
                    <a:pt x="4795299" y="2614377"/>
                  </a:cubicBezTo>
                  <a:cubicBezTo>
                    <a:pt x="4831101" y="2614377"/>
                    <a:pt x="4860125" y="2644038"/>
                    <a:pt x="4860125" y="2680627"/>
                  </a:cubicBezTo>
                  <a:cubicBezTo>
                    <a:pt x="4860125" y="2717216"/>
                    <a:pt x="4831101" y="2746877"/>
                    <a:pt x="4795299" y="2746877"/>
                  </a:cubicBezTo>
                  <a:close/>
                  <a:moveTo>
                    <a:pt x="4611407" y="2746877"/>
                  </a:moveTo>
                  <a:cubicBezTo>
                    <a:pt x="4575603" y="2746877"/>
                    <a:pt x="4546580" y="2717216"/>
                    <a:pt x="4546580" y="2680627"/>
                  </a:cubicBezTo>
                  <a:cubicBezTo>
                    <a:pt x="4546580" y="2644038"/>
                    <a:pt x="4575603" y="2614377"/>
                    <a:pt x="4611407" y="2614377"/>
                  </a:cubicBezTo>
                  <a:cubicBezTo>
                    <a:pt x="4647210" y="2614377"/>
                    <a:pt x="4676235" y="2644038"/>
                    <a:pt x="4676235" y="2680627"/>
                  </a:cubicBezTo>
                  <a:cubicBezTo>
                    <a:pt x="4676235" y="2717216"/>
                    <a:pt x="4647210" y="2746877"/>
                    <a:pt x="4611407" y="2746877"/>
                  </a:cubicBezTo>
                  <a:close/>
                  <a:moveTo>
                    <a:pt x="4427515" y="2746877"/>
                  </a:moveTo>
                  <a:cubicBezTo>
                    <a:pt x="4391711" y="2746877"/>
                    <a:pt x="4362687" y="2717216"/>
                    <a:pt x="4362687" y="2680627"/>
                  </a:cubicBezTo>
                  <a:cubicBezTo>
                    <a:pt x="4362687" y="2644038"/>
                    <a:pt x="4391711" y="2614377"/>
                    <a:pt x="4427515" y="2614377"/>
                  </a:cubicBezTo>
                  <a:cubicBezTo>
                    <a:pt x="4463318" y="2614377"/>
                    <a:pt x="4492342" y="2644038"/>
                    <a:pt x="4492342" y="2680627"/>
                  </a:cubicBezTo>
                  <a:cubicBezTo>
                    <a:pt x="4492342" y="2717216"/>
                    <a:pt x="4463318" y="2746877"/>
                    <a:pt x="4427515" y="2746877"/>
                  </a:cubicBezTo>
                  <a:close/>
                  <a:moveTo>
                    <a:pt x="4243623" y="2746877"/>
                  </a:moveTo>
                  <a:cubicBezTo>
                    <a:pt x="4207820" y="2746877"/>
                    <a:pt x="4178795" y="2717216"/>
                    <a:pt x="4178795" y="2680627"/>
                  </a:cubicBezTo>
                  <a:cubicBezTo>
                    <a:pt x="4178795" y="2644038"/>
                    <a:pt x="4207820" y="2614377"/>
                    <a:pt x="4243623" y="2614377"/>
                  </a:cubicBezTo>
                  <a:cubicBezTo>
                    <a:pt x="4279427" y="2614377"/>
                    <a:pt x="4308451" y="2644038"/>
                    <a:pt x="4308451" y="2680627"/>
                  </a:cubicBezTo>
                  <a:cubicBezTo>
                    <a:pt x="4308451" y="2717216"/>
                    <a:pt x="4279427" y="2746877"/>
                    <a:pt x="4243623" y="2746877"/>
                  </a:cubicBezTo>
                  <a:close/>
                  <a:moveTo>
                    <a:pt x="4045003" y="2746877"/>
                  </a:moveTo>
                  <a:cubicBezTo>
                    <a:pt x="4009200" y="2746877"/>
                    <a:pt x="3980176" y="2717216"/>
                    <a:pt x="3980176" y="2680627"/>
                  </a:cubicBezTo>
                  <a:cubicBezTo>
                    <a:pt x="3980176" y="2644038"/>
                    <a:pt x="4009200" y="2614377"/>
                    <a:pt x="4045003" y="2614377"/>
                  </a:cubicBezTo>
                  <a:cubicBezTo>
                    <a:pt x="4080806" y="2614377"/>
                    <a:pt x="4109830" y="2644038"/>
                    <a:pt x="4109830" y="2680627"/>
                  </a:cubicBezTo>
                  <a:cubicBezTo>
                    <a:pt x="4109830" y="2717216"/>
                    <a:pt x="4080806" y="2746877"/>
                    <a:pt x="4045003" y="2746877"/>
                  </a:cubicBezTo>
                  <a:close/>
                  <a:moveTo>
                    <a:pt x="1201806" y="2749905"/>
                  </a:moveTo>
                  <a:cubicBezTo>
                    <a:pt x="1166003" y="2749905"/>
                    <a:pt x="1136979" y="2720244"/>
                    <a:pt x="1136979" y="2683655"/>
                  </a:cubicBezTo>
                  <a:cubicBezTo>
                    <a:pt x="1136979" y="2647066"/>
                    <a:pt x="1166003" y="2617405"/>
                    <a:pt x="1201806" y="2617405"/>
                  </a:cubicBezTo>
                  <a:cubicBezTo>
                    <a:pt x="1237610" y="2617405"/>
                    <a:pt x="1266634" y="2647066"/>
                    <a:pt x="1266634" y="2683655"/>
                  </a:cubicBezTo>
                  <a:cubicBezTo>
                    <a:pt x="1266634" y="2720244"/>
                    <a:pt x="1237610" y="2749905"/>
                    <a:pt x="1201806" y="2749905"/>
                  </a:cubicBezTo>
                  <a:close/>
                  <a:moveTo>
                    <a:pt x="1017915" y="2749905"/>
                  </a:moveTo>
                  <a:cubicBezTo>
                    <a:pt x="982113" y="2749905"/>
                    <a:pt x="953087" y="2720244"/>
                    <a:pt x="953087" y="2683655"/>
                  </a:cubicBezTo>
                  <a:cubicBezTo>
                    <a:pt x="953087" y="2647066"/>
                    <a:pt x="982113" y="2617405"/>
                    <a:pt x="1017915" y="2617405"/>
                  </a:cubicBezTo>
                  <a:cubicBezTo>
                    <a:pt x="1053719" y="2617405"/>
                    <a:pt x="1082742" y="2647066"/>
                    <a:pt x="1082742" y="2683655"/>
                  </a:cubicBezTo>
                  <a:cubicBezTo>
                    <a:pt x="1082742" y="2720244"/>
                    <a:pt x="1053719" y="2749905"/>
                    <a:pt x="1017915" y="2749905"/>
                  </a:cubicBezTo>
                  <a:close/>
                  <a:moveTo>
                    <a:pt x="834023" y="2749905"/>
                  </a:moveTo>
                  <a:cubicBezTo>
                    <a:pt x="798220" y="2749905"/>
                    <a:pt x="769197" y="2720244"/>
                    <a:pt x="769197" y="2683655"/>
                  </a:cubicBezTo>
                  <a:cubicBezTo>
                    <a:pt x="769197" y="2647066"/>
                    <a:pt x="798220" y="2617405"/>
                    <a:pt x="834023" y="2617405"/>
                  </a:cubicBezTo>
                  <a:cubicBezTo>
                    <a:pt x="869827" y="2617405"/>
                    <a:pt x="898853" y="2647066"/>
                    <a:pt x="898853" y="2683655"/>
                  </a:cubicBezTo>
                  <a:cubicBezTo>
                    <a:pt x="898853" y="2720244"/>
                    <a:pt x="869827" y="2749905"/>
                    <a:pt x="834023" y="2749905"/>
                  </a:cubicBezTo>
                  <a:close/>
                  <a:moveTo>
                    <a:pt x="1097301" y="2827980"/>
                  </a:moveTo>
                  <a:lnTo>
                    <a:pt x="1417796" y="2827980"/>
                  </a:lnTo>
                  <a:lnTo>
                    <a:pt x="1417981" y="2827942"/>
                  </a:lnTo>
                  <a:lnTo>
                    <a:pt x="1418165" y="2827980"/>
                  </a:lnTo>
                  <a:lnTo>
                    <a:pt x="1616416" y="2827980"/>
                  </a:lnTo>
                  <a:lnTo>
                    <a:pt x="1616600" y="2827942"/>
                  </a:lnTo>
                  <a:lnTo>
                    <a:pt x="1616785" y="2827980"/>
                  </a:lnTo>
                  <a:lnTo>
                    <a:pt x="1800309" y="2827980"/>
                  </a:lnTo>
                  <a:lnTo>
                    <a:pt x="1800493" y="2827942"/>
                  </a:lnTo>
                  <a:lnTo>
                    <a:pt x="1800677" y="2827980"/>
                  </a:lnTo>
                  <a:lnTo>
                    <a:pt x="1984199" y="2827980"/>
                  </a:lnTo>
                  <a:lnTo>
                    <a:pt x="1984384" y="2827942"/>
                  </a:lnTo>
                  <a:lnTo>
                    <a:pt x="1984568" y="2827980"/>
                  </a:lnTo>
                  <a:lnTo>
                    <a:pt x="2168092" y="2827980"/>
                  </a:lnTo>
                  <a:lnTo>
                    <a:pt x="2168275" y="2827942"/>
                  </a:lnTo>
                  <a:lnTo>
                    <a:pt x="2168460" y="2827980"/>
                  </a:lnTo>
                  <a:lnTo>
                    <a:pt x="2351982" y="2827980"/>
                  </a:lnTo>
                  <a:lnTo>
                    <a:pt x="2352166" y="2827942"/>
                  </a:lnTo>
                  <a:lnTo>
                    <a:pt x="2352351" y="2827980"/>
                  </a:lnTo>
                  <a:lnTo>
                    <a:pt x="2535874" y="2827980"/>
                  </a:lnTo>
                  <a:lnTo>
                    <a:pt x="2536058" y="2827942"/>
                  </a:lnTo>
                  <a:lnTo>
                    <a:pt x="2536242" y="2827980"/>
                  </a:lnTo>
                  <a:lnTo>
                    <a:pt x="2729381" y="2827980"/>
                  </a:lnTo>
                  <a:lnTo>
                    <a:pt x="2734455" y="2826933"/>
                  </a:lnTo>
                  <a:lnTo>
                    <a:pt x="2739530" y="2827980"/>
                  </a:lnTo>
                  <a:lnTo>
                    <a:pt x="2928000" y="2827980"/>
                  </a:lnTo>
                  <a:lnTo>
                    <a:pt x="2933075" y="2826933"/>
                  </a:lnTo>
                  <a:lnTo>
                    <a:pt x="2938150" y="2827980"/>
                  </a:lnTo>
                  <a:lnTo>
                    <a:pt x="3111892" y="2827980"/>
                  </a:lnTo>
                  <a:lnTo>
                    <a:pt x="3116966" y="2826933"/>
                  </a:lnTo>
                  <a:lnTo>
                    <a:pt x="3122042" y="2827980"/>
                  </a:lnTo>
                  <a:lnTo>
                    <a:pt x="3295784" y="2827980"/>
                  </a:lnTo>
                  <a:lnTo>
                    <a:pt x="3300858" y="2826933"/>
                  </a:lnTo>
                  <a:lnTo>
                    <a:pt x="3305933" y="2827980"/>
                  </a:lnTo>
                  <a:lnTo>
                    <a:pt x="3479676" y="2827980"/>
                  </a:lnTo>
                  <a:lnTo>
                    <a:pt x="3484750" y="2826933"/>
                  </a:lnTo>
                  <a:lnTo>
                    <a:pt x="3489825" y="2827980"/>
                  </a:lnTo>
                  <a:lnTo>
                    <a:pt x="3663566" y="2827980"/>
                  </a:lnTo>
                  <a:lnTo>
                    <a:pt x="3668641" y="2826933"/>
                  </a:lnTo>
                  <a:lnTo>
                    <a:pt x="3673716" y="2827980"/>
                  </a:lnTo>
                  <a:lnTo>
                    <a:pt x="3847458" y="2827980"/>
                  </a:lnTo>
                  <a:lnTo>
                    <a:pt x="3852532" y="2826933"/>
                  </a:lnTo>
                  <a:lnTo>
                    <a:pt x="3857608" y="2827980"/>
                  </a:lnTo>
                  <a:lnTo>
                    <a:pt x="5334772" y="2827980"/>
                  </a:lnTo>
                  <a:lnTo>
                    <a:pt x="5349627" y="2824915"/>
                  </a:lnTo>
                  <a:lnTo>
                    <a:pt x="5364483" y="2827980"/>
                  </a:lnTo>
                  <a:lnTo>
                    <a:pt x="5533392" y="2827980"/>
                  </a:lnTo>
                  <a:lnTo>
                    <a:pt x="5548247" y="2824915"/>
                  </a:lnTo>
                  <a:lnTo>
                    <a:pt x="5563103" y="2827980"/>
                  </a:lnTo>
                  <a:lnTo>
                    <a:pt x="5717284" y="2827980"/>
                  </a:lnTo>
                  <a:lnTo>
                    <a:pt x="5732139" y="2824915"/>
                  </a:lnTo>
                  <a:lnTo>
                    <a:pt x="5746995" y="2827980"/>
                  </a:lnTo>
                  <a:lnTo>
                    <a:pt x="5901175" y="2827980"/>
                  </a:lnTo>
                  <a:lnTo>
                    <a:pt x="5916030" y="2824915"/>
                  </a:lnTo>
                  <a:lnTo>
                    <a:pt x="5930887" y="2827980"/>
                  </a:lnTo>
                  <a:lnTo>
                    <a:pt x="6085067" y="2827980"/>
                  </a:lnTo>
                  <a:lnTo>
                    <a:pt x="6099922" y="2824915"/>
                  </a:lnTo>
                  <a:lnTo>
                    <a:pt x="6114778" y="2827980"/>
                  </a:lnTo>
                  <a:lnTo>
                    <a:pt x="6268956" y="2827980"/>
                  </a:lnTo>
                  <a:lnTo>
                    <a:pt x="6283812" y="2824915"/>
                  </a:lnTo>
                  <a:lnTo>
                    <a:pt x="6298669" y="2827980"/>
                  </a:lnTo>
                  <a:lnTo>
                    <a:pt x="6452848" y="2827980"/>
                  </a:lnTo>
                  <a:lnTo>
                    <a:pt x="6467704" y="2824915"/>
                  </a:lnTo>
                  <a:lnTo>
                    <a:pt x="6482560" y="2827980"/>
                  </a:lnTo>
                  <a:lnTo>
                    <a:pt x="6755770" y="2827980"/>
                  </a:lnTo>
                  <a:cubicBezTo>
                    <a:pt x="6906588" y="2827980"/>
                    <a:pt x="7050268" y="2796970"/>
                    <a:pt x="7180952" y="2740892"/>
                  </a:cubicBezTo>
                  <a:lnTo>
                    <a:pt x="7190468" y="2736242"/>
                  </a:lnTo>
                  <a:lnTo>
                    <a:pt x="7174813" y="2725455"/>
                  </a:lnTo>
                  <a:cubicBezTo>
                    <a:pt x="7163080" y="2713466"/>
                    <a:pt x="7155825" y="2696903"/>
                    <a:pt x="7155825" y="2678609"/>
                  </a:cubicBezTo>
                  <a:cubicBezTo>
                    <a:pt x="7155825" y="2642020"/>
                    <a:pt x="7184849" y="2612359"/>
                    <a:pt x="7220653" y="2612359"/>
                  </a:cubicBezTo>
                  <a:cubicBezTo>
                    <a:pt x="7256456" y="2612359"/>
                    <a:pt x="7285480" y="2642020"/>
                    <a:pt x="7285480" y="2678609"/>
                  </a:cubicBezTo>
                  <a:lnTo>
                    <a:pt x="7283222" y="2690045"/>
                  </a:lnTo>
                  <a:lnTo>
                    <a:pt x="7345630" y="2651579"/>
                  </a:lnTo>
                  <a:lnTo>
                    <a:pt x="7358704" y="2631763"/>
                  </a:lnTo>
                  <a:cubicBezTo>
                    <a:pt x="7364570" y="2625769"/>
                    <a:pt x="7371555" y="2620918"/>
                    <a:pt x="7379310" y="2617565"/>
                  </a:cubicBezTo>
                  <a:lnTo>
                    <a:pt x="7400010" y="2613295"/>
                  </a:lnTo>
                  <a:lnTo>
                    <a:pt x="7450590" y="2574921"/>
                  </a:lnTo>
                  <a:cubicBezTo>
                    <a:pt x="7477564" y="2552336"/>
                    <a:pt x="7503452" y="2528464"/>
                    <a:pt x="7528161" y="2503396"/>
                  </a:cubicBezTo>
                  <a:lnTo>
                    <a:pt x="7529914" y="2501240"/>
                  </a:lnTo>
                  <a:lnTo>
                    <a:pt x="7520384" y="2486794"/>
                  </a:lnTo>
                  <a:cubicBezTo>
                    <a:pt x="7517103" y="2478867"/>
                    <a:pt x="7515289" y="2470153"/>
                    <a:pt x="7515289" y="2461006"/>
                  </a:cubicBezTo>
                  <a:cubicBezTo>
                    <a:pt x="7515289" y="2424417"/>
                    <a:pt x="7544314" y="2394756"/>
                    <a:pt x="7580117" y="2394756"/>
                  </a:cubicBezTo>
                  <a:cubicBezTo>
                    <a:pt x="7589068" y="2394756"/>
                    <a:pt x="7597595" y="2396610"/>
                    <a:pt x="7605352" y="2399962"/>
                  </a:cubicBezTo>
                  <a:lnTo>
                    <a:pt x="7609791" y="2403021"/>
                  </a:lnTo>
                  <a:lnTo>
                    <a:pt x="7661544" y="2339385"/>
                  </a:lnTo>
                  <a:lnTo>
                    <a:pt x="7702879" y="2262124"/>
                  </a:lnTo>
                  <a:lnTo>
                    <a:pt x="7699181" y="2243404"/>
                  </a:lnTo>
                  <a:cubicBezTo>
                    <a:pt x="7699181" y="2215962"/>
                    <a:pt x="7715506" y="2192417"/>
                    <a:pt x="7738774" y="2182360"/>
                  </a:cubicBezTo>
                  <a:lnTo>
                    <a:pt x="7746394" y="2180788"/>
                  </a:lnTo>
                  <a:lnTo>
                    <a:pt x="7762256" y="2151141"/>
                  </a:lnTo>
                  <a:lnTo>
                    <a:pt x="7770450" y="2128427"/>
                  </a:lnTo>
                  <a:lnTo>
                    <a:pt x="7759394" y="2130708"/>
                  </a:lnTo>
                  <a:cubicBezTo>
                    <a:pt x="7723590" y="2130708"/>
                    <a:pt x="7694566" y="2101047"/>
                    <a:pt x="7694566" y="2064458"/>
                  </a:cubicBezTo>
                  <a:cubicBezTo>
                    <a:pt x="7694566" y="2027869"/>
                    <a:pt x="7723590" y="1998208"/>
                    <a:pt x="7759394" y="1998208"/>
                  </a:cubicBezTo>
                  <a:cubicBezTo>
                    <a:pt x="7777296" y="1998208"/>
                    <a:pt x="7793504" y="2005623"/>
                    <a:pt x="7805234" y="2017612"/>
                  </a:cubicBezTo>
                  <a:lnTo>
                    <a:pt x="7806528" y="2019572"/>
                  </a:lnTo>
                  <a:lnTo>
                    <a:pt x="7825904" y="1943121"/>
                  </a:lnTo>
                  <a:cubicBezTo>
                    <a:pt x="7840454" y="1870980"/>
                    <a:pt x="7848096" y="1796285"/>
                    <a:pt x="7848096" y="1719780"/>
                  </a:cubicBezTo>
                  <a:lnTo>
                    <a:pt x="7848096" y="0"/>
                  </a:lnTo>
                  <a:lnTo>
                    <a:pt x="0" y="0"/>
                  </a:lnTo>
                  <a:lnTo>
                    <a:pt x="0" y="112045"/>
                  </a:lnTo>
                  <a:lnTo>
                    <a:pt x="2746" y="98148"/>
                  </a:lnTo>
                  <a:cubicBezTo>
                    <a:pt x="12587" y="74369"/>
                    <a:pt x="35628" y="57685"/>
                    <a:pt x="62479" y="57685"/>
                  </a:cubicBezTo>
                  <a:cubicBezTo>
                    <a:pt x="98283" y="57685"/>
                    <a:pt x="127307" y="87346"/>
                    <a:pt x="127307" y="123935"/>
                  </a:cubicBezTo>
                  <a:cubicBezTo>
                    <a:pt x="127307" y="160524"/>
                    <a:pt x="98283" y="190185"/>
                    <a:pt x="62479" y="190185"/>
                  </a:cubicBezTo>
                  <a:cubicBezTo>
                    <a:pt x="35628" y="190185"/>
                    <a:pt x="12587" y="173501"/>
                    <a:pt x="2746" y="149723"/>
                  </a:cubicBezTo>
                  <a:lnTo>
                    <a:pt x="0" y="135825"/>
                  </a:lnTo>
                  <a:lnTo>
                    <a:pt x="0" y="329647"/>
                  </a:lnTo>
                  <a:lnTo>
                    <a:pt x="2746" y="315750"/>
                  </a:lnTo>
                  <a:cubicBezTo>
                    <a:pt x="12587" y="291971"/>
                    <a:pt x="35628" y="275287"/>
                    <a:pt x="62479" y="275287"/>
                  </a:cubicBezTo>
                  <a:cubicBezTo>
                    <a:pt x="98283" y="275287"/>
                    <a:pt x="127307" y="304948"/>
                    <a:pt x="127307" y="341537"/>
                  </a:cubicBezTo>
                  <a:cubicBezTo>
                    <a:pt x="127307" y="378126"/>
                    <a:pt x="98283" y="407787"/>
                    <a:pt x="62479" y="407787"/>
                  </a:cubicBezTo>
                  <a:cubicBezTo>
                    <a:pt x="35628" y="407787"/>
                    <a:pt x="12587" y="391103"/>
                    <a:pt x="2746" y="367325"/>
                  </a:cubicBezTo>
                  <a:lnTo>
                    <a:pt x="0" y="353427"/>
                  </a:lnTo>
                  <a:lnTo>
                    <a:pt x="0" y="907336"/>
                  </a:lnTo>
                  <a:lnTo>
                    <a:pt x="4974" y="907336"/>
                  </a:lnTo>
                  <a:lnTo>
                    <a:pt x="4974" y="1719780"/>
                  </a:lnTo>
                  <a:lnTo>
                    <a:pt x="10427" y="1829337"/>
                  </a:lnTo>
                  <a:lnTo>
                    <a:pt x="11065" y="1826113"/>
                  </a:lnTo>
                  <a:cubicBezTo>
                    <a:pt x="20906" y="1802335"/>
                    <a:pt x="43944" y="1785651"/>
                    <a:pt x="70797" y="1785651"/>
                  </a:cubicBezTo>
                  <a:cubicBezTo>
                    <a:pt x="106601" y="1785651"/>
                    <a:pt x="135625" y="1815312"/>
                    <a:pt x="135625" y="1851901"/>
                  </a:cubicBezTo>
                  <a:cubicBezTo>
                    <a:pt x="135625" y="1888490"/>
                    <a:pt x="106601" y="1918151"/>
                    <a:pt x="70797" y="1918151"/>
                  </a:cubicBezTo>
                  <a:cubicBezTo>
                    <a:pt x="52895" y="1918151"/>
                    <a:pt x="36688" y="1910736"/>
                    <a:pt x="24957" y="1898747"/>
                  </a:cubicBezTo>
                  <a:lnTo>
                    <a:pt x="19172" y="1889978"/>
                  </a:lnTo>
                  <a:lnTo>
                    <a:pt x="27166" y="1943121"/>
                  </a:lnTo>
                  <a:lnTo>
                    <a:pt x="43999" y="2009538"/>
                  </a:lnTo>
                  <a:lnTo>
                    <a:pt x="45563" y="2008460"/>
                  </a:lnTo>
                  <a:cubicBezTo>
                    <a:pt x="53318" y="2005108"/>
                    <a:pt x="61846" y="2003254"/>
                    <a:pt x="70797" y="2003254"/>
                  </a:cubicBezTo>
                  <a:cubicBezTo>
                    <a:pt x="106601" y="2003254"/>
                    <a:pt x="135625" y="2032915"/>
                    <a:pt x="135625" y="2069504"/>
                  </a:cubicBezTo>
                  <a:cubicBezTo>
                    <a:pt x="135625" y="2096946"/>
                    <a:pt x="119299" y="2120490"/>
                    <a:pt x="96031" y="2130548"/>
                  </a:cubicBezTo>
                  <a:lnTo>
                    <a:pt x="84262" y="2132976"/>
                  </a:lnTo>
                  <a:lnTo>
                    <a:pt x="90814" y="2151141"/>
                  </a:lnTo>
                  <a:lnTo>
                    <a:pt x="115805" y="2197851"/>
                  </a:lnTo>
                  <a:lnTo>
                    <a:pt x="121252" y="2201604"/>
                  </a:lnTo>
                  <a:cubicBezTo>
                    <a:pt x="127118" y="2207599"/>
                    <a:pt x="131865" y="2214736"/>
                    <a:pt x="135145" y="2222662"/>
                  </a:cubicBezTo>
                  <a:lnTo>
                    <a:pt x="138697" y="2240639"/>
                  </a:lnTo>
                  <a:lnTo>
                    <a:pt x="191526" y="2339385"/>
                  </a:lnTo>
                  <a:lnTo>
                    <a:pt x="246297" y="2406732"/>
                  </a:lnTo>
                  <a:lnTo>
                    <a:pt x="248799" y="2405008"/>
                  </a:lnTo>
                  <a:cubicBezTo>
                    <a:pt x="256555" y="2401656"/>
                    <a:pt x="265082" y="2399802"/>
                    <a:pt x="274032" y="2399802"/>
                  </a:cubicBezTo>
                  <a:cubicBezTo>
                    <a:pt x="309836" y="2399802"/>
                    <a:pt x="338860" y="2429463"/>
                    <a:pt x="338860" y="2466052"/>
                  </a:cubicBezTo>
                  <a:cubicBezTo>
                    <a:pt x="338860" y="2475199"/>
                    <a:pt x="337046" y="2483913"/>
                    <a:pt x="333766" y="2491839"/>
                  </a:cubicBezTo>
                  <a:lnTo>
                    <a:pt x="325676" y="2504102"/>
                  </a:lnTo>
                  <a:lnTo>
                    <a:pt x="402480" y="2574921"/>
                  </a:lnTo>
                  <a:lnTo>
                    <a:pt x="460139" y="2618664"/>
                  </a:lnTo>
                  <a:lnTo>
                    <a:pt x="466240" y="2617405"/>
                  </a:lnTo>
                  <a:cubicBezTo>
                    <a:pt x="493093" y="2617405"/>
                    <a:pt x="516132" y="2634089"/>
                    <a:pt x="525974" y="2657867"/>
                  </a:cubicBezTo>
                  <a:lnTo>
                    <a:pt x="527129" y="2663715"/>
                  </a:lnTo>
                  <a:lnTo>
                    <a:pt x="576633" y="2694226"/>
                  </a:lnTo>
                  <a:lnTo>
                    <a:pt x="588545" y="2700047"/>
                  </a:lnTo>
                  <a:lnTo>
                    <a:pt x="585306" y="2683655"/>
                  </a:lnTo>
                  <a:cubicBezTo>
                    <a:pt x="585306" y="2647066"/>
                    <a:pt x="614329" y="2617405"/>
                    <a:pt x="650134" y="2617405"/>
                  </a:cubicBezTo>
                  <a:cubicBezTo>
                    <a:pt x="685937" y="2617405"/>
                    <a:pt x="714962" y="2647066"/>
                    <a:pt x="714962" y="2683655"/>
                  </a:cubicBezTo>
                  <a:cubicBezTo>
                    <a:pt x="714962" y="2701949"/>
                    <a:pt x="707706" y="2718512"/>
                    <a:pt x="695973" y="2730501"/>
                  </a:cubicBezTo>
                  <a:lnTo>
                    <a:pt x="677819" y="2743009"/>
                  </a:lnTo>
                  <a:lnTo>
                    <a:pt x="772476" y="2778157"/>
                  </a:lnTo>
                  <a:cubicBezTo>
                    <a:pt x="875089" y="2810537"/>
                    <a:pt x="984186" y="2827980"/>
                    <a:pt x="1097301" y="2827980"/>
                  </a:cubicBezTo>
                  <a:close/>
                </a:path>
              </a:pathLst>
            </a:custGeom>
            <a:solidFill>
              <a:srgbClr val="DED0AB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6"/>
            <p:cNvSpPr/>
            <p:nvPr/>
          </p:nvSpPr>
          <p:spPr>
            <a:xfrm rot="10800000" flipH="1">
              <a:off x="2350592" y="4001696"/>
              <a:ext cx="7887336" cy="1817763"/>
            </a:xfrm>
            <a:custGeom>
              <a:avLst/>
              <a:gdLst/>
              <a:ahLst/>
              <a:cxnLst/>
              <a:rect l="l" t="t" r="r" b="b"/>
              <a:pathLst>
                <a:path w="7848096" h="2036709" extrusionOk="0">
                  <a:moveTo>
                    <a:pt x="0" y="2036709"/>
                  </a:moveTo>
                  <a:lnTo>
                    <a:pt x="7848096" y="2036709"/>
                  </a:lnTo>
                  <a:lnTo>
                    <a:pt x="7848096" y="1920644"/>
                  </a:lnTo>
                  <a:lnTo>
                    <a:pt x="7843122" y="1920644"/>
                  </a:lnTo>
                  <a:lnTo>
                    <a:pt x="7843122" y="1108200"/>
                  </a:lnTo>
                  <a:cubicBezTo>
                    <a:pt x="7843122" y="496158"/>
                    <a:pt x="7354071" y="0"/>
                    <a:pt x="6750796" y="0"/>
                  </a:cubicBezTo>
                  <a:lnTo>
                    <a:pt x="1092327" y="0"/>
                  </a:lnTo>
                  <a:cubicBezTo>
                    <a:pt x="489051" y="0"/>
                    <a:pt x="0" y="496158"/>
                    <a:pt x="0" y="1108200"/>
                  </a:cubicBezTo>
                  <a:close/>
                </a:path>
              </a:pathLst>
            </a:custGeom>
            <a:solidFill>
              <a:srgbClr val="DED0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6"/>
            <p:cNvSpPr/>
            <p:nvPr/>
          </p:nvSpPr>
          <p:spPr>
            <a:xfrm rot="10800000" flipH="1">
              <a:off x="2502992" y="4155413"/>
              <a:ext cx="7573413" cy="1670101"/>
            </a:xfrm>
            <a:custGeom>
              <a:avLst/>
              <a:gdLst/>
              <a:ahLst/>
              <a:cxnLst/>
              <a:rect l="l" t="t" r="r" b="b"/>
              <a:pathLst>
                <a:path w="7848096" h="2036709" extrusionOk="0">
                  <a:moveTo>
                    <a:pt x="0" y="2036709"/>
                  </a:moveTo>
                  <a:lnTo>
                    <a:pt x="7848096" y="2036709"/>
                  </a:lnTo>
                  <a:lnTo>
                    <a:pt x="7848096" y="1920644"/>
                  </a:lnTo>
                  <a:lnTo>
                    <a:pt x="7843122" y="1920644"/>
                  </a:lnTo>
                  <a:lnTo>
                    <a:pt x="7843122" y="1108200"/>
                  </a:lnTo>
                  <a:cubicBezTo>
                    <a:pt x="7843122" y="496158"/>
                    <a:pt x="7354071" y="0"/>
                    <a:pt x="6750796" y="0"/>
                  </a:cubicBezTo>
                  <a:lnTo>
                    <a:pt x="1092327" y="0"/>
                  </a:lnTo>
                  <a:cubicBezTo>
                    <a:pt x="489051" y="0"/>
                    <a:pt x="0" y="496158"/>
                    <a:pt x="0" y="1108200"/>
                  </a:cubicBezTo>
                  <a:close/>
                </a:path>
              </a:pathLst>
            </a:custGeom>
            <a:solidFill>
              <a:srgbClr val="1E1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5" name="Google Shape;415;p16"/>
            <p:cNvGrpSpPr/>
            <p:nvPr/>
          </p:nvGrpSpPr>
          <p:grpSpPr>
            <a:xfrm>
              <a:off x="2833956" y="4372019"/>
              <a:ext cx="1647036" cy="1065742"/>
              <a:chOff x="2664476" y="3639433"/>
              <a:chExt cx="2355600" cy="1227955"/>
            </a:xfrm>
          </p:grpSpPr>
          <p:sp>
            <p:nvSpPr>
              <p:cNvPr id="416" name="Google Shape;416;p16"/>
              <p:cNvSpPr/>
              <p:nvPr/>
            </p:nvSpPr>
            <p:spPr>
              <a:xfrm>
                <a:off x="2664476" y="3639433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417;p16"/>
              <p:cNvSpPr/>
              <p:nvPr/>
            </p:nvSpPr>
            <p:spPr>
              <a:xfrm>
                <a:off x="2664476" y="3838092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2664476" y="4036751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16"/>
              <p:cNvSpPr/>
              <p:nvPr/>
            </p:nvSpPr>
            <p:spPr>
              <a:xfrm>
                <a:off x="2664476" y="4235410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16"/>
              <p:cNvSpPr/>
              <p:nvPr/>
            </p:nvSpPr>
            <p:spPr>
              <a:xfrm>
                <a:off x="2664476" y="4434069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2664476" y="4632728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16"/>
              <p:cNvSpPr/>
              <p:nvPr/>
            </p:nvSpPr>
            <p:spPr>
              <a:xfrm>
                <a:off x="2664476" y="4831388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3" name="Google Shape;423;p16"/>
            <p:cNvGrpSpPr/>
            <p:nvPr/>
          </p:nvGrpSpPr>
          <p:grpSpPr>
            <a:xfrm>
              <a:off x="8097307" y="4336694"/>
              <a:ext cx="1647036" cy="1065742"/>
              <a:chOff x="2664476" y="3639433"/>
              <a:chExt cx="2355600" cy="1227955"/>
            </a:xfrm>
          </p:grpSpPr>
          <p:sp>
            <p:nvSpPr>
              <p:cNvPr id="424" name="Google Shape;424;p16"/>
              <p:cNvSpPr/>
              <p:nvPr/>
            </p:nvSpPr>
            <p:spPr>
              <a:xfrm>
                <a:off x="2664476" y="3639433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16"/>
              <p:cNvSpPr/>
              <p:nvPr/>
            </p:nvSpPr>
            <p:spPr>
              <a:xfrm>
                <a:off x="2664476" y="3838092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16"/>
              <p:cNvSpPr/>
              <p:nvPr/>
            </p:nvSpPr>
            <p:spPr>
              <a:xfrm>
                <a:off x="2664476" y="4036751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2664476" y="4235410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16"/>
              <p:cNvSpPr/>
              <p:nvPr/>
            </p:nvSpPr>
            <p:spPr>
              <a:xfrm>
                <a:off x="2664476" y="4434069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16"/>
              <p:cNvSpPr/>
              <p:nvPr/>
            </p:nvSpPr>
            <p:spPr>
              <a:xfrm>
                <a:off x="2664476" y="4632728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2664476" y="4831388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1" name="Google Shape;431;p16"/>
            <p:cNvSpPr/>
            <p:nvPr/>
          </p:nvSpPr>
          <p:spPr>
            <a:xfrm>
              <a:off x="3118649" y="4402443"/>
              <a:ext cx="1065900" cy="1023300"/>
            </a:xfrm>
            <a:prstGeom prst="ellipse">
              <a:avLst/>
            </a:prstGeom>
            <a:solidFill>
              <a:srgbClr val="E6D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3349773" y="4633566"/>
              <a:ext cx="604500" cy="580500"/>
            </a:xfrm>
            <a:prstGeom prst="ellipse">
              <a:avLst/>
            </a:prstGeom>
            <a:solidFill>
              <a:srgbClr val="B7A178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16"/>
            <p:cNvSpPr/>
            <p:nvPr/>
          </p:nvSpPr>
          <p:spPr>
            <a:xfrm>
              <a:off x="8382000" y="4342898"/>
              <a:ext cx="1065900" cy="1023300"/>
            </a:xfrm>
            <a:prstGeom prst="ellipse">
              <a:avLst/>
            </a:prstGeom>
            <a:solidFill>
              <a:srgbClr val="E6D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16"/>
            <p:cNvSpPr/>
            <p:nvPr/>
          </p:nvSpPr>
          <p:spPr>
            <a:xfrm>
              <a:off x="8613124" y="4574021"/>
              <a:ext cx="604500" cy="580500"/>
            </a:xfrm>
            <a:prstGeom prst="ellipse">
              <a:avLst/>
            </a:prstGeom>
            <a:solidFill>
              <a:srgbClr val="B7A178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5" name="Google Shape;435;p16"/>
            <p:cNvGrpSpPr/>
            <p:nvPr/>
          </p:nvGrpSpPr>
          <p:grpSpPr>
            <a:xfrm>
              <a:off x="4608333" y="4590169"/>
              <a:ext cx="3294300" cy="211800"/>
              <a:chOff x="7206198" y="-1707689"/>
              <a:chExt cx="3294300" cy="211800"/>
            </a:xfrm>
          </p:grpSpPr>
          <p:sp>
            <p:nvSpPr>
              <p:cNvPr id="436" name="Google Shape;436;p16"/>
              <p:cNvSpPr/>
              <p:nvPr/>
            </p:nvSpPr>
            <p:spPr>
              <a:xfrm>
                <a:off x="7206198" y="-1707689"/>
                <a:ext cx="3294300" cy="211800"/>
              </a:xfrm>
              <a:prstGeom prst="rect">
                <a:avLst/>
              </a:prstGeom>
              <a:solidFill>
                <a:srgbClr val="B9A67B"/>
              </a:solidFill>
              <a:ln w="41275" cap="flat" cmpd="sng">
                <a:solidFill>
                  <a:srgbClr val="53392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37" name="Google Shape;437;p16"/>
              <p:cNvGrpSpPr/>
              <p:nvPr/>
            </p:nvGrpSpPr>
            <p:grpSpPr>
              <a:xfrm>
                <a:off x="7321257" y="-1644104"/>
                <a:ext cx="3123028" cy="72000"/>
                <a:chOff x="7387869" y="-1056708"/>
                <a:chExt cx="3123028" cy="72000"/>
              </a:xfrm>
            </p:grpSpPr>
            <p:sp>
              <p:nvSpPr>
                <p:cNvPr id="438" name="Google Shape;438;p16"/>
                <p:cNvSpPr/>
                <p:nvPr/>
              </p:nvSpPr>
              <p:spPr>
                <a:xfrm>
                  <a:off x="738786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9" name="Google Shape;439;p16"/>
                <p:cNvSpPr/>
                <p:nvPr/>
              </p:nvSpPr>
              <p:spPr>
                <a:xfrm>
                  <a:off x="756734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0" name="Google Shape;440;p16"/>
                <p:cNvSpPr/>
                <p:nvPr/>
              </p:nvSpPr>
              <p:spPr>
                <a:xfrm>
                  <a:off x="774681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1" name="Google Shape;441;p16"/>
                <p:cNvSpPr/>
                <p:nvPr/>
              </p:nvSpPr>
              <p:spPr>
                <a:xfrm>
                  <a:off x="810575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2" name="Google Shape;442;p16"/>
                <p:cNvSpPr/>
                <p:nvPr/>
              </p:nvSpPr>
              <p:spPr>
                <a:xfrm>
                  <a:off x="792628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3" name="Google Shape;443;p16"/>
                <p:cNvSpPr/>
                <p:nvPr/>
              </p:nvSpPr>
              <p:spPr>
                <a:xfrm>
                  <a:off x="828522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4" name="Google Shape;444;p16"/>
                <p:cNvSpPr/>
                <p:nvPr/>
              </p:nvSpPr>
              <p:spPr>
                <a:xfrm>
                  <a:off x="846470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5" name="Google Shape;445;p16"/>
                <p:cNvSpPr/>
                <p:nvPr/>
              </p:nvSpPr>
              <p:spPr>
                <a:xfrm>
                  <a:off x="864417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6" name="Google Shape;446;p16"/>
                <p:cNvSpPr/>
                <p:nvPr/>
              </p:nvSpPr>
              <p:spPr>
                <a:xfrm>
                  <a:off x="900311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7" name="Google Shape;447;p16"/>
                <p:cNvSpPr/>
                <p:nvPr/>
              </p:nvSpPr>
              <p:spPr>
                <a:xfrm>
                  <a:off x="882364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8" name="Google Shape;448;p16"/>
                <p:cNvSpPr/>
                <p:nvPr/>
              </p:nvSpPr>
              <p:spPr>
                <a:xfrm>
                  <a:off x="918258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9" name="Google Shape;449;p16"/>
                <p:cNvSpPr/>
                <p:nvPr/>
              </p:nvSpPr>
              <p:spPr>
                <a:xfrm>
                  <a:off x="936206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0" name="Google Shape;450;p16"/>
                <p:cNvSpPr/>
                <p:nvPr/>
              </p:nvSpPr>
              <p:spPr>
                <a:xfrm>
                  <a:off x="954153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Google Shape;451;p16"/>
                <p:cNvSpPr/>
                <p:nvPr/>
              </p:nvSpPr>
              <p:spPr>
                <a:xfrm>
                  <a:off x="990047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2" name="Google Shape;452;p16"/>
                <p:cNvSpPr/>
                <p:nvPr/>
              </p:nvSpPr>
              <p:spPr>
                <a:xfrm>
                  <a:off x="972100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3" name="Google Shape;453;p16"/>
                <p:cNvSpPr/>
                <p:nvPr/>
              </p:nvSpPr>
              <p:spPr>
                <a:xfrm>
                  <a:off x="1007994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4" name="Google Shape;454;p16"/>
                <p:cNvSpPr/>
                <p:nvPr/>
              </p:nvSpPr>
              <p:spPr>
                <a:xfrm>
                  <a:off x="1043889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5" name="Google Shape;455;p16"/>
                <p:cNvSpPr/>
                <p:nvPr/>
              </p:nvSpPr>
              <p:spPr>
                <a:xfrm>
                  <a:off x="1025942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56" name="Google Shape;456;p16"/>
            <p:cNvGrpSpPr/>
            <p:nvPr/>
          </p:nvGrpSpPr>
          <p:grpSpPr>
            <a:xfrm>
              <a:off x="4615399" y="4984791"/>
              <a:ext cx="3294300" cy="211800"/>
              <a:chOff x="7206198" y="-1707689"/>
              <a:chExt cx="3294300" cy="211800"/>
            </a:xfrm>
          </p:grpSpPr>
          <p:sp>
            <p:nvSpPr>
              <p:cNvPr id="457" name="Google Shape;457;p16"/>
              <p:cNvSpPr/>
              <p:nvPr/>
            </p:nvSpPr>
            <p:spPr>
              <a:xfrm>
                <a:off x="7206198" y="-1707689"/>
                <a:ext cx="3294300" cy="211800"/>
              </a:xfrm>
              <a:prstGeom prst="rect">
                <a:avLst/>
              </a:prstGeom>
              <a:solidFill>
                <a:srgbClr val="B9A67B"/>
              </a:solidFill>
              <a:ln w="41275" cap="flat" cmpd="sng">
                <a:solidFill>
                  <a:srgbClr val="53392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58" name="Google Shape;458;p16"/>
              <p:cNvGrpSpPr/>
              <p:nvPr/>
            </p:nvGrpSpPr>
            <p:grpSpPr>
              <a:xfrm>
                <a:off x="7321257" y="-1644104"/>
                <a:ext cx="3123028" cy="72000"/>
                <a:chOff x="7387869" y="-1056708"/>
                <a:chExt cx="3123028" cy="72000"/>
              </a:xfrm>
            </p:grpSpPr>
            <p:sp>
              <p:nvSpPr>
                <p:cNvPr id="459" name="Google Shape;459;p16"/>
                <p:cNvSpPr/>
                <p:nvPr/>
              </p:nvSpPr>
              <p:spPr>
                <a:xfrm>
                  <a:off x="738786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0" name="Google Shape;460;p16"/>
                <p:cNvSpPr/>
                <p:nvPr/>
              </p:nvSpPr>
              <p:spPr>
                <a:xfrm>
                  <a:off x="756734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1" name="Google Shape;461;p16"/>
                <p:cNvSpPr/>
                <p:nvPr/>
              </p:nvSpPr>
              <p:spPr>
                <a:xfrm>
                  <a:off x="774681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2" name="Google Shape;462;p16"/>
                <p:cNvSpPr/>
                <p:nvPr/>
              </p:nvSpPr>
              <p:spPr>
                <a:xfrm>
                  <a:off x="810575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3" name="Google Shape;463;p16"/>
                <p:cNvSpPr/>
                <p:nvPr/>
              </p:nvSpPr>
              <p:spPr>
                <a:xfrm>
                  <a:off x="792628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4" name="Google Shape;464;p16"/>
                <p:cNvSpPr/>
                <p:nvPr/>
              </p:nvSpPr>
              <p:spPr>
                <a:xfrm>
                  <a:off x="828522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5" name="Google Shape;465;p16"/>
                <p:cNvSpPr/>
                <p:nvPr/>
              </p:nvSpPr>
              <p:spPr>
                <a:xfrm>
                  <a:off x="846470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6" name="Google Shape;466;p16"/>
                <p:cNvSpPr/>
                <p:nvPr/>
              </p:nvSpPr>
              <p:spPr>
                <a:xfrm>
                  <a:off x="864417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7" name="Google Shape;467;p16"/>
                <p:cNvSpPr/>
                <p:nvPr/>
              </p:nvSpPr>
              <p:spPr>
                <a:xfrm>
                  <a:off x="900311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8" name="Google Shape;468;p16"/>
                <p:cNvSpPr/>
                <p:nvPr/>
              </p:nvSpPr>
              <p:spPr>
                <a:xfrm>
                  <a:off x="882364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9" name="Google Shape;469;p16"/>
                <p:cNvSpPr/>
                <p:nvPr/>
              </p:nvSpPr>
              <p:spPr>
                <a:xfrm>
                  <a:off x="918258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0" name="Google Shape;470;p16"/>
                <p:cNvSpPr/>
                <p:nvPr/>
              </p:nvSpPr>
              <p:spPr>
                <a:xfrm>
                  <a:off x="936206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1" name="Google Shape;471;p16"/>
                <p:cNvSpPr/>
                <p:nvPr/>
              </p:nvSpPr>
              <p:spPr>
                <a:xfrm>
                  <a:off x="954153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2" name="Google Shape;472;p16"/>
                <p:cNvSpPr/>
                <p:nvPr/>
              </p:nvSpPr>
              <p:spPr>
                <a:xfrm>
                  <a:off x="990047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3" name="Google Shape;473;p16"/>
                <p:cNvSpPr/>
                <p:nvPr/>
              </p:nvSpPr>
              <p:spPr>
                <a:xfrm>
                  <a:off x="972100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4" name="Google Shape;474;p16"/>
                <p:cNvSpPr/>
                <p:nvPr/>
              </p:nvSpPr>
              <p:spPr>
                <a:xfrm>
                  <a:off x="1007994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5" name="Google Shape;475;p16"/>
                <p:cNvSpPr/>
                <p:nvPr/>
              </p:nvSpPr>
              <p:spPr>
                <a:xfrm>
                  <a:off x="1043889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6" name="Google Shape;476;p16"/>
                <p:cNvSpPr/>
                <p:nvPr/>
              </p:nvSpPr>
              <p:spPr>
                <a:xfrm>
                  <a:off x="1025942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77" name="Google Shape;477;p16"/>
            <p:cNvSpPr/>
            <p:nvPr/>
          </p:nvSpPr>
          <p:spPr>
            <a:xfrm flipH="1">
              <a:off x="7013498" y="5796247"/>
              <a:ext cx="563100" cy="312000"/>
            </a:xfrm>
            <a:prstGeom prst="cube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6"/>
            <p:cNvSpPr/>
            <p:nvPr/>
          </p:nvSpPr>
          <p:spPr>
            <a:xfrm flipH="1">
              <a:off x="6511891" y="5797256"/>
              <a:ext cx="563100" cy="312000"/>
            </a:xfrm>
            <a:prstGeom prst="cube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6"/>
            <p:cNvSpPr/>
            <p:nvPr/>
          </p:nvSpPr>
          <p:spPr>
            <a:xfrm flipH="1">
              <a:off x="6010283" y="5792210"/>
              <a:ext cx="563100" cy="312000"/>
            </a:xfrm>
            <a:prstGeom prst="cube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6"/>
            <p:cNvSpPr/>
            <p:nvPr/>
          </p:nvSpPr>
          <p:spPr>
            <a:xfrm flipH="1">
              <a:off x="5508675" y="5787164"/>
              <a:ext cx="563100" cy="312000"/>
            </a:xfrm>
            <a:prstGeom prst="cube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6"/>
            <p:cNvSpPr/>
            <p:nvPr/>
          </p:nvSpPr>
          <p:spPr>
            <a:xfrm flipH="1">
              <a:off x="5007067" y="5788173"/>
              <a:ext cx="563100" cy="312000"/>
            </a:xfrm>
            <a:prstGeom prst="cube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16"/>
            <p:cNvSpPr/>
            <p:nvPr/>
          </p:nvSpPr>
          <p:spPr>
            <a:xfrm>
              <a:off x="4642025" y="4333300"/>
              <a:ext cx="3239505" cy="193979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E6DDC0"/>
                  </a:solidFill>
                  <a:latin typeface="Unica One"/>
                </a:rPr>
                <a:t>1700 · 1500 · 1300 · 1100 · 900 · 800 · 700 · 600</a:t>
              </a:r>
            </a:p>
          </p:txBody>
        </p:sp>
        <p:sp>
          <p:nvSpPr>
            <p:cNvPr id="483" name="Google Shape;483;p16"/>
            <p:cNvSpPr/>
            <p:nvPr/>
          </p:nvSpPr>
          <p:spPr>
            <a:xfrm>
              <a:off x="4669425" y="5362775"/>
              <a:ext cx="3239514" cy="19397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E6DDC0"/>
                  </a:solidFill>
                  <a:latin typeface="Unica One"/>
                </a:rPr>
                <a:t>17 · 16 · 15 · 14 · 13 · 12 · 11 · 9 · 8 · 7 · 6 · 5 · 4 · 3 · 2</a:t>
              </a:r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7272220" y="4422104"/>
              <a:ext cx="45600" cy="997200"/>
            </a:xfrm>
            <a:prstGeom prst="rect">
              <a:avLst/>
            </a:prstGeom>
            <a:solidFill>
              <a:srgbClr val="9E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7" name="Google Shape;527;p16"/>
          <p:cNvSpPr txBox="1"/>
          <p:nvPr/>
        </p:nvSpPr>
        <p:spPr>
          <a:xfrm flipH="1">
            <a:off x="370189" y="1547530"/>
            <a:ext cx="7649700" cy="3152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hr-HR" sz="3200" dirty="0">
              <a:latin typeface="Bangers"/>
              <a:sym typeface="Banger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u="sng" dirty="0">
                <a:latin typeface="Arial Nova Light" panose="020B0304020202020204" pitchFamily="34" charset="0"/>
                <a:sym typeface="Bangers"/>
              </a:rPr>
              <a:t> 3. Zadatak: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sz="2000" b="1" u="sng" dirty="0">
              <a:latin typeface="Arial Nova Light" panose="020B0304020202020204" pitchFamily="34" charset="0"/>
              <a:sym typeface="Banger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latin typeface="Arial Nova Light" panose="020B0304020202020204" pitchFamily="34" charset="0"/>
                <a:sym typeface="Bangers"/>
              </a:rPr>
              <a:t>Zamisli da je tvoja kuća ili mjesto gdje sada boraviš, </a:t>
            </a:r>
            <a:r>
              <a:rPr lang="hr-HR" sz="2000" b="1" dirty="0">
                <a:latin typeface="Arial Nova Light" panose="020B0304020202020204" pitchFamily="34" charset="0"/>
                <a:sym typeface="Bangers"/>
              </a:rPr>
              <a:t>muzej. </a:t>
            </a:r>
            <a:r>
              <a:rPr lang="hr-HR" sz="2000" dirty="0">
                <a:latin typeface="Arial Nova Light" panose="020B0304020202020204" pitchFamily="34" charset="0"/>
                <a:sym typeface="Bangers"/>
              </a:rPr>
              <a:t>Razgovaraj s ukućanima o </a:t>
            </a:r>
            <a:r>
              <a:rPr lang="hr-HR" sz="2000" b="1" dirty="0">
                <a:latin typeface="Arial Nova Light" panose="020B0304020202020204" pitchFamily="34" charset="0"/>
                <a:sym typeface="Bangers"/>
              </a:rPr>
              <a:t>nekoliko predmeta </a:t>
            </a:r>
            <a:r>
              <a:rPr lang="hr-HR" sz="2000" dirty="0">
                <a:latin typeface="Arial Nova Light" panose="020B0304020202020204" pitchFamily="34" charset="0"/>
                <a:sym typeface="Bangers"/>
              </a:rPr>
              <a:t>u svakoj prostoriji i otkrij odakle su, koliko su stari, kako su dospjeli u kuću, jesu li bili nečiji poklon, zbog čega su kupljeni.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latin typeface="Arial Nova Light" panose="020B0304020202020204" pitchFamily="34" charset="0"/>
                <a:sym typeface="Bangers"/>
              </a:rPr>
              <a:t>Pokušaj odabrati zanimljive predmete i zanimljive priče o njima.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sz="2000" dirty="0">
              <a:latin typeface="Arial Nova Light" panose="020B0304020202020204" pitchFamily="34" charset="0"/>
              <a:sym typeface="Banger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>
                <a:latin typeface="Arial Nova Light" panose="020B0304020202020204" pitchFamily="34" charset="0"/>
                <a:sym typeface="Bangers"/>
              </a:rPr>
              <a:t>Osmisli turistički vodič kroz svoju kuću</a:t>
            </a:r>
            <a:r>
              <a:rPr lang="hr-HR" sz="2000" dirty="0">
                <a:latin typeface="Arial Nova Light" panose="020B0304020202020204" pitchFamily="34" charset="0"/>
                <a:sym typeface="Bangers"/>
              </a:rPr>
              <a:t> i napiši ga u bilježnicu, uz ilustracije predmeta o kojima pišeš. Prisjeti se pravila pisanja sastavka (uvod, središnji dio, završetak).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hr-HR" sz="2000" dirty="0">
              <a:latin typeface="Arial Nova Light" panose="020B0304020202020204" pitchFamily="34" charset="0"/>
              <a:sym typeface="Banger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latin typeface="Arial Nova Light" panose="020B0304020202020204" pitchFamily="34" charset="0"/>
                <a:sym typeface="Bangers"/>
              </a:rPr>
              <a:t>Potrudi se da vodič kroz tvoju kuću bude interesantan i zabavan. </a:t>
            </a:r>
            <a:r>
              <a:rPr lang="hr-HR" sz="2000" dirty="0">
                <a:latin typeface="Arial Nova Light" panose="020B0304020202020204" pitchFamily="34" charset="0"/>
                <a:sym typeface="Wingdings" panose="05000000000000000000" pitchFamily="2" charset="2"/>
              </a:rPr>
              <a:t></a:t>
            </a:r>
            <a:endParaRPr sz="2000" dirty="0">
              <a:latin typeface="Arial Nova Light" panose="020B0304020202020204" pitchFamily="34" charset="0"/>
              <a:sym typeface="Bangers"/>
            </a:endParaRPr>
          </a:p>
        </p:txBody>
      </p:sp>
      <p:sp>
        <p:nvSpPr>
          <p:cNvPr id="124" name="Google Shape;362;p10">
            <a:extLst>
              <a:ext uri="{FF2B5EF4-FFF2-40B4-BE49-F238E27FC236}">
                <a16:creationId xmlns:a16="http://schemas.microsoft.com/office/drawing/2014/main" id="{5C4D77DB-D119-4F24-9CC2-AEF6CE1A3D90}"/>
              </a:ext>
            </a:extLst>
          </p:cNvPr>
          <p:cNvSpPr/>
          <p:nvPr/>
        </p:nvSpPr>
        <p:spPr>
          <a:xfrm>
            <a:off x="60683" y="301528"/>
            <a:ext cx="3755538" cy="2059117"/>
          </a:xfrm>
          <a:custGeom>
            <a:avLst/>
            <a:gdLst/>
            <a:ahLst/>
            <a:cxnLst/>
            <a:rect l="l" t="t" r="r" b="b"/>
            <a:pathLst>
              <a:path w="313772" h="168231" extrusionOk="0">
                <a:moveTo>
                  <a:pt x="57639" y="138742"/>
                </a:moveTo>
                <a:lnTo>
                  <a:pt x="11365" y="128145"/>
                </a:lnTo>
                <a:lnTo>
                  <a:pt x="40231" y="111937"/>
                </a:lnTo>
                <a:lnTo>
                  <a:pt x="0" y="83224"/>
                </a:lnTo>
                <a:lnTo>
                  <a:pt x="49556" y="79403"/>
                </a:lnTo>
                <a:lnTo>
                  <a:pt x="20149" y="44611"/>
                </a:lnTo>
                <a:lnTo>
                  <a:pt x="79708" y="51046"/>
                </a:lnTo>
                <a:lnTo>
                  <a:pt x="73192" y="10458"/>
                </a:lnTo>
                <a:lnTo>
                  <a:pt x="126342" y="44726"/>
                </a:lnTo>
                <a:lnTo>
                  <a:pt x="149566" y="7608"/>
                </a:lnTo>
                <a:lnTo>
                  <a:pt x="169892" y="33310"/>
                </a:lnTo>
                <a:lnTo>
                  <a:pt x="221706" y="0"/>
                </a:lnTo>
                <a:lnTo>
                  <a:pt x="210720" y="50799"/>
                </a:lnTo>
                <a:lnTo>
                  <a:pt x="260797" y="36255"/>
                </a:lnTo>
                <a:lnTo>
                  <a:pt x="237245" y="60982"/>
                </a:lnTo>
                <a:lnTo>
                  <a:pt x="306957" y="73066"/>
                </a:lnTo>
                <a:lnTo>
                  <a:pt x="242050" y="87424"/>
                </a:lnTo>
                <a:lnTo>
                  <a:pt x="255838" y="109053"/>
                </a:lnTo>
                <a:lnTo>
                  <a:pt x="235171" y="111071"/>
                </a:lnTo>
                <a:lnTo>
                  <a:pt x="258202" y="120476"/>
                </a:lnTo>
                <a:lnTo>
                  <a:pt x="277323" y="127647"/>
                </a:lnTo>
                <a:lnTo>
                  <a:pt x="313772" y="139597"/>
                </a:lnTo>
                <a:lnTo>
                  <a:pt x="255214" y="133622"/>
                </a:lnTo>
                <a:lnTo>
                  <a:pt x="229520" y="130634"/>
                </a:lnTo>
                <a:lnTo>
                  <a:pt x="199773" y="126804"/>
                </a:lnTo>
                <a:lnTo>
                  <a:pt x="202350" y="153424"/>
                </a:lnTo>
                <a:lnTo>
                  <a:pt x="163825" y="135255"/>
                </a:lnTo>
                <a:lnTo>
                  <a:pt x="152642" y="158251"/>
                </a:lnTo>
                <a:lnTo>
                  <a:pt x="129181" y="142361"/>
                </a:lnTo>
                <a:lnTo>
                  <a:pt x="110385" y="161119"/>
                </a:lnTo>
                <a:lnTo>
                  <a:pt x="95760" y="145022"/>
                </a:lnTo>
                <a:lnTo>
                  <a:pt x="55379" y="168231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sp>
      <p:sp>
        <p:nvSpPr>
          <p:cNvPr id="125" name="Google Shape;363;p10">
            <a:extLst>
              <a:ext uri="{FF2B5EF4-FFF2-40B4-BE49-F238E27FC236}">
                <a16:creationId xmlns:a16="http://schemas.microsoft.com/office/drawing/2014/main" id="{B21FAEF4-84EA-4396-AEDD-EE0D1848AAAA}"/>
              </a:ext>
            </a:extLst>
          </p:cNvPr>
          <p:cNvSpPr txBox="1"/>
          <p:nvPr/>
        </p:nvSpPr>
        <p:spPr>
          <a:xfrm>
            <a:off x="23790" y="1070694"/>
            <a:ext cx="3352081" cy="13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dirty="0">
                <a:latin typeface="Bangers"/>
                <a:ea typeface="Bangers"/>
                <a:cs typeface="Bangers"/>
                <a:sym typeface="Bangers"/>
              </a:rPr>
              <a:t>Hrvatski jezik</a:t>
            </a:r>
            <a:endParaRPr sz="3600" dirty="0"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9B2BFA8-85D0-4160-8666-815E18CD0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8004" y="526622"/>
            <a:ext cx="3676650" cy="3152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62A2576-D492-4D6C-BD56-242A2A8E3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0751" y="4045244"/>
            <a:ext cx="2834468" cy="24262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27399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16"/>
          <p:cNvGrpSpPr/>
          <p:nvPr/>
        </p:nvGrpSpPr>
        <p:grpSpPr>
          <a:xfrm>
            <a:off x="7789778" y="971375"/>
            <a:ext cx="3240000" cy="2564351"/>
            <a:chOff x="2023589" y="939632"/>
            <a:chExt cx="8724900" cy="5813403"/>
          </a:xfrm>
        </p:grpSpPr>
        <p:sp>
          <p:nvSpPr>
            <p:cNvPr id="407" name="Google Shape;407;p16"/>
            <p:cNvSpPr/>
            <p:nvPr/>
          </p:nvSpPr>
          <p:spPr>
            <a:xfrm rot="10800000">
              <a:off x="3361926" y="6407735"/>
              <a:ext cx="853800" cy="345300"/>
            </a:xfrm>
            <a:prstGeom prst="trapezoid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6"/>
            <p:cNvSpPr/>
            <p:nvPr/>
          </p:nvSpPr>
          <p:spPr>
            <a:xfrm rot="10800000">
              <a:off x="8411311" y="6382504"/>
              <a:ext cx="853800" cy="345300"/>
            </a:xfrm>
            <a:prstGeom prst="trapezoid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2023589" y="939632"/>
              <a:ext cx="8724900" cy="5521800"/>
            </a:xfrm>
            <a:prstGeom prst="roundRect">
              <a:avLst>
                <a:gd name="adj" fmla="val 26624"/>
              </a:avLst>
            </a:prstGeom>
            <a:solidFill>
              <a:srgbClr val="5339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2337470" y="1096070"/>
              <a:ext cx="7920000" cy="5012400"/>
            </a:xfrm>
            <a:prstGeom prst="roundRect">
              <a:avLst>
                <a:gd name="adj" fmla="val 26624"/>
              </a:avLst>
            </a:prstGeom>
            <a:solidFill>
              <a:srgbClr val="BAA4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3439598" y="1410963"/>
              <a:ext cx="5619600" cy="2543400"/>
            </a:xfrm>
            <a:prstGeom prst="ellipse">
              <a:avLst/>
            </a:prstGeom>
            <a:solidFill>
              <a:srgbClr val="5339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6"/>
            <p:cNvSpPr/>
            <p:nvPr/>
          </p:nvSpPr>
          <p:spPr>
            <a:xfrm rot="10800000" flipH="1">
              <a:off x="2355638" y="1217179"/>
              <a:ext cx="7867716" cy="2827980"/>
            </a:xfrm>
            <a:custGeom>
              <a:avLst/>
              <a:gdLst/>
              <a:ahLst/>
              <a:cxnLst/>
              <a:rect l="l" t="t" r="r" b="b"/>
              <a:pathLst>
                <a:path w="7848096" h="2827980" extrusionOk="0">
                  <a:moveTo>
                    <a:pt x="6446454" y="180093"/>
                  </a:moveTo>
                  <a:cubicBezTo>
                    <a:pt x="6410652" y="180093"/>
                    <a:pt x="6381628" y="150432"/>
                    <a:pt x="6381628" y="113843"/>
                  </a:cubicBezTo>
                  <a:cubicBezTo>
                    <a:pt x="6381628" y="77254"/>
                    <a:pt x="6410652" y="47593"/>
                    <a:pt x="6446454" y="47593"/>
                  </a:cubicBezTo>
                  <a:cubicBezTo>
                    <a:pt x="6482258" y="47593"/>
                    <a:pt x="6511281" y="77254"/>
                    <a:pt x="6511281" y="113843"/>
                  </a:cubicBezTo>
                  <a:cubicBezTo>
                    <a:pt x="6511281" y="150432"/>
                    <a:pt x="6482258" y="180093"/>
                    <a:pt x="6446454" y="180093"/>
                  </a:cubicBezTo>
                  <a:close/>
                  <a:moveTo>
                    <a:pt x="6262564" y="180093"/>
                  </a:moveTo>
                  <a:cubicBezTo>
                    <a:pt x="6226760" y="180093"/>
                    <a:pt x="6197736" y="150432"/>
                    <a:pt x="6197736" y="113843"/>
                  </a:cubicBezTo>
                  <a:cubicBezTo>
                    <a:pt x="6197736" y="77254"/>
                    <a:pt x="6226760" y="47593"/>
                    <a:pt x="6262564" y="47593"/>
                  </a:cubicBezTo>
                  <a:cubicBezTo>
                    <a:pt x="6298366" y="47593"/>
                    <a:pt x="6327390" y="77254"/>
                    <a:pt x="6327390" y="113843"/>
                  </a:cubicBezTo>
                  <a:cubicBezTo>
                    <a:pt x="6327390" y="150432"/>
                    <a:pt x="6298366" y="180093"/>
                    <a:pt x="6262564" y="180093"/>
                  </a:cubicBezTo>
                  <a:close/>
                  <a:moveTo>
                    <a:pt x="6078672" y="180093"/>
                  </a:moveTo>
                  <a:cubicBezTo>
                    <a:pt x="6042869" y="180093"/>
                    <a:pt x="6013845" y="150432"/>
                    <a:pt x="6013845" y="113843"/>
                  </a:cubicBezTo>
                  <a:cubicBezTo>
                    <a:pt x="6013845" y="77254"/>
                    <a:pt x="6042869" y="47593"/>
                    <a:pt x="6078672" y="47593"/>
                  </a:cubicBezTo>
                  <a:cubicBezTo>
                    <a:pt x="6114476" y="47593"/>
                    <a:pt x="6143500" y="77254"/>
                    <a:pt x="6143500" y="113843"/>
                  </a:cubicBezTo>
                  <a:cubicBezTo>
                    <a:pt x="6143500" y="150432"/>
                    <a:pt x="6114476" y="180093"/>
                    <a:pt x="6078672" y="180093"/>
                  </a:cubicBezTo>
                  <a:close/>
                  <a:moveTo>
                    <a:pt x="5894781" y="180093"/>
                  </a:moveTo>
                  <a:cubicBezTo>
                    <a:pt x="5858977" y="180093"/>
                    <a:pt x="5829953" y="150432"/>
                    <a:pt x="5829953" y="113843"/>
                  </a:cubicBezTo>
                  <a:cubicBezTo>
                    <a:pt x="5829953" y="77254"/>
                    <a:pt x="5858977" y="47593"/>
                    <a:pt x="5894781" y="47593"/>
                  </a:cubicBezTo>
                  <a:cubicBezTo>
                    <a:pt x="5930584" y="47593"/>
                    <a:pt x="5959608" y="77254"/>
                    <a:pt x="5959608" y="113843"/>
                  </a:cubicBezTo>
                  <a:cubicBezTo>
                    <a:pt x="5959608" y="150432"/>
                    <a:pt x="5930584" y="180093"/>
                    <a:pt x="5894781" y="180093"/>
                  </a:cubicBezTo>
                  <a:close/>
                  <a:moveTo>
                    <a:pt x="5710889" y="180093"/>
                  </a:moveTo>
                  <a:cubicBezTo>
                    <a:pt x="5675086" y="180093"/>
                    <a:pt x="5646062" y="150432"/>
                    <a:pt x="5646062" y="113843"/>
                  </a:cubicBezTo>
                  <a:cubicBezTo>
                    <a:pt x="5646062" y="77254"/>
                    <a:pt x="5675086" y="47593"/>
                    <a:pt x="5710889" y="47593"/>
                  </a:cubicBezTo>
                  <a:cubicBezTo>
                    <a:pt x="5746693" y="47593"/>
                    <a:pt x="5775717" y="77254"/>
                    <a:pt x="5775717" y="113843"/>
                  </a:cubicBezTo>
                  <a:cubicBezTo>
                    <a:pt x="5775717" y="150432"/>
                    <a:pt x="5746693" y="180093"/>
                    <a:pt x="5710889" y="180093"/>
                  </a:cubicBezTo>
                  <a:close/>
                  <a:moveTo>
                    <a:pt x="5526999" y="180093"/>
                  </a:moveTo>
                  <a:cubicBezTo>
                    <a:pt x="5491195" y="180093"/>
                    <a:pt x="5462171" y="150432"/>
                    <a:pt x="5462171" y="113843"/>
                  </a:cubicBezTo>
                  <a:cubicBezTo>
                    <a:pt x="5462171" y="77254"/>
                    <a:pt x="5491195" y="47593"/>
                    <a:pt x="5526999" y="47593"/>
                  </a:cubicBezTo>
                  <a:cubicBezTo>
                    <a:pt x="5562801" y="47593"/>
                    <a:pt x="5591826" y="77254"/>
                    <a:pt x="5591826" y="113843"/>
                  </a:cubicBezTo>
                  <a:cubicBezTo>
                    <a:pt x="5591826" y="150432"/>
                    <a:pt x="5562801" y="180093"/>
                    <a:pt x="5526999" y="180093"/>
                  </a:cubicBezTo>
                  <a:close/>
                  <a:moveTo>
                    <a:pt x="5328377" y="180093"/>
                  </a:moveTo>
                  <a:cubicBezTo>
                    <a:pt x="5292574" y="180093"/>
                    <a:pt x="5263550" y="150432"/>
                    <a:pt x="5263550" y="113843"/>
                  </a:cubicBezTo>
                  <a:cubicBezTo>
                    <a:pt x="5263550" y="77254"/>
                    <a:pt x="5292574" y="47593"/>
                    <a:pt x="5328377" y="47593"/>
                  </a:cubicBezTo>
                  <a:cubicBezTo>
                    <a:pt x="5364181" y="47593"/>
                    <a:pt x="5393205" y="77254"/>
                    <a:pt x="5393205" y="113843"/>
                  </a:cubicBezTo>
                  <a:cubicBezTo>
                    <a:pt x="5393205" y="150432"/>
                    <a:pt x="5364181" y="180093"/>
                    <a:pt x="5328377" y="180093"/>
                  </a:cubicBezTo>
                  <a:close/>
                  <a:moveTo>
                    <a:pt x="3831282" y="182111"/>
                  </a:moveTo>
                  <a:cubicBezTo>
                    <a:pt x="3795479" y="182111"/>
                    <a:pt x="3766455" y="152450"/>
                    <a:pt x="3766455" y="115861"/>
                  </a:cubicBezTo>
                  <a:cubicBezTo>
                    <a:pt x="3766455" y="79272"/>
                    <a:pt x="3795479" y="49611"/>
                    <a:pt x="3831282" y="49611"/>
                  </a:cubicBezTo>
                  <a:cubicBezTo>
                    <a:pt x="3867086" y="49611"/>
                    <a:pt x="3896110" y="79272"/>
                    <a:pt x="3896110" y="115861"/>
                  </a:cubicBezTo>
                  <a:cubicBezTo>
                    <a:pt x="3896110" y="152450"/>
                    <a:pt x="3867086" y="182111"/>
                    <a:pt x="3831282" y="182111"/>
                  </a:cubicBezTo>
                  <a:close/>
                  <a:moveTo>
                    <a:pt x="3647391" y="182111"/>
                  </a:moveTo>
                  <a:cubicBezTo>
                    <a:pt x="3611588" y="182111"/>
                    <a:pt x="3582563" y="152450"/>
                    <a:pt x="3582563" y="115861"/>
                  </a:cubicBezTo>
                  <a:cubicBezTo>
                    <a:pt x="3582563" y="79272"/>
                    <a:pt x="3611588" y="49611"/>
                    <a:pt x="3647391" y="49611"/>
                  </a:cubicBezTo>
                  <a:cubicBezTo>
                    <a:pt x="3683194" y="49611"/>
                    <a:pt x="3712218" y="79272"/>
                    <a:pt x="3712218" y="115861"/>
                  </a:cubicBezTo>
                  <a:cubicBezTo>
                    <a:pt x="3712218" y="152450"/>
                    <a:pt x="3683194" y="182111"/>
                    <a:pt x="3647391" y="182111"/>
                  </a:cubicBezTo>
                  <a:close/>
                  <a:moveTo>
                    <a:pt x="3463500" y="182111"/>
                  </a:moveTo>
                  <a:cubicBezTo>
                    <a:pt x="3427697" y="182111"/>
                    <a:pt x="3398673" y="152450"/>
                    <a:pt x="3398673" y="115861"/>
                  </a:cubicBezTo>
                  <a:cubicBezTo>
                    <a:pt x="3398673" y="79272"/>
                    <a:pt x="3427697" y="49611"/>
                    <a:pt x="3463500" y="49611"/>
                  </a:cubicBezTo>
                  <a:cubicBezTo>
                    <a:pt x="3499303" y="49611"/>
                    <a:pt x="3528328" y="79272"/>
                    <a:pt x="3528328" y="115861"/>
                  </a:cubicBezTo>
                  <a:cubicBezTo>
                    <a:pt x="3528328" y="152450"/>
                    <a:pt x="3499303" y="182111"/>
                    <a:pt x="3463500" y="182111"/>
                  </a:cubicBezTo>
                  <a:close/>
                  <a:moveTo>
                    <a:pt x="3279609" y="182111"/>
                  </a:moveTo>
                  <a:cubicBezTo>
                    <a:pt x="3243805" y="182111"/>
                    <a:pt x="3214781" y="152450"/>
                    <a:pt x="3214781" y="115861"/>
                  </a:cubicBezTo>
                  <a:cubicBezTo>
                    <a:pt x="3214781" y="79272"/>
                    <a:pt x="3243805" y="49611"/>
                    <a:pt x="3279609" y="49611"/>
                  </a:cubicBezTo>
                  <a:cubicBezTo>
                    <a:pt x="3315412" y="49611"/>
                    <a:pt x="3344436" y="79272"/>
                    <a:pt x="3344436" y="115861"/>
                  </a:cubicBezTo>
                  <a:cubicBezTo>
                    <a:pt x="3344436" y="152450"/>
                    <a:pt x="3315412" y="182111"/>
                    <a:pt x="3279609" y="182111"/>
                  </a:cubicBezTo>
                  <a:close/>
                  <a:moveTo>
                    <a:pt x="3095717" y="182111"/>
                  </a:moveTo>
                  <a:cubicBezTo>
                    <a:pt x="3059913" y="182111"/>
                    <a:pt x="3030889" y="152450"/>
                    <a:pt x="3030889" y="115861"/>
                  </a:cubicBezTo>
                  <a:cubicBezTo>
                    <a:pt x="3030889" y="79272"/>
                    <a:pt x="3059913" y="49611"/>
                    <a:pt x="3095717" y="49611"/>
                  </a:cubicBezTo>
                  <a:cubicBezTo>
                    <a:pt x="3131521" y="49611"/>
                    <a:pt x="3160545" y="79272"/>
                    <a:pt x="3160545" y="115861"/>
                  </a:cubicBezTo>
                  <a:cubicBezTo>
                    <a:pt x="3160545" y="152450"/>
                    <a:pt x="3131521" y="182111"/>
                    <a:pt x="3095717" y="182111"/>
                  </a:cubicBezTo>
                  <a:close/>
                  <a:moveTo>
                    <a:pt x="2911826" y="182111"/>
                  </a:moveTo>
                  <a:cubicBezTo>
                    <a:pt x="2876023" y="182111"/>
                    <a:pt x="2846998" y="152450"/>
                    <a:pt x="2846998" y="115861"/>
                  </a:cubicBezTo>
                  <a:cubicBezTo>
                    <a:pt x="2846998" y="79272"/>
                    <a:pt x="2876023" y="49611"/>
                    <a:pt x="2911826" y="49611"/>
                  </a:cubicBezTo>
                  <a:cubicBezTo>
                    <a:pt x="2947629" y="49611"/>
                    <a:pt x="2976653" y="79272"/>
                    <a:pt x="2976653" y="115861"/>
                  </a:cubicBezTo>
                  <a:cubicBezTo>
                    <a:pt x="2976653" y="152450"/>
                    <a:pt x="2947629" y="182111"/>
                    <a:pt x="2911826" y="182111"/>
                  </a:cubicBezTo>
                  <a:close/>
                  <a:moveTo>
                    <a:pt x="2713205" y="182111"/>
                  </a:moveTo>
                  <a:cubicBezTo>
                    <a:pt x="2677402" y="182111"/>
                    <a:pt x="2648378" y="152450"/>
                    <a:pt x="2648378" y="115861"/>
                  </a:cubicBezTo>
                  <a:cubicBezTo>
                    <a:pt x="2648378" y="79272"/>
                    <a:pt x="2677402" y="49611"/>
                    <a:pt x="2713205" y="49611"/>
                  </a:cubicBezTo>
                  <a:cubicBezTo>
                    <a:pt x="2749008" y="49611"/>
                    <a:pt x="2778033" y="79272"/>
                    <a:pt x="2778033" y="115861"/>
                  </a:cubicBezTo>
                  <a:cubicBezTo>
                    <a:pt x="2778033" y="152450"/>
                    <a:pt x="2749008" y="182111"/>
                    <a:pt x="2713205" y="182111"/>
                  </a:cubicBezTo>
                  <a:close/>
                  <a:moveTo>
                    <a:pt x="2514808" y="183120"/>
                  </a:moveTo>
                  <a:cubicBezTo>
                    <a:pt x="2479004" y="183120"/>
                    <a:pt x="2449981" y="153459"/>
                    <a:pt x="2449981" y="116870"/>
                  </a:cubicBezTo>
                  <a:cubicBezTo>
                    <a:pt x="2449981" y="80281"/>
                    <a:pt x="2479004" y="50620"/>
                    <a:pt x="2514808" y="50620"/>
                  </a:cubicBezTo>
                  <a:cubicBezTo>
                    <a:pt x="2550611" y="50620"/>
                    <a:pt x="2579636" y="80281"/>
                    <a:pt x="2579636" y="116870"/>
                  </a:cubicBezTo>
                  <a:cubicBezTo>
                    <a:pt x="2579636" y="153459"/>
                    <a:pt x="2550611" y="183120"/>
                    <a:pt x="2514808" y="183120"/>
                  </a:cubicBezTo>
                  <a:close/>
                  <a:moveTo>
                    <a:pt x="2330917" y="183120"/>
                  </a:moveTo>
                  <a:cubicBezTo>
                    <a:pt x="2295113" y="183120"/>
                    <a:pt x="2266089" y="153459"/>
                    <a:pt x="2266089" y="116870"/>
                  </a:cubicBezTo>
                  <a:cubicBezTo>
                    <a:pt x="2266089" y="80281"/>
                    <a:pt x="2295113" y="50620"/>
                    <a:pt x="2330917" y="50620"/>
                  </a:cubicBezTo>
                  <a:cubicBezTo>
                    <a:pt x="2366720" y="50620"/>
                    <a:pt x="2395744" y="80281"/>
                    <a:pt x="2395744" y="116870"/>
                  </a:cubicBezTo>
                  <a:cubicBezTo>
                    <a:pt x="2395744" y="153459"/>
                    <a:pt x="2366720" y="183120"/>
                    <a:pt x="2330917" y="183120"/>
                  </a:cubicBezTo>
                  <a:close/>
                  <a:moveTo>
                    <a:pt x="2147025" y="183120"/>
                  </a:moveTo>
                  <a:cubicBezTo>
                    <a:pt x="2111222" y="183120"/>
                    <a:pt x="2082197" y="153459"/>
                    <a:pt x="2082197" y="116870"/>
                  </a:cubicBezTo>
                  <a:cubicBezTo>
                    <a:pt x="2082197" y="80281"/>
                    <a:pt x="2111222" y="50620"/>
                    <a:pt x="2147025" y="50620"/>
                  </a:cubicBezTo>
                  <a:cubicBezTo>
                    <a:pt x="2182829" y="50620"/>
                    <a:pt x="2211853" y="80281"/>
                    <a:pt x="2211853" y="116870"/>
                  </a:cubicBezTo>
                  <a:cubicBezTo>
                    <a:pt x="2211853" y="153459"/>
                    <a:pt x="2182829" y="183120"/>
                    <a:pt x="2147025" y="183120"/>
                  </a:cubicBezTo>
                  <a:close/>
                  <a:moveTo>
                    <a:pt x="1963135" y="183120"/>
                  </a:moveTo>
                  <a:cubicBezTo>
                    <a:pt x="1927331" y="183120"/>
                    <a:pt x="1898307" y="153459"/>
                    <a:pt x="1898307" y="116870"/>
                  </a:cubicBezTo>
                  <a:cubicBezTo>
                    <a:pt x="1898307" y="80281"/>
                    <a:pt x="1927331" y="50620"/>
                    <a:pt x="1963135" y="50620"/>
                  </a:cubicBezTo>
                  <a:cubicBezTo>
                    <a:pt x="1998937" y="50620"/>
                    <a:pt x="2027962" y="80281"/>
                    <a:pt x="2027962" y="116870"/>
                  </a:cubicBezTo>
                  <a:cubicBezTo>
                    <a:pt x="2027962" y="153459"/>
                    <a:pt x="1998937" y="183120"/>
                    <a:pt x="1963135" y="183120"/>
                  </a:cubicBezTo>
                  <a:close/>
                  <a:moveTo>
                    <a:pt x="1779244" y="183120"/>
                  </a:moveTo>
                  <a:cubicBezTo>
                    <a:pt x="1743439" y="183120"/>
                    <a:pt x="1714416" y="153459"/>
                    <a:pt x="1714416" y="116870"/>
                  </a:cubicBezTo>
                  <a:cubicBezTo>
                    <a:pt x="1714416" y="80281"/>
                    <a:pt x="1743439" y="50620"/>
                    <a:pt x="1779244" y="50620"/>
                  </a:cubicBezTo>
                  <a:cubicBezTo>
                    <a:pt x="1815047" y="50620"/>
                    <a:pt x="1844072" y="80281"/>
                    <a:pt x="1844072" y="116870"/>
                  </a:cubicBezTo>
                  <a:cubicBezTo>
                    <a:pt x="1844072" y="153459"/>
                    <a:pt x="1815047" y="183120"/>
                    <a:pt x="1779244" y="183120"/>
                  </a:cubicBezTo>
                  <a:close/>
                  <a:moveTo>
                    <a:pt x="1595352" y="183120"/>
                  </a:moveTo>
                  <a:cubicBezTo>
                    <a:pt x="1559548" y="183120"/>
                    <a:pt x="1530525" y="153459"/>
                    <a:pt x="1530525" y="116870"/>
                  </a:cubicBezTo>
                  <a:cubicBezTo>
                    <a:pt x="1530525" y="80281"/>
                    <a:pt x="1559548" y="50620"/>
                    <a:pt x="1595352" y="50620"/>
                  </a:cubicBezTo>
                  <a:cubicBezTo>
                    <a:pt x="1631155" y="50620"/>
                    <a:pt x="1660179" y="80281"/>
                    <a:pt x="1660179" y="116870"/>
                  </a:cubicBezTo>
                  <a:cubicBezTo>
                    <a:pt x="1660179" y="153459"/>
                    <a:pt x="1631155" y="183120"/>
                    <a:pt x="1595352" y="183120"/>
                  </a:cubicBezTo>
                  <a:close/>
                  <a:moveTo>
                    <a:pt x="1396731" y="183120"/>
                  </a:moveTo>
                  <a:cubicBezTo>
                    <a:pt x="1360928" y="183120"/>
                    <a:pt x="1331904" y="153459"/>
                    <a:pt x="1331904" y="116870"/>
                  </a:cubicBezTo>
                  <a:cubicBezTo>
                    <a:pt x="1331904" y="80281"/>
                    <a:pt x="1360928" y="50620"/>
                    <a:pt x="1396731" y="50620"/>
                  </a:cubicBezTo>
                  <a:cubicBezTo>
                    <a:pt x="1432534" y="50620"/>
                    <a:pt x="1461559" y="80281"/>
                    <a:pt x="1461559" y="116870"/>
                  </a:cubicBezTo>
                  <a:cubicBezTo>
                    <a:pt x="1461559" y="153459"/>
                    <a:pt x="1432534" y="183120"/>
                    <a:pt x="1396731" y="183120"/>
                  </a:cubicBezTo>
                  <a:close/>
                  <a:moveTo>
                    <a:pt x="7751077" y="185139"/>
                  </a:moveTo>
                  <a:cubicBezTo>
                    <a:pt x="7715273" y="185139"/>
                    <a:pt x="7686249" y="155478"/>
                    <a:pt x="7686249" y="118889"/>
                  </a:cubicBezTo>
                  <a:cubicBezTo>
                    <a:pt x="7686249" y="82300"/>
                    <a:pt x="7715273" y="52639"/>
                    <a:pt x="7751077" y="52639"/>
                  </a:cubicBezTo>
                  <a:cubicBezTo>
                    <a:pt x="7786880" y="52639"/>
                    <a:pt x="7815905" y="82300"/>
                    <a:pt x="7815905" y="118889"/>
                  </a:cubicBezTo>
                  <a:cubicBezTo>
                    <a:pt x="7815905" y="155478"/>
                    <a:pt x="7786880" y="185139"/>
                    <a:pt x="7751077" y="185139"/>
                  </a:cubicBezTo>
                  <a:close/>
                  <a:moveTo>
                    <a:pt x="7567185" y="185139"/>
                  </a:moveTo>
                  <a:cubicBezTo>
                    <a:pt x="7531382" y="185139"/>
                    <a:pt x="7502357" y="155478"/>
                    <a:pt x="7502357" y="118889"/>
                  </a:cubicBezTo>
                  <a:cubicBezTo>
                    <a:pt x="7502357" y="82300"/>
                    <a:pt x="7531382" y="52639"/>
                    <a:pt x="7567185" y="52639"/>
                  </a:cubicBezTo>
                  <a:cubicBezTo>
                    <a:pt x="7602989" y="52639"/>
                    <a:pt x="7632013" y="82300"/>
                    <a:pt x="7632013" y="118889"/>
                  </a:cubicBezTo>
                  <a:cubicBezTo>
                    <a:pt x="7632013" y="155478"/>
                    <a:pt x="7602989" y="185139"/>
                    <a:pt x="7567185" y="185139"/>
                  </a:cubicBezTo>
                  <a:close/>
                  <a:moveTo>
                    <a:pt x="7383294" y="185139"/>
                  </a:moveTo>
                  <a:cubicBezTo>
                    <a:pt x="7347490" y="185139"/>
                    <a:pt x="7318466" y="155478"/>
                    <a:pt x="7318466" y="118889"/>
                  </a:cubicBezTo>
                  <a:cubicBezTo>
                    <a:pt x="7318466" y="82300"/>
                    <a:pt x="7347490" y="52639"/>
                    <a:pt x="7383294" y="52639"/>
                  </a:cubicBezTo>
                  <a:cubicBezTo>
                    <a:pt x="7419097" y="52639"/>
                    <a:pt x="7448122" y="82300"/>
                    <a:pt x="7448122" y="118889"/>
                  </a:cubicBezTo>
                  <a:cubicBezTo>
                    <a:pt x="7448122" y="155478"/>
                    <a:pt x="7419097" y="185139"/>
                    <a:pt x="7383294" y="185139"/>
                  </a:cubicBezTo>
                  <a:close/>
                  <a:moveTo>
                    <a:pt x="7199404" y="185139"/>
                  </a:moveTo>
                  <a:cubicBezTo>
                    <a:pt x="7163600" y="185139"/>
                    <a:pt x="7134576" y="155478"/>
                    <a:pt x="7134576" y="118889"/>
                  </a:cubicBezTo>
                  <a:cubicBezTo>
                    <a:pt x="7134576" y="82300"/>
                    <a:pt x="7163600" y="52639"/>
                    <a:pt x="7199404" y="52639"/>
                  </a:cubicBezTo>
                  <a:cubicBezTo>
                    <a:pt x="7235206" y="52639"/>
                    <a:pt x="7264230" y="82300"/>
                    <a:pt x="7264230" y="118889"/>
                  </a:cubicBezTo>
                  <a:cubicBezTo>
                    <a:pt x="7264230" y="155478"/>
                    <a:pt x="7235206" y="185139"/>
                    <a:pt x="7199404" y="185139"/>
                  </a:cubicBezTo>
                  <a:close/>
                  <a:moveTo>
                    <a:pt x="7015512" y="185139"/>
                  </a:moveTo>
                  <a:cubicBezTo>
                    <a:pt x="6979708" y="185139"/>
                    <a:pt x="6950684" y="155478"/>
                    <a:pt x="6950684" y="118889"/>
                  </a:cubicBezTo>
                  <a:cubicBezTo>
                    <a:pt x="6950684" y="82300"/>
                    <a:pt x="6979708" y="52639"/>
                    <a:pt x="7015512" y="52639"/>
                  </a:cubicBezTo>
                  <a:cubicBezTo>
                    <a:pt x="7051316" y="52639"/>
                    <a:pt x="7080340" y="82300"/>
                    <a:pt x="7080340" y="118889"/>
                  </a:cubicBezTo>
                  <a:cubicBezTo>
                    <a:pt x="7080340" y="155478"/>
                    <a:pt x="7051316" y="185139"/>
                    <a:pt x="7015512" y="185139"/>
                  </a:cubicBezTo>
                  <a:close/>
                  <a:moveTo>
                    <a:pt x="6831620" y="185139"/>
                  </a:moveTo>
                  <a:cubicBezTo>
                    <a:pt x="6795816" y="185139"/>
                    <a:pt x="6766792" y="155478"/>
                    <a:pt x="6766792" y="118889"/>
                  </a:cubicBezTo>
                  <a:cubicBezTo>
                    <a:pt x="6766792" y="82300"/>
                    <a:pt x="6795816" y="52639"/>
                    <a:pt x="6831620" y="52639"/>
                  </a:cubicBezTo>
                  <a:cubicBezTo>
                    <a:pt x="6867424" y="52639"/>
                    <a:pt x="6896448" y="82300"/>
                    <a:pt x="6896448" y="118889"/>
                  </a:cubicBezTo>
                  <a:cubicBezTo>
                    <a:pt x="6896448" y="155478"/>
                    <a:pt x="6867424" y="185139"/>
                    <a:pt x="6831620" y="185139"/>
                  </a:cubicBezTo>
                  <a:close/>
                  <a:moveTo>
                    <a:pt x="6633000" y="185139"/>
                  </a:moveTo>
                  <a:cubicBezTo>
                    <a:pt x="6597196" y="185139"/>
                    <a:pt x="6568172" y="155478"/>
                    <a:pt x="6568172" y="118889"/>
                  </a:cubicBezTo>
                  <a:cubicBezTo>
                    <a:pt x="6568172" y="82300"/>
                    <a:pt x="6597196" y="52639"/>
                    <a:pt x="6633000" y="52639"/>
                  </a:cubicBezTo>
                  <a:cubicBezTo>
                    <a:pt x="6668802" y="52639"/>
                    <a:pt x="6697826" y="82300"/>
                    <a:pt x="6697826" y="118889"/>
                  </a:cubicBezTo>
                  <a:cubicBezTo>
                    <a:pt x="6697826" y="155478"/>
                    <a:pt x="6668802" y="185139"/>
                    <a:pt x="6633000" y="185139"/>
                  </a:cubicBezTo>
                  <a:close/>
                  <a:moveTo>
                    <a:pt x="5141831" y="187157"/>
                  </a:moveTo>
                  <a:cubicBezTo>
                    <a:pt x="5106028" y="187157"/>
                    <a:pt x="5077004" y="157496"/>
                    <a:pt x="5077004" y="120907"/>
                  </a:cubicBezTo>
                  <a:cubicBezTo>
                    <a:pt x="5077004" y="84318"/>
                    <a:pt x="5106028" y="54657"/>
                    <a:pt x="5141831" y="54657"/>
                  </a:cubicBezTo>
                  <a:cubicBezTo>
                    <a:pt x="5177635" y="54657"/>
                    <a:pt x="5206659" y="84318"/>
                    <a:pt x="5206659" y="120907"/>
                  </a:cubicBezTo>
                  <a:cubicBezTo>
                    <a:pt x="5206659" y="157496"/>
                    <a:pt x="5177635" y="187157"/>
                    <a:pt x="5141831" y="187157"/>
                  </a:cubicBezTo>
                  <a:close/>
                  <a:moveTo>
                    <a:pt x="4957940" y="187157"/>
                  </a:moveTo>
                  <a:cubicBezTo>
                    <a:pt x="4922136" y="187157"/>
                    <a:pt x="4893112" y="157496"/>
                    <a:pt x="4893112" y="120907"/>
                  </a:cubicBezTo>
                  <a:cubicBezTo>
                    <a:pt x="4893112" y="84318"/>
                    <a:pt x="4922136" y="54657"/>
                    <a:pt x="4957940" y="54657"/>
                  </a:cubicBezTo>
                  <a:cubicBezTo>
                    <a:pt x="4993744" y="54657"/>
                    <a:pt x="5022768" y="84318"/>
                    <a:pt x="5022768" y="120907"/>
                  </a:cubicBezTo>
                  <a:cubicBezTo>
                    <a:pt x="5022768" y="157496"/>
                    <a:pt x="4993744" y="187157"/>
                    <a:pt x="4957940" y="187157"/>
                  </a:cubicBezTo>
                  <a:close/>
                  <a:moveTo>
                    <a:pt x="4774048" y="187157"/>
                  </a:moveTo>
                  <a:cubicBezTo>
                    <a:pt x="4738246" y="187157"/>
                    <a:pt x="4709221" y="157496"/>
                    <a:pt x="4709221" y="120907"/>
                  </a:cubicBezTo>
                  <a:cubicBezTo>
                    <a:pt x="4709221" y="84318"/>
                    <a:pt x="4738246" y="54657"/>
                    <a:pt x="4774048" y="54657"/>
                  </a:cubicBezTo>
                  <a:cubicBezTo>
                    <a:pt x="4809852" y="54657"/>
                    <a:pt x="4838876" y="84318"/>
                    <a:pt x="4838876" y="120907"/>
                  </a:cubicBezTo>
                  <a:cubicBezTo>
                    <a:pt x="4838876" y="157496"/>
                    <a:pt x="4809852" y="187157"/>
                    <a:pt x="4774048" y="187157"/>
                  </a:cubicBezTo>
                  <a:close/>
                  <a:moveTo>
                    <a:pt x="4590158" y="187157"/>
                  </a:moveTo>
                  <a:cubicBezTo>
                    <a:pt x="4554354" y="187157"/>
                    <a:pt x="4525330" y="157496"/>
                    <a:pt x="4525330" y="120907"/>
                  </a:cubicBezTo>
                  <a:cubicBezTo>
                    <a:pt x="4525330" y="84318"/>
                    <a:pt x="4554354" y="54657"/>
                    <a:pt x="4590158" y="54657"/>
                  </a:cubicBezTo>
                  <a:cubicBezTo>
                    <a:pt x="4625961" y="54657"/>
                    <a:pt x="4654986" y="84318"/>
                    <a:pt x="4654986" y="120907"/>
                  </a:cubicBezTo>
                  <a:cubicBezTo>
                    <a:pt x="4654986" y="157496"/>
                    <a:pt x="4625961" y="187157"/>
                    <a:pt x="4590158" y="187157"/>
                  </a:cubicBezTo>
                  <a:close/>
                  <a:moveTo>
                    <a:pt x="4406266" y="187157"/>
                  </a:moveTo>
                  <a:cubicBezTo>
                    <a:pt x="4370463" y="187157"/>
                    <a:pt x="4341439" y="157496"/>
                    <a:pt x="4341439" y="120907"/>
                  </a:cubicBezTo>
                  <a:cubicBezTo>
                    <a:pt x="4341439" y="84318"/>
                    <a:pt x="4370463" y="54657"/>
                    <a:pt x="4406266" y="54657"/>
                  </a:cubicBezTo>
                  <a:cubicBezTo>
                    <a:pt x="4442070" y="54657"/>
                    <a:pt x="4471094" y="84318"/>
                    <a:pt x="4471094" y="120907"/>
                  </a:cubicBezTo>
                  <a:cubicBezTo>
                    <a:pt x="4471094" y="157496"/>
                    <a:pt x="4442070" y="187157"/>
                    <a:pt x="4406266" y="187157"/>
                  </a:cubicBezTo>
                  <a:close/>
                  <a:moveTo>
                    <a:pt x="4222375" y="187157"/>
                  </a:moveTo>
                  <a:cubicBezTo>
                    <a:pt x="4186571" y="187157"/>
                    <a:pt x="4157547" y="157496"/>
                    <a:pt x="4157547" y="120907"/>
                  </a:cubicBezTo>
                  <a:cubicBezTo>
                    <a:pt x="4157547" y="84318"/>
                    <a:pt x="4186571" y="54657"/>
                    <a:pt x="4222375" y="54657"/>
                  </a:cubicBezTo>
                  <a:cubicBezTo>
                    <a:pt x="4258178" y="54657"/>
                    <a:pt x="4287202" y="84318"/>
                    <a:pt x="4287202" y="120907"/>
                  </a:cubicBezTo>
                  <a:cubicBezTo>
                    <a:pt x="4287202" y="157496"/>
                    <a:pt x="4258178" y="187157"/>
                    <a:pt x="4222375" y="187157"/>
                  </a:cubicBezTo>
                  <a:close/>
                  <a:moveTo>
                    <a:pt x="4023753" y="187157"/>
                  </a:moveTo>
                  <a:cubicBezTo>
                    <a:pt x="3987951" y="187157"/>
                    <a:pt x="3958926" y="157496"/>
                    <a:pt x="3958926" y="120907"/>
                  </a:cubicBezTo>
                  <a:cubicBezTo>
                    <a:pt x="3958926" y="84318"/>
                    <a:pt x="3987951" y="54657"/>
                    <a:pt x="4023753" y="54657"/>
                  </a:cubicBezTo>
                  <a:cubicBezTo>
                    <a:pt x="4059557" y="54657"/>
                    <a:pt x="4088581" y="84318"/>
                    <a:pt x="4088581" y="120907"/>
                  </a:cubicBezTo>
                  <a:cubicBezTo>
                    <a:pt x="4088581" y="157496"/>
                    <a:pt x="4059557" y="187157"/>
                    <a:pt x="4023753" y="187157"/>
                  </a:cubicBezTo>
                  <a:close/>
                  <a:moveTo>
                    <a:pt x="1180557" y="190185"/>
                  </a:moveTo>
                  <a:cubicBezTo>
                    <a:pt x="1144753" y="190185"/>
                    <a:pt x="1115729" y="160524"/>
                    <a:pt x="1115729" y="123935"/>
                  </a:cubicBezTo>
                  <a:cubicBezTo>
                    <a:pt x="1115729" y="87346"/>
                    <a:pt x="1144753" y="57685"/>
                    <a:pt x="1180557" y="57685"/>
                  </a:cubicBezTo>
                  <a:cubicBezTo>
                    <a:pt x="1216361" y="57685"/>
                    <a:pt x="1245386" y="87346"/>
                    <a:pt x="1245386" y="123935"/>
                  </a:cubicBezTo>
                  <a:cubicBezTo>
                    <a:pt x="1245386" y="160524"/>
                    <a:pt x="1216361" y="190185"/>
                    <a:pt x="1180557" y="190185"/>
                  </a:cubicBezTo>
                  <a:close/>
                  <a:moveTo>
                    <a:pt x="996666" y="190185"/>
                  </a:moveTo>
                  <a:cubicBezTo>
                    <a:pt x="960862" y="190185"/>
                    <a:pt x="931839" y="160524"/>
                    <a:pt x="931839" y="123935"/>
                  </a:cubicBezTo>
                  <a:cubicBezTo>
                    <a:pt x="931839" y="87346"/>
                    <a:pt x="960862" y="57685"/>
                    <a:pt x="996666" y="57685"/>
                  </a:cubicBezTo>
                  <a:cubicBezTo>
                    <a:pt x="1032469" y="57685"/>
                    <a:pt x="1061494" y="87346"/>
                    <a:pt x="1061494" y="123935"/>
                  </a:cubicBezTo>
                  <a:cubicBezTo>
                    <a:pt x="1061494" y="160524"/>
                    <a:pt x="1032469" y="190185"/>
                    <a:pt x="996666" y="190185"/>
                  </a:cubicBezTo>
                  <a:close/>
                  <a:moveTo>
                    <a:pt x="812774" y="190185"/>
                  </a:moveTo>
                  <a:cubicBezTo>
                    <a:pt x="776971" y="190185"/>
                    <a:pt x="747946" y="160524"/>
                    <a:pt x="747946" y="123935"/>
                  </a:cubicBezTo>
                  <a:cubicBezTo>
                    <a:pt x="747946" y="87346"/>
                    <a:pt x="776971" y="57685"/>
                    <a:pt x="812774" y="57685"/>
                  </a:cubicBezTo>
                  <a:cubicBezTo>
                    <a:pt x="848579" y="57685"/>
                    <a:pt x="877601" y="87346"/>
                    <a:pt x="877601" y="123935"/>
                  </a:cubicBezTo>
                  <a:cubicBezTo>
                    <a:pt x="877601" y="160524"/>
                    <a:pt x="848579" y="190185"/>
                    <a:pt x="812774" y="190185"/>
                  </a:cubicBezTo>
                  <a:close/>
                  <a:moveTo>
                    <a:pt x="628883" y="190185"/>
                  </a:moveTo>
                  <a:cubicBezTo>
                    <a:pt x="593080" y="190185"/>
                    <a:pt x="564056" y="160524"/>
                    <a:pt x="564056" y="123935"/>
                  </a:cubicBezTo>
                  <a:cubicBezTo>
                    <a:pt x="564056" y="87346"/>
                    <a:pt x="593080" y="57685"/>
                    <a:pt x="628883" y="57685"/>
                  </a:cubicBezTo>
                  <a:cubicBezTo>
                    <a:pt x="664687" y="57685"/>
                    <a:pt x="693711" y="87346"/>
                    <a:pt x="693711" y="123935"/>
                  </a:cubicBezTo>
                  <a:cubicBezTo>
                    <a:pt x="693711" y="160524"/>
                    <a:pt x="664687" y="190185"/>
                    <a:pt x="628883" y="190185"/>
                  </a:cubicBezTo>
                  <a:close/>
                  <a:moveTo>
                    <a:pt x="444992" y="190185"/>
                  </a:moveTo>
                  <a:cubicBezTo>
                    <a:pt x="409189" y="190185"/>
                    <a:pt x="380164" y="160524"/>
                    <a:pt x="380164" y="123935"/>
                  </a:cubicBezTo>
                  <a:cubicBezTo>
                    <a:pt x="380164" y="87346"/>
                    <a:pt x="409189" y="57685"/>
                    <a:pt x="444992" y="57685"/>
                  </a:cubicBezTo>
                  <a:cubicBezTo>
                    <a:pt x="480795" y="57685"/>
                    <a:pt x="509819" y="87346"/>
                    <a:pt x="509819" y="123935"/>
                  </a:cubicBezTo>
                  <a:cubicBezTo>
                    <a:pt x="509819" y="160524"/>
                    <a:pt x="480795" y="190185"/>
                    <a:pt x="444992" y="190185"/>
                  </a:cubicBezTo>
                  <a:close/>
                  <a:moveTo>
                    <a:pt x="261100" y="190185"/>
                  </a:moveTo>
                  <a:cubicBezTo>
                    <a:pt x="225297" y="190185"/>
                    <a:pt x="196273" y="160524"/>
                    <a:pt x="196273" y="123935"/>
                  </a:cubicBezTo>
                  <a:cubicBezTo>
                    <a:pt x="196273" y="87346"/>
                    <a:pt x="225297" y="57685"/>
                    <a:pt x="261100" y="57685"/>
                  </a:cubicBezTo>
                  <a:cubicBezTo>
                    <a:pt x="296904" y="57685"/>
                    <a:pt x="325928" y="87346"/>
                    <a:pt x="325928" y="123935"/>
                  </a:cubicBezTo>
                  <a:cubicBezTo>
                    <a:pt x="325928" y="160524"/>
                    <a:pt x="296904" y="190185"/>
                    <a:pt x="261100" y="190185"/>
                  </a:cubicBezTo>
                  <a:close/>
                  <a:moveTo>
                    <a:pt x="6446454" y="397695"/>
                  </a:moveTo>
                  <a:cubicBezTo>
                    <a:pt x="6410652" y="397695"/>
                    <a:pt x="6381628" y="368034"/>
                    <a:pt x="6381628" y="331445"/>
                  </a:cubicBezTo>
                  <a:cubicBezTo>
                    <a:pt x="6381628" y="294856"/>
                    <a:pt x="6410652" y="265195"/>
                    <a:pt x="6446454" y="265195"/>
                  </a:cubicBezTo>
                  <a:cubicBezTo>
                    <a:pt x="6482258" y="265195"/>
                    <a:pt x="6511281" y="294856"/>
                    <a:pt x="6511281" y="331445"/>
                  </a:cubicBezTo>
                  <a:cubicBezTo>
                    <a:pt x="6511281" y="368034"/>
                    <a:pt x="6482258" y="397695"/>
                    <a:pt x="6446454" y="397695"/>
                  </a:cubicBezTo>
                  <a:close/>
                  <a:moveTo>
                    <a:pt x="6262564" y="397695"/>
                  </a:moveTo>
                  <a:cubicBezTo>
                    <a:pt x="6226760" y="397695"/>
                    <a:pt x="6197736" y="368034"/>
                    <a:pt x="6197736" y="331445"/>
                  </a:cubicBezTo>
                  <a:cubicBezTo>
                    <a:pt x="6197736" y="294856"/>
                    <a:pt x="6226760" y="265195"/>
                    <a:pt x="6262564" y="265195"/>
                  </a:cubicBezTo>
                  <a:cubicBezTo>
                    <a:pt x="6298366" y="265195"/>
                    <a:pt x="6327390" y="294856"/>
                    <a:pt x="6327390" y="331445"/>
                  </a:cubicBezTo>
                  <a:cubicBezTo>
                    <a:pt x="6327390" y="368034"/>
                    <a:pt x="6298366" y="397695"/>
                    <a:pt x="6262564" y="397695"/>
                  </a:cubicBezTo>
                  <a:close/>
                  <a:moveTo>
                    <a:pt x="6078672" y="397695"/>
                  </a:moveTo>
                  <a:cubicBezTo>
                    <a:pt x="6042869" y="397695"/>
                    <a:pt x="6013845" y="368034"/>
                    <a:pt x="6013845" y="331445"/>
                  </a:cubicBezTo>
                  <a:cubicBezTo>
                    <a:pt x="6013845" y="294856"/>
                    <a:pt x="6042869" y="265195"/>
                    <a:pt x="6078672" y="265195"/>
                  </a:cubicBezTo>
                  <a:cubicBezTo>
                    <a:pt x="6114476" y="265195"/>
                    <a:pt x="6143500" y="294856"/>
                    <a:pt x="6143500" y="331445"/>
                  </a:cubicBezTo>
                  <a:cubicBezTo>
                    <a:pt x="6143500" y="368034"/>
                    <a:pt x="6114476" y="397695"/>
                    <a:pt x="6078672" y="397695"/>
                  </a:cubicBezTo>
                  <a:close/>
                  <a:moveTo>
                    <a:pt x="5894781" y="397695"/>
                  </a:moveTo>
                  <a:cubicBezTo>
                    <a:pt x="5858977" y="397695"/>
                    <a:pt x="5829953" y="368034"/>
                    <a:pt x="5829953" y="331445"/>
                  </a:cubicBezTo>
                  <a:cubicBezTo>
                    <a:pt x="5829953" y="294856"/>
                    <a:pt x="5858977" y="265195"/>
                    <a:pt x="5894781" y="265195"/>
                  </a:cubicBezTo>
                  <a:cubicBezTo>
                    <a:pt x="5930584" y="265195"/>
                    <a:pt x="5959608" y="294856"/>
                    <a:pt x="5959608" y="331445"/>
                  </a:cubicBezTo>
                  <a:cubicBezTo>
                    <a:pt x="5959608" y="368034"/>
                    <a:pt x="5930584" y="397695"/>
                    <a:pt x="5894781" y="397695"/>
                  </a:cubicBezTo>
                  <a:close/>
                  <a:moveTo>
                    <a:pt x="5710889" y="397695"/>
                  </a:moveTo>
                  <a:cubicBezTo>
                    <a:pt x="5675086" y="397695"/>
                    <a:pt x="5646062" y="368034"/>
                    <a:pt x="5646062" y="331445"/>
                  </a:cubicBezTo>
                  <a:cubicBezTo>
                    <a:pt x="5646062" y="294856"/>
                    <a:pt x="5675086" y="265195"/>
                    <a:pt x="5710889" y="265195"/>
                  </a:cubicBezTo>
                  <a:cubicBezTo>
                    <a:pt x="5746693" y="265195"/>
                    <a:pt x="5775717" y="294856"/>
                    <a:pt x="5775717" y="331445"/>
                  </a:cubicBezTo>
                  <a:cubicBezTo>
                    <a:pt x="5775717" y="368034"/>
                    <a:pt x="5746693" y="397695"/>
                    <a:pt x="5710889" y="397695"/>
                  </a:cubicBezTo>
                  <a:close/>
                  <a:moveTo>
                    <a:pt x="5526999" y="397695"/>
                  </a:moveTo>
                  <a:cubicBezTo>
                    <a:pt x="5491195" y="397695"/>
                    <a:pt x="5462171" y="368034"/>
                    <a:pt x="5462171" y="331445"/>
                  </a:cubicBezTo>
                  <a:cubicBezTo>
                    <a:pt x="5462171" y="294856"/>
                    <a:pt x="5491195" y="265195"/>
                    <a:pt x="5526999" y="265195"/>
                  </a:cubicBezTo>
                  <a:cubicBezTo>
                    <a:pt x="5562801" y="265195"/>
                    <a:pt x="5591826" y="294856"/>
                    <a:pt x="5591826" y="331445"/>
                  </a:cubicBezTo>
                  <a:cubicBezTo>
                    <a:pt x="5591826" y="368034"/>
                    <a:pt x="5562801" y="397695"/>
                    <a:pt x="5526999" y="397695"/>
                  </a:cubicBezTo>
                  <a:close/>
                  <a:moveTo>
                    <a:pt x="5328377" y="397695"/>
                  </a:moveTo>
                  <a:cubicBezTo>
                    <a:pt x="5292574" y="397695"/>
                    <a:pt x="5263550" y="368034"/>
                    <a:pt x="5263550" y="331445"/>
                  </a:cubicBezTo>
                  <a:cubicBezTo>
                    <a:pt x="5263550" y="294856"/>
                    <a:pt x="5292574" y="265195"/>
                    <a:pt x="5328377" y="265195"/>
                  </a:cubicBezTo>
                  <a:cubicBezTo>
                    <a:pt x="5364181" y="265195"/>
                    <a:pt x="5393205" y="294856"/>
                    <a:pt x="5393205" y="331445"/>
                  </a:cubicBezTo>
                  <a:cubicBezTo>
                    <a:pt x="5393205" y="368034"/>
                    <a:pt x="5364181" y="397695"/>
                    <a:pt x="5328377" y="397695"/>
                  </a:cubicBezTo>
                  <a:close/>
                  <a:moveTo>
                    <a:pt x="3831282" y="399713"/>
                  </a:moveTo>
                  <a:cubicBezTo>
                    <a:pt x="3795479" y="399713"/>
                    <a:pt x="3766455" y="370052"/>
                    <a:pt x="3766455" y="333463"/>
                  </a:cubicBezTo>
                  <a:cubicBezTo>
                    <a:pt x="3766455" y="296874"/>
                    <a:pt x="3795479" y="267213"/>
                    <a:pt x="3831282" y="267213"/>
                  </a:cubicBezTo>
                  <a:cubicBezTo>
                    <a:pt x="3867086" y="267213"/>
                    <a:pt x="3896110" y="296874"/>
                    <a:pt x="3896110" y="333463"/>
                  </a:cubicBezTo>
                  <a:cubicBezTo>
                    <a:pt x="3896110" y="370052"/>
                    <a:pt x="3867086" y="399713"/>
                    <a:pt x="3831282" y="399713"/>
                  </a:cubicBezTo>
                  <a:close/>
                  <a:moveTo>
                    <a:pt x="3647391" y="399713"/>
                  </a:moveTo>
                  <a:cubicBezTo>
                    <a:pt x="3611588" y="399713"/>
                    <a:pt x="3582563" y="370052"/>
                    <a:pt x="3582563" y="333463"/>
                  </a:cubicBezTo>
                  <a:cubicBezTo>
                    <a:pt x="3582563" y="296874"/>
                    <a:pt x="3611588" y="267213"/>
                    <a:pt x="3647391" y="267213"/>
                  </a:cubicBezTo>
                  <a:cubicBezTo>
                    <a:pt x="3683194" y="267213"/>
                    <a:pt x="3712218" y="296874"/>
                    <a:pt x="3712218" y="333463"/>
                  </a:cubicBezTo>
                  <a:cubicBezTo>
                    <a:pt x="3712218" y="370052"/>
                    <a:pt x="3683194" y="399713"/>
                    <a:pt x="3647391" y="399713"/>
                  </a:cubicBezTo>
                  <a:close/>
                  <a:moveTo>
                    <a:pt x="3463500" y="399713"/>
                  </a:moveTo>
                  <a:cubicBezTo>
                    <a:pt x="3427697" y="399713"/>
                    <a:pt x="3398673" y="370052"/>
                    <a:pt x="3398673" y="333463"/>
                  </a:cubicBezTo>
                  <a:cubicBezTo>
                    <a:pt x="3398673" y="296874"/>
                    <a:pt x="3427697" y="267213"/>
                    <a:pt x="3463500" y="267213"/>
                  </a:cubicBezTo>
                  <a:cubicBezTo>
                    <a:pt x="3499303" y="267213"/>
                    <a:pt x="3528328" y="296874"/>
                    <a:pt x="3528328" y="333463"/>
                  </a:cubicBezTo>
                  <a:cubicBezTo>
                    <a:pt x="3528328" y="370052"/>
                    <a:pt x="3499303" y="399713"/>
                    <a:pt x="3463500" y="399713"/>
                  </a:cubicBezTo>
                  <a:close/>
                  <a:moveTo>
                    <a:pt x="3279609" y="399713"/>
                  </a:moveTo>
                  <a:cubicBezTo>
                    <a:pt x="3243805" y="399713"/>
                    <a:pt x="3214781" y="370052"/>
                    <a:pt x="3214781" y="333463"/>
                  </a:cubicBezTo>
                  <a:cubicBezTo>
                    <a:pt x="3214781" y="296874"/>
                    <a:pt x="3243805" y="267213"/>
                    <a:pt x="3279609" y="267213"/>
                  </a:cubicBezTo>
                  <a:cubicBezTo>
                    <a:pt x="3315412" y="267213"/>
                    <a:pt x="3344436" y="296874"/>
                    <a:pt x="3344436" y="333463"/>
                  </a:cubicBezTo>
                  <a:cubicBezTo>
                    <a:pt x="3344436" y="370052"/>
                    <a:pt x="3315412" y="399713"/>
                    <a:pt x="3279609" y="399713"/>
                  </a:cubicBezTo>
                  <a:close/>
                  <a:moveTo>
                    <a:pt x="3095717" y="399713"/>
                  </a:moveTo>
                  <a:cubicBezTo>
                    <a:pt x="3059913" y="399713"/>
                    <a:pt x="3030889" y="370052"/>
                    <a:pt x="3030889" y="333463"/>
                  </a:cubicBezTo>
                  <a:cubicBezTo>
                    <a:pt x="3030889" y="296874"/>
                    <a:pt x="3059913" y="267213"/>
                    <a:pt x="3095717" y="267213"/>
                  </a:cubicBezTo>
                  <a:cubicBezTo>
                    <a:pt x="3131521" y="267213"/>
                    <a:pt x="3160545" y="296874"/>
                    <a:pt x="3160545" y="333463"/>
                  </a:cubicBezTo>
                  <a:cubicBezTo>
                    <a:pt x="3160545" y="370052"/>
                    <a:pt x="3131521" y="399713"/>
                    <a:pt x="3095717" y="399713"/>
                  </a:cubicBezTo>
                  <a:close/>
                  <a:moveTo>
                    <a:pt x="2911826" y="399713"/>
                  </a:moveTo>
                  <a:cubicBezTo>
                    <a:pt x="2876023" y="399713"/>
                    <a:pt x="2846998" y="370052"/>
                    <a:pt x="2846998" y="333463"/>
                  </a:cubicBezTo>
                  <a:cubicBezTo>
                    <a:pt x="2846998" y="296874"/>
                    <a:pt x="2876023" y="267213"/>
                    <a:pt x="2911826" y="267213"/>
                  </a:cubicBezTo>
                  <a:cubicBezTo>
                    <a:pt x="2947629" y="267213"/>
                    <a:pt x="2976653" y="296874"/>
                    <a:pt x="2976653" y="333463"/>
                  </a:cubicBezTo>
                  <a:cubicBezTo>
                    <a:pt x="2976653" y="370052"/>
                    <a:pt x="2947629" y="399713"/>
                    <a:pt x="2911826" y="399713"/>
                  </a:cubicBezTo>
                  <a:close/>
                  <a:moveTo>
                    <a:pt x="2713205" y="399713"/>
                  </a:moveTo>
                  <a:cubicBezTo>
                    <a:pt x="2677402" y="399713"/>
                    <a:pt x="2648378" y="370052"/>
                    <a:pt x="2648378" y="333463"/>
                  </a:cubicBezTo>
                  <a:cubicBezTo>
                    <a:pt x="2648378" y="296874"/>
                    <a:pt x="2677402" y="267213"/>
                    <a:pt x="2713205" y="267213"/>
                  </a:cubicBezTo>
                  <a:cubicBezTo>
                    <a:pt x="2749008" y="267213"/>
                    <a:pt x="2778033" y="296874"/>
                    <a:pt x="2778033" y="333463"/>
                  </a:cubicBezTo>
                  <a:cubicBezTo>
                    <a:pt x="2778033" y="370052"/>
                    <a:pt x="2749008" y="399713"/>
                    <a:pt x="2713205" y="399713"/>
                  </a:cubicBezTo>
                  <a:close/>
                  <a:moveTo>
                    <a:pt x="2514808" y="400722"/>
                  </a:moveTo>
                  <a:cubicBezTo>
                    <a:pt x="2479004" y="400722"/>
                    <a:pt x="2449981" y="371061"/>
                    <a:pt x="2449981" y="334472"/>
                  </a:cubicBezTo>
                  <a:cubicBezTo>
                    <a:pt x="2449981" y="297883"/>
                    <a:pt x="2479004" y="268222"/>
                    <a:pt x="2514808" y="268222"/>
                  </a:cubicBezTo>
                  <a:cubicBezTo>
                    <a:pt x="2550611" y="268222"/>
                    <a:pt x="2579636" y="297883"/>
                    <a:pt x="2579636" y="334472"/>
                  </a:cubicBezTo>
                  <a:cubicBezTo>
                    <a:pt x="2579636" y="371061"/>
                    <a:pt x="2550611" y="400722"/>
                    <a:pt x="2514808" y="400722"/>
                  </a:cubicBezTo>
                  <a:close/>
                  <a:moveTo>
                    <a:pt x="2330917" y="400722"/>
                  </a:moveTo>
                  <a:cubicBezTo>
                    <a:pt x="2295113" y="400722"/>
                    <a:pt x="2266089" y="371061"/>
                    <a:pt x="2266089" y="334472"/>
                  </a:cubicBezTo>
                  <a:cubicBezTo>
                    <a:pt x="2266089" y="297883"/>
                    <a:pt x="2295113" y="268222"/>
                    <a:pt x="2330917" y="268222"/>
                  </a:cubicBezTo>
                  <a:cubicBezTo>
                    <a:pt x="2366720" y="268222"/>
                    <a:pt x="2395744" y="297883"/>
                    <a:pt x="2395744" y="334472"/>
                  </a:cubicBezTo>
                  <a:cubicBezTo>
                    <a:pt x="2395744" y="371061"/>
                    <a:pt x="2366720" y="400722"/>
                    <a:pt x="2330917" y="400722"/>
                  </a:cubicBezTo>
                  <a:close/>
                  <a:moveTo>
                    <a:pt x="2147025" y="400722"/>
                  </a:moveTo>
                  <a:cubicBezTo>
                    <a:pt x="2111222" y="400722"/>
                    <a:pt x="2082197" y="371061"/>
                    <a:pt x="2082197" y="334472"/>
                  </a:cubicBezTo>
                  <a:cubicBezTo>
                    <a:pt x="2082197" y="297883"/>
                    <a:pt x="2111222" y="268222"/>
                    <a:pt x="2147025" y="268222"/>
                  </a:cubicBezTo>
                  <a:cubicBezTo>
                    <a:pt x="2182829" y="268222"/>
                    <a:pt x="2211853" y="297883"/>
                    <a:pt x="2211853" y="334472"/>
                  </a:cubicBezTo>
                  <a:cubicBezTo>
                    <a:pt x="2211853" y="371061"/>
                    <a:pt x="2182829" y="400722"/>
                    <a:pt x="2147025" y="400722"/>
                  </a:cubicBezTo>
                  <a:close/>
                  <a:moveTo>
                    <a:pt x="1963135" y="400722"/>
                  </a:moveTo>
                  <a:cubicBezTo>
                    <a:pt x="1927331" y="400722"/>
                    <a:pt x="1898307" y="371061"/>
                    <a:pt x="1898307" y="334472"/>
                  </a:cubicBezTo>
                  <a:cubicBezTo>
                    <a:pt x="1898307" y="297883"/>
                    <a:pt x="1927331" y="268222"/>
                    <a:pt x="1963135" y="268222"/>
                  </a:cubicBezTo>
                  <a:cubicBezTo>
                    <a:pt x="1998937" y="268222"/>
                    <a:pt x="2027962" y="297883"/>
                    <a:pt x="2027962" y="334472"/>
                  </a:cubicBezTo>
                  <a:cubicBezTo>
                    <a:pt x="2027962" y="371061"/>
                    <a:pt x="1998937" y="400722"/>
                    <a:pt x="1963135" y="400722"/>
                  </a:cubicBezTo>
                  <a:close/>
                  <a:moveTo>
                    <a:pt x="1779244" y="400722"/>
                  </a:moveTo>
                  <a:cubicBezTo>
                    <a:pt x="1743439" y="400722"/>
                    <a:pt x="1714416" y="371061"/>
                    <a:pt x="1714416" y="334472"/>
                  </a:cubicBezTo>
                  <a:cubicBezTo>
                    <a:pt x="1714416" y="297883"/>
                    <a:pt x="1743439" y="268222"/>
                    <a:pt x="1779244" y="268222"/>
                  </a:cubicBezTo>
                  <a:cubicBezTo>
                    <a:pt x="1815047" y="268222"/>
                    <a:pt x="1844072" y="297883"/>
                    <a:pt x="1844072" y="334472"/>
                  </a:cubicBezTo>
                  <a:cubicBezTo>
                    <a:pt x="1844072" y="371061"/>
                    <a:pt x="1815047" y="400722"/>
                    <a:pt x="1779244" y="400722"/>
                  </a:cubicBezTo>
                  <a:close/>
                  <a:moveTo>
                    <a:pt x="1595352" y="400722"/>
                  </a:moveTo>
                  <a:cubicBezTo>
                    <a:pt x="1559548" y="400722"/>
                    <a:pt x="1530525" y="371061"/>
                    <a:pt x="1530525" y="334472"/>
                  </a:cubicBezTo>
                  <a:cubicBezTo>
                    <a:pt x="1530525" y="297883"/>
                    <a:pt x="1559548" y="268222"/>
                    <a:pt x="1595352" y="268222"/>
                  </a:cubicBezTo>
                  <a:cubicBezTo>
                    <a:pt x="1631155" y="268222"/>
                    <a:pt x="1660179" y="297883"/>
                    <a:pt x="1660179" y="334472"/>
                  </a:cubicBezTo>
                  <a:cubicBezTo>
                    <a:pt x="1660179" y="371061"/>
                    <a:pt x="1631155" y="400722"/>
                    <a:pt x="1595352" y="400722"/>
                  </a:cubicBezTo>
                  <a:close/>
                  <a:moveTo>
                    <a:pt x="1396731" y="400722"/>
                  </a:moveTo>
                  <a:cubicBezTo>
                    <a:pt x="1360928" y="400722"/>
                    <a:pt x="1331904" y="371061"/>
                    <a:pt x="1331904" y="334472"/>
                  </a:cubicBezTo>
                  <a:cubicBezTo>
                    <a:pt x="1331904" y="297883"/>
                    <a:pt x="1360928" y="268222"/>
                    <a:pt x="1396731" y="268222"/>
                  </a:cubicBezTo>
                  <a:cubicBezTo>
                    <a:pt x="1432534" y="268222"/>
                    <a:pt x="1461559" y="297883"/>
                    <a:pt x="1461559" y="334472"/>
                  </a:cubicBezTo>
                  <a:cubicBezTo>
                    <a:pt x="1461559" y="371061"/>
                    <a:pt x="1432534" y="400722"/>
                    <a:pt x="1396731" y="400722"/>
                  </a:cubicBezTo>
                  <a:close/>
                  <a:moveTo>
                    <a:pt x="7751077" y="402741"/>
                  </a:moveTo>
                  <a:cubicBezTo>
                    <a:pt x="7715273" y="402741"/>
                    <a:pt x="7686249" y="373080"/>
                    <a:pt x="7686249" y="336491"/>
                  </a:cubicBezTo>
                  <a:cubicBezTo>
                    <a:pt x="7686249" y="299902"/>
                    <a:pt x="7715273" y="270241"/>
                    <a:pt x="7751077" y="270241"/>
                  </a:cubicBezTo>
                  <a:cubicBezTo>
                    <a:pt x="7786880" y="270241"/>
                    <a:pt x="7815905" y="299902"/>
                    <a:pt x="7815905" y="336491"/>
                  </a:cubicBezTo>
                  <a:cubicBezTo>
                    <a:pt x="7815905" y="373080"/>
                    <a:pt x="7786880" y="402741"/>
                    <a:pt x="7751077" y="402741"/>
                  </a:cubicBezTo>
                  <a:close/>
                  <a:moveTo>
                    <a:pt x="7567185" y="402741"/>
                  </a:moveTo>
                  <a:cubicBezTo>
                    <a:pt x="7531382" y="402741"/>
                    <a:pt x="7502357" y="373080"/>
                    <a:pt x="7502357" y="336491"/>
                  </a:cubicBezTo>
                  <a:cubicBezTo>
                    <a:pt x="7502357" y="299902"/>
                    <a:pt x="7531382" y="270241"/>
                    <a:pt x="7567185" y="270241"/>
                  </a:cubicBezTo>
                  <a:cubicBezTo>
                    <a:pt x="7602989" y="270241"/>
                    <a:pt x="7632013" y="299902"/>
                    <a:pt x="7632013" y="336491"/>
                  </a:cubicBezTo>
                  <a:cubicBezTo>
                    <a:pt x="7632013" y="373080"/>
                    <a:pt x="7602989" y="402741"/>
                    <a:pt x="7567185" y="402741"/>
                  </a:cubicBezTo>
                  <a:close/>
                  <a:moveTo>
                    <a:pt x="7383294" y="402741"/>
                  </a:moveTo>
                  <a:cubicBezTo>
                    <a:pt x="7347490" y="402741"/>
                    <a:pt x="7318466" y="373080"/>
                    <a:pt x="7318466" y="336491"/>
                  </a:cubicBezTo>
                  <a:cubicBezTo>
                    <a:pt x="7318466" y="299902"/>
                    <a:pt x="7347490" y="270241"/>
                    <a:pt x="7383294" y="270241"/>
                  </a:cubicBezTo>
                  <a:cubicBezTo>
                    <a:pt x="7419097" y="270241"/>
                    <a:pt x="7448122" y="299902"/>
                    <a:pt x="7448122" y="336491"/>
                  </a:cubicBezTo>
                  <a:cubicBezTo>
                    <a:pt x="7448122" y="373080"/>
                    <a:pt x="7419097" y="402741"/>
                    <a:pt x="7383294" y="402741"/>
                  </a:cubicBezTo>
                  <a:close/>
                  <a:moveTo>
                    <a:pt x="7199404" y="402741"/>
                  </a:moveTo>
                  <a:cubicBezTo>
                    <a:pt x="7163600" y="402741"/>
                    <a:pt x="7134576" y="373080"/>
                    <a:pt x="7134576" y="336491"/>
                  </a:cubicBezTo>
                  <a:cubicBezTo>
                    <a:pt x="7134576" y="299902"/>
                    <a:pt x="7163600" y="270241"/>
                    <a:pt x="7199404" y="270241"/>
                  </a:cubicBezTo>
                  <a:cubicBezTo>
                    <a:pt x="7235206" y="270241"/>
                    <a:pt x="7264230" y="299902"/>
                    <a:pt x="7264230" y="336491"/>
                  </a:cubicBezTo>
                  <a:cubicBezTo>
                    <a:pt x="7264230" y="373080"/>
                    <a:pt x="7235206" y="402741"/>
                    <a:pt x="7199404" y="402741"/>
                  </a:cubicBezTo>
                  <a:close/>
                  <a:moveTo>
                    <a:pt x="7015512" y="402741"/>
                  </a:moveTo>
                  <a:cubicBezTo>
                    <a:pt x="6979708" y="402741"/>
                    <a:pt x="6950684" y="373080"/>
                    <a:pt x="6950684" y="336491"/>
                  </a:cubicBezTo>
                  <a:cubicBezTo>
                    <a:pt x="6950684" y="299902"/>
                    <a:pt x="6979708" y="270241"/>
                    <a:pt x="7015512" y="270241"/>
                  </a:cubicBezTo>
                  <a:cubicBezTo>
                    <a:pt x="7051316" y="270241"/>
                    <a:pt x="7080340" y="299902"/>
                    <a:pt x="7080340" y="336491"/>
                  </a:cubicBezTo>
                  <a:cubicBezTo>
                    <a:pt x="7080340" y="373080"/>
                    <a:pt x="7051316" y="402741"/>
                    <a:pt x="7015512" y="402741"/>
                  </a:cubicBezTo>
                  <a:close/>
                  <a:moveTo>
                    <a:pt x="6831620" y="402741"/>
                  </a:moveTo>
                  <a:cubicBezTo>
                    <a:pt x="6795816" y="402741"/>
                    <a:pt x="6766792" y="373080"/>
                    <a:pt x="6766792" y="336491"/>
                  </a:cubicBezTo>
                  <a:cubicBezTo>
                    <a:pt x="6766792" y="299902"/>
                    <a:pt x="6795816" y="270241"/>
                    <a:pt x="6831620" y="270241"/>
                  </a:cubicBezTo>
                  <a:cubicBezTo>
                    <a:pt x="6867424" y="270241"/>
                    <a:pt x="6896448" y="299902"/>
                    <a:pt x="6896448" y="336491"/>
                  </a:cubicBezTo>
                  <a:cubicBezTo>
                    <a:pt x="6896448" y="373080"/>
                    <a:pt x="6867424" y="402741"/>
                    <a:pt x="6831620" y="402741"/>
                  </a:cubicBezTo>
                  <a:close/>
                  <a:moveTo>
                    <a:pt x="6633000" y="402741"/>
                  </a:moveTo>
                  <a:cubicBezTo>
                    <a:pt x="6597196" y="402741"/>
                    <a:pt x="6568172" y="373080"/>
                    <a:pt x="6568172" y="336491"/>
                  </a:cubicBezTo>
                  <a:cubicBezTo>
                    <a:pt x="6568172" y="299902"/>
                    <a:pt x="6597196" y="270241"/>
                    <a:pt x="6633000" y="270241"/>
                  </a:cubicBezTo>
                  <a:cubicBezTo>
                    <a:pt x="6668802" y="270241"/>
                    <a:pt x="6697826" y="299902"/>
                    <a:pt x="6697826" y="336491"/>
                  </a:cubicBezTo>
                  <a:cubicBezTo>
                    <a:pt x="6697826" y="373080"/>
                    <a:pt x="6668802" y="402741"/>
                    <a:pt x="6633000" y="402741"/>
                  </a:cubicBezTo>
                  <a:close/>
                  <a:moveTo>
                    <a:pt x="5141831" y="404759"/>
                  </a:moveTo>
                  <a:cubicBezTo>
                    <a:pt x="5106028" y="404759"/>
                    <a:pt x="5077004" y="375098"/>
                    <a:pt x="5077004" y="338509"/>
                  </a:cubicBezTo>
                  <a:cubicBezTo>
                    <a:pt x="5077004" y="301920"/>
                    <a:pt x="5106028" y="272259"/>
                    <a:pt x="5141831" y="272259"/>
                  </a:cubicBezTo>
                  <a:cubicBezTo>
                    <a:pt x="5177635" y="272259"/>
                    <a:pt x="5206659" y="301920"/>
                    <a:pt x="5206659" y="338509"/>
                  </a:cubicBezTo>
                  <a:cubicBezTo>
                    <a:pt x="5206659" y="375098"/>
                    <a:pt x="5177635" y="404759"/>
                    <a:pt x="5141831" y="404759"/>
                  </a:cubicBezTo>
                  <a:close/>
                  <a:moveTo>
                    <a:pt x="4957940" y="404759"/>
                  </a:moveTo>
                  <a:cubicBezTo>
                    <a:pt x="4922136" y="404759"/>
                    <a:pt x="4893112" y="375098"/>
                    <a:pt x="4893112" y="338509"/>
                  </a:cubicBezTo>
                  <a:cubicBezTo>
                    <a:pt x="4893112" y="301920"/>
                    <a:pt x="4922136" y="272259"/>
                    <a:pt x="4957940" y="272259"/>
                  </a:cubicBezTo>
                  <a:cubicBezTo>
                    <a:pt x="4993744" y="272259"/>
                    <a:pt x="5022768" y="301920"/>
                    <a:pt x="5022768" y="338509"/>
                  </a:cubicBezTo>
                  <a:cubicBezTo>
                    <a:pt x="5022768" y="375098"/>
                    <a:pt x="4993744" y="404759"/>
                    <a:pt x="4957940" y="404759"/>
                  </a:cubicBezTo>
                  <a:close/>
                  <a:moveTo>
                    <a:pt x="4774048" y="404759"/>
                  </a:moveTo>
                  <a:cubicBezTo>
                    <a:pt x="4738246" y="404759"/>
                    <a:pt x="4709221" y="375098"/>
                    <a:pt x="4709221" y="338509"/>
                  </a:cubicBezTo>
                  <a:cubicBezTo>
                    <a:pt x="4709221" y="301920"/>
                    <a:pt x="4738246" y="272259"/>
                    <a:pt x="4774048" y="272259"/>
                  </a:cubicBezTo>
                  <a:cubicBezTo>
                    <a:pt x="4809852" y="272259"/>
                    <a:pt x="4838876" y="301920"/>
                    <a:pt x="4838876" y="338509"/>
                  </a:cubicBezTo>
                  <a:cubicBezTo>
                    <a:pt x="4838876" y="375098"/>
                    <a:pt x="4809852" y="404759"/>
                    <a:pt x="4774048" y="404759"/>
                  </a:cubicBezTo>
                  <a:close/>
                  <a:moveTo>
                    <a:pt x="4590158" y="404759"/>
                  </a:moveTo>
                  <a:cubicBezTo>
                    <a:pt x="4554354" y="404759"/>
                    <a:pt x="4525330" y="375098"/>
                    <a:pt x="4525330" y="338509"/>
                  </a:cubicBezTo>
                  <a:cubicBezTo>
                    <a:pt x="4525330" y="301920"/>
                    <a:pt x="4554354" y="272259"/>
                    <a:pt x="4590158" y="272259"/>
                  </a:cubicBezTo>
                  <a:cubicBezTo>
                    <a:pt x="4625961" y="272259"/>
                    <a:pt x="4654986" y="301920"/>
                    <a:pt x="4654986" y="338509"/>
                  </a:cubicBezTo>
                  <a:cubicBezTo>
                    <a:pt x="4654986" y="375098"/>
                    <a:pt x="4625961" y="404759"/>
                    <a:pt x="4590158" y="404759"/>
                  </a:cubicBezTo>
                  <a:close/>
                  <a:moveTo>
                    <a:pt x="4406266" y="404759"/>
                  </a:moveTo>
                  <a:cubicBezTo>
                    <a:pt x="4370463" y="404759"/>
                    <a:pt x="4341439" y="375098"/>
                    <a:pt x="4341439" y="338509"/>
                  </a:cubicBezTo>
                  <a:cubicBezTo>
                    <a:pt x="4341439" y="301920"/>
                    <a:pt x="4370463" y="272259"/>
                    <a:pt x="4406266" y="272259"/>
                  </a:cubicBezTo>
                  <a:cubicBezTo>
                    <a:pt x="4442070" y="272259"/>
                    <a:pt x="4471094" y="301920"/>
                    <a:pt x="4471094" y="338509"/>
                  </a:cubicBezTo>
                  <a:cubicBezTo>
                    <a:pt x="4471094" y="375098"/>
                    <a:pt x="4442070" y="404759"/>
                    <a:pt x="4406266" y="404759"/>
                  </a:cubicBezTo>
                  <a:close/>
                  <a:moveTo>
                    <a:pt x="4222375" y="404759"/>
                  </a:moveTo>
                  <a:cubicBezTo>
                    <a:pt x="4186571" y="404759"/>
                    <a:pt x="4157547" y="375098"/>
                    <a:pt x="4157547" y="338509"/>
                  </a:cubicBezTo>
                  <a:cubicBezTo>
                    <a:pt x="4157547" y="301920"/>
                    <a:pt x="4186571" y="272259"/>
                    <a:pt x="4222375" y="272259"/>
                  </a:cubicBezTo>
                  <a:cubicBezTo>
                    <a:pt x="4258178" y="272259"/>
                    <a:pt x="4287202" y="301920"/>
                    <a:pt x="4287202" y="338509"/>
                  </a:cubicBezTo>
                  <a:cubicBezTo>
                    <a:pt x="4287202" y="375098"/>
                    <a:pt x="4258178" y="404759"/>
                    <a:pt x="4222375" y="404759"/>
                  </a:cubicBezTo>
                  <a:close/>
                  <a:moveTo>
                    <a:pt x="4023753" y="404759"/>
                  </a:moveTo>
                  <a:cubicBezTo>
                    <a:pt x="3987951" y="404759"/>
                    <a:pt x="3958926" y="375098"/>
                    <a:pt x="3958926" y="338509"/>
                  </a:cubicBezTo>
                  <a:cubicBezTo>
                    <a:pt x="3958926" y="301920"/>
                    <a:pt x="3987951" y="272259"/>
                    <a:pt x="4023753" y="272259"/>
                  </a:cubicBezTo>
                  <a:cubicBezTo>
                    <a:pt x="4059557" y="272259"/>
                    <a:pt x="4088581" y="301920"/>
                    <a:pt x="4088581" y="338509"/>
                  </a:cubicBezTo>
                  <a:cubicBezTo>
                    <a:pt x="4088581" y="375098"/>
                    <a:pt x="4059557" y="404759"/>
                    <a:pt x="4023753" y="404759"/>
                  </a:cubicBezTo>
                  <a:close/>
                  <a:moveTo>
                    <a:pt x="1180557" y="407787"/>
                  </a:moveTo>
                  <a:cubicBezTo>
                    <a:pt x="1144753" y="407787"/>
                    <a:pt x="1115729" y="378126"/>
                    <a:pt x="1115729" y="341537"/>
                  </a:cubicBezTo>
                  <a:cubicBezTo>
                    <a:pt x="1115729" y="304948"/>
                    <a:pt x="1144753" y="275287"/>
                    <a:pt x="1180557" y="275287"/>
                  </a:cubicBezTo>
                  <a:cubicBezTo>
                    <a:pt x="1216361" y="275287"/>
                    <a:pt x="1245386" y="304948"/>
                    <a:pt x="1245386" y="341537"/>
                  </a:cubicBezTo>
                  <a:cubicBezTo>
                    <a:pt x="1245386" y="378126"/>
                    <a:pt x="1216361" y="407787"/>
                    <a:pt x="1180557" y="407787"/>
                  </a:cubicBezTo>
                  <a:close/>
                  <a:moveTo>
                    <a:pt x="996666" y="407787"/>
                  </a:moveTo>
                  <a:cubicBezTo>
                    <a:pt x="960862" y="407787"/>
                    <a:pt x="931839" y="378126"/>
                    <a:pt x="931839" y="341537"/>
                  </a:cubicBezTo>
                  <a:cubicBezTo>
                    <a:pt x="931839" y="304948"/>
                    <a:pt x="960862" y="275287"/>
                    <a:pt x="996666" y="275287"/>
                  </a:cubicBezTo>
                  <a:cubicBezTo>
                    <a:pt x="1032469" y="275287"/>
                    <a:pt x="1061494" y="304948"/>
                    <a:pt x="1061494" y="341537"/>
                  </a:cubicBezTo>
                  <a:cubicBezTo>
                    <a:pt x="1061494" y="378126"/>
                    <a:pt x="1032469" y="407787"/>
                    <a:pt x="996666" y="407787"/>
                  </a:cubicBezTo>
                  <a:close/>
                  <a:moveTo>
                    <a:pt x="812774" y="407787"/>
                  </a:moveTo>
                  <a:cubicBezTo>
                    <a:pt x="776971" y="407787"/>
                    <a:pt x="747946" y="378126"/>
                    <a:pt x="747946" y="341537"/>
                  </a:cubicBezTo>
                  <a:cubicBezTo>
                    <a:pt x="747946" y="304948"/>
                    <a:pt x="776971" y="275287"/>
                    <a:pt x="812774" y="275287"/>
                  </a:cubicBezTo>
                  <a:cubicBezTo>
                    <a:pt x="848579" y="275287"/>
                    <a:pt x="877601" y="304948"/>
                    <a:pt x="877601" y="341537"/>
                  </a:cubicBezTo>
                  <a:cubicBezTo>
                    <a:pt x="877601" y="378126"/>
                    <a:pt x="848579" y="407787"/>
                    <a:pt x="812774" y="407787"/>
                  </a:cubicBezTo>
                  <a:close/>
                  <a:moveTo>
                    <a:pt x="628883" y="407787"/>
                  </a:moveTo>
                  <a:cubicBezTo>
                    <a:pt x="593080" y="407787"/>
                    <a:pt x="564056" y="378126"/>
                    <a:pt x="564056" y="341537"/>
                  </a:cubicBezTo>
                  <a:cubicBezTo>
                    <a:pt x="564056" y="304948"/>
                    <a:pt x="593080" y="275287"/>
                    <a:pt x="628883" y="275287"/>
                  </a:cubicBezTo>
                  <a:cubicBezTo>
                    <a:pt x="664687" y="275287"/>
                    <a:pt x="693711" y="304948"/>
                    <a:pt x="693711" y="341537"/>
                  </a:cubicBezTo>
                  <a:cubicBezTo>
                    <a:pt x="693711" y="378126"/>
                    <a:pt x="664687" y="407787"/>
                    <a:pt x="628883" y="407787"/>
                  </a:cubicBezTo>
                  <a:close/>
                  <a:moveTo>
                    <a:pt x="444992" y="407787"/>
                  </a:moveTo>
                  <a:cubicBezTo>
                    <a:pt x="409189" y="407787"/>
                    <a:pt x="380164" y="378126"/>
                    <a:pt x="380164" y="341537"/>
                  </a:cubicBezTo>
                  <a:cubicBezTo>
                    <a:pt x="380164" y="304948"/>
                    <a:pt x="409189" y="275287"/>
                    <a:pt x="444992" y="275287"/>
                  </a:cubicBezTo>
                  <a:cubicBezTo>
                    <a:pt x="480795" y="275287"/>
                    <a:pt x="509819" y="304948"/>
                    <a:pt x="509819" y="341537"/>
                  </a:cubicBezTo>
                  <a:cubicBezTo>
                    <a:pt x="509819" y="378126"/>
                    <a:pt x="480795" y="407787"/>
                    <a:pt x="444992" y="407787"/>
                  </a:cubicBezTo>
                  <a:close/>
                  <a:moveTo>
                    <a:pt x="261100" y="407787"/>
                  </a:moveTo>
                  <a:cubicBezTo>
                    <a:pt x="225297" y="407787"/>
                    <a:pt x="196273" y="378126"/>
                    <a:pt x="196273" y="341537"/>
                  </a:cubicBezTo>
                  <a:cubicBezTo>
                    <a:pt x="196273" y="304948"/>
                    <a:pt x="225297" y="275287"/>
                    <a:pt x="261100" y="275287"/>
                  </a:cubicBezTo>
                  <a:cubicBezTo>
                    <a:pt x="296904" y="275287"/>
                    <a:pt x="325928" y="304948"/>
                    <a:pt x="325928" y="341537"/>
                  </a:cubicBezTo>
                  <a:cubicBezTo>
                    <a:pt x="325928" y="378126"/>
                    <a:pt x="296904" y="407787"/>
                    <a:pt x="261100" y="407787"/>
                  </a:cubicBezTo>
                  <a:close/>
                  <a:moveTo>
                    <a:pt x="6454772" y="615298"/>
                  </a:moveTo>
                  <a:cubicBezTo>
                    <a:pt x="6418968" y="615298"/>
                    <a:pt x="6389944" y="585637"/>
                    <a:pt x="6389944" y="549048"/>
                  </a:cubicBezTo>
                  <a:cubicBezTo>
                    <a:pt x="6389944" y="512459"/>
                    <a:pt x="6418968" y="482798"/>
                    <a:pt x="6454772" y="482798"/>
                  </a:cubicBezTo>
                  <a:cubicBezTo>
                    <a:pt x="6490575" y="482798"/>
                    <a:pt x="6519600" y="512459"/>
                    <a:pt x="6519600" y="549048"/>
                  </a:cubicBezTo>
                  <a:cubicBezTo>
                    <a:pt x="6519600" y="585637"/>
                    <a:pt x="6490575" y="615298"/>
                    <a:pt x="6454772" y="615298"/>
                  </a:cubicBezTo>
                  <a:close/>
                  <a:moveTo>
                    <a:pt x="6270880" y="615298"/>
                  </a:moveTo>
                  <a:cubicBezTo>
                    <a:pt x="6235077" y="615298"/>
                    <a:pt x="6206052" y="585637"/>
                    <a:pt x="6206052" y="549048"/>
                  </a:cubicBezTo>
                  <a:cubicBezTo>
                    <a:pt x="6206052" y="512459"/>
                    <a:pt x="6235077" y="482798"/>
                    <a:pt x="6270880" y="482798"/>
                  </a:cubicBezTo>
                  <a:cubicBezTo>
                    <a:pt x="6306684" y="482798"/>
                    <a:pt x="6335708" y="512459"/>
                    <a:pt x="6335708" y="549048"/>
                  </a:cubicBezTo>
                  <a:cubicBezTo>
                    <a:pt x="6335708" y="585637"/>
                    <a:pt x="6306684" y="615298"/>
                    <a:pt x="6270880" y="615298"/>
                  </a:cubicBezTo>
                  <a:close/>
                  <a:moveTo>
                    <a:pt x="6086990" y="615298"/>
                  </a:moveTo>
                  <a:cubicBezTo>
                    <a:pt x="6051186" y="615298"/>
                    <a:pt x="6022162" y="585637"/>
                    <a:pt x="6022162" y="549048"/>
                  </a:cubicBezTo>
                  <a:cubicBezTo>
                    <a:pt x="6022162" y="512459"/>
                    <a:pt x="6051186" y="482798"/>
                    <a:pt x="6086990" y="482798"/>
                  </a:cubicBezTo>
                  <a:cubicBezTo>
                    <a:pt x="6122793" y="482798"/>
                    <a:pt x="6151817" y="512459"/>
                    <a:pt x="6151817" y="549048"/>
                  </a:cubicBezTo>
                  <a:cubicBezTo>
                    <a:pt x="6151817" y="585637"/>
                    <a:pt x="6122793" y="615298"/>
                    <a:pt x="6086990" y="615298"/>
                  </a:cubicBezTo>
                  <a:close/>
                  <a:moveTo>
                    <a:pt x="5903098" y="615298"/>
                  </a:moveTo>
                  <a:cubicBezTo>
                    <a:pt x="5867295" y="615298"/>
                    <a:pt x="5838270" y="585637"/>
                    <a:pt x="5838270" y="549048"/>
                  </a:cubicBezTo>
                  <a:cubicBezTo>
                    <a:pt x="5838270" y="512459"/>
                    <a:pt x="5867295" y="482798"/>
                    <a:pt x="5903098" y="482798"/>
                  </a:cubicBezTo>
                  <a:cubicBezTo>
                    <a:pt x="5938902" y="482798"/>
                    <a:pt x="5967926" y="512459"/>
                    <a:pt x="5967926" y="549048"/>
                  </a:cubicBezTo>
                  <a:cubicBezTo>
                    <a:pt x="5967926" y="585637"/>
                    <a:pt x="5938902" y="615298"/>
                    <a:pt x="5903098" y="615298"/>
                  </a:cubicBezTo>
                  <a:close/>
                  <a:moveTo>
                    <a:pt x="5719207" y="615298"/>
                  </a:moveTo>
                  <a:cubicBezTo>
                    <a:pt x="5683403" y="615298"/>
                    <a:pt x="5654379" y="585637"/>
                    <a:pt x="5654379" y="549048"/>
                  </a:cubicBezTo>
                  <a:cubicBezTo>
                    <a:pt x="5654379" y="512459"/>
                    <a:pt x="5683403" y="482798"/>
                    <a:pt x="5719207" y="482798"/>
                  </a:cubicBezTo>
                  <a:cubicBezTo>
                    <a:pt x="5755009" y="482798"/>
                    <a:pt x="5784034" y="512459"/>
                    <a:pt x="5784034" y="549048"/>
                  </a:cubicBezTo>
                  <a:cubicBezTo>
                    <a:pt x="5784034" y="585637"/>
                    <a:pt x="5755009" y="615298"/>
                    <a:pt x="5719207" y="615298"/>
                  </a:cubicBezTo>
                  <a:close/>
                  <a:moveTo>
                    <a:pt x="5535315" y="615298"/>
                  </a:moveTo>
                  <a:cubicBezTo>
                    <a:pt x="5499511" y="615298"/>
                    <a:pt x="5470487" y="585637"/>
                    <a:pt x="5470487" y="549048"/>
                  </a:cubicBezTo>
                  <a:cubicBezTo>
                    <a:pt x="5470487" y="512459"/>
                    <a:pt x="5499511" y="482798"/>
                    <a:pt x="5535315" y="482798"/>
                  </a:cubicBezTo>
                  <a:cubicBezTo>
                    <a:pt x="5571119" y="482798"/>
                    <a:pt x="5600143" y="512459"/>
                    <a:pt x="5600143" y="549048"/>
                  </a:cubicBezTo>
                  <a:cubicBezTo>
                    <a:pt x="5600143" y="585637"/>
                    <a:pt x="5571119" y="615298"/>
                    <a:pt x="5535315" y="615298"/>
                  </a:cubicBezTo>
                  <a:close/>
                  <a:moveTo>
                    <a:pt x="5336695" y="615298"/>
                  </a:moveTo>
                  <a:cubicBezTo>
                    <a:pt x="5300891" y="615298"/>
                    <a:pt x="5271867" y="585637"/>
                    <a:pt x="5271867" y="549048"/>
                  </a:cubicBezTo>
                  <a:cubicBezTo>
                    <a:pt x="5271867" y="512459"/>
                    <a:pt x="5300891" y="482798"/>
                    <a:pt x="5336695" y="482798"/>
                  </a:cubicBezTo>
                  <a:cubicBezTo>
                    <a:pt x="5372498" y="482798"/>
                    <a:pt x="5401522" y="512459"/>
                    <a:pt x="5401522" y="549048"/>
                  </a:cubicBezTo>
                  <a:cubicBezTo>
                    <a:pt x="5401522" y="585637"/>
                    <a:pt x="5372498" y="615298"/>
                    <a:pt x="5336695" y="615298"/>
                  </a:cubicBezTo>
                  <a:close/>
                  <a:moveTo>
                    <a:pt x="3839600" y="617316"/>
                  </a:moveTo>
                  <a:cubicBezTo>
                    <a:pt x="3803797" y="617316"/>
                    <a:pt x="3774772" y="587655"/>
                    <a:pt x="3774772" y="551066"/>
                  </a:cubicBezTo>
                  <a:cubicBezTo>
                    <a:pt x="3774772" y="514477"/>
                    <a:pt x="3803797" y="484816"/>
                    <a:pt x="3839600" y="484816"/>
                  </a:cubicBezTo>
                  <a:cubicBezTo>
                    <a:pt x="3875403" y="484816"/>
                    <a:pt x="3904427" y="514477"/>
                    <a:pt x="3904427" y="551066"/>
                  </a:cubicBezTo>
                  <a:cubicBezTo>
                    <a:pt x="3904427" y="587655"/>
                    <a:pt x="3875403" y="617316"/>
                    <a:pt x="3839600" y="617316"/>
                  </a:cubicBezTo>
                  <a:close/>
                  <a:moveTo>
                    <a:pt x="3655709" y="617316"/>
                  </a:moveTo>
                  <a:cubicBezTo>
                    <a:pt x="3619905" y="617316"/>
                    <a:pt x="3590881" y="587655"/>
                    <a:pt x="3590881" y="551066"/>
                  </a:cubicBezTo>
                  <a:cubicBezTo>
                    <a:pt x="3590881" y="514477"/>
                    <a:pt x="3619905" y="484816"/>
                    <a:pt x="3655709" y="484816"/>
                  </a:cubicBezTo>
                  <a:cubicBezTo>
                    <a:pt x="3691512" y="484816"/>
                    <a:pt x="3720536" y="514477"/>
                    <a:pt x="3720536" y="551066"/>
                  </a:cubicBezTo>
                  <a:cubicBezTo>
                    <a:pt x="3720536" y="587655"/>
                    <a:pt x="3691512" y="617316"/>
                    <a:pt x="3655709" y="617316"/>
                  </a:cubicBezTo>
                  <a:close/>
                  <a:moveTo>
                    <a:pt x="3471818" y="617316"/>
                  </a:moveTo>
                  <a:cubicBezTo>
                    <a:pt x="3436014" y="617316"/>
                    <a:pt x="3406990" y="587655"/>
                    <a:pt x="3406990" y="551066"/>
                  </a:cubicBezTo>
                  <a:cubicBezTo>
                    <a:pt x="3406990" y="514477"/>
                    <a:pt x="3436014" y="484816"/>
                    <a:pt x="3471818" y="484816"/>
                  </a:cubicBezTo>
                  <a:cubicBezTo>
                    <a:pt x="3507621" y="484816"/>
                    <a:pt x="3536645" y="514477"/>
                    <a:pt x="3536645" y="551066"/>
                  </a:cubicBezTo>
                  <a:cubicBezTo>
                    <a:pt x="3536645" y="587655"/>
                    <a:pt x="3507621" y="617316"/>
                    <a:pt x="3471818" y="617316"/>
                  </a:cubicBezTo>
                  <a:close/>
                  <a:moveTo>
                    <a:pt x="3287926" y="617316"/>
                  </a:moveTo>
                  <a:cubicBezTo>
                    <a:pt x="3252122" y="617316"/>
                    <a:pt x="3223098" y="587655"/>
                    <a:pt x="3223098" y="551066"/>
                  </a:cubicBezTo>
                  <a:cubicBezTo>
                    <a:pt x="3223098" y="514477"/>
                    <a:pt x="3252122" y="484816"/>
                    <a:pt x="3287926" y="484816"/>
                  </a:cubicBezTo>
                  <a:cubicBezTo>
                    <a:pt x="3323730" y="484816"/>
                    <a:pt x="3352754" y="514477"/>
                    <a:pt x="3352754" y="551066"/>
                  </a:cubicBezTo>
                  <a:cubicBezTo>
                    <a:pt x="3352754" y="587655"/>
                    <a:pt x="3323730" y="617316"/>
                    <a:pt x="3287926" y="617316"/>
                  </a:cubicBezTo>
                  <a:close/>
                  <a:moveTo>
                    <a:pt x="3104034" y="617316"/>
                  </a:moveTo>
                  <a:cubicBezTo>
                    <a:pt x="3068231" y="617316"/>
                    <a:pt x="3039206" y="587655"/>
                    <a:pt x="3039206" y="551066"/>
                  </a:cubicBezTo>
                  <a:cubicBezTo>
                    <a:pt x="3039206" y="514477"/>
                    <a:pt x="3068231" y="484816"/>
                    <a:pt x="3104034" y="484816"/>
                  </a:cubicBezTo>
                  <a:cubicBezTo>
                    <a:pt x="3139837" y="484816"/>
                    <a:pt x="3168861" y="514477"/>
                    <a:pt x="3168861" y="551066"/>
                  </a:cubicBezTo>
                  <a:cubicBezTo>
                    <a:pt x="3168861" y="587655"/>
                    <a:pt x="3139837" y="617316"/>
                    <a:pt x="3104034" y="617316"/>
                  </a:cubicBezTo>
                  <a:close/>
                  <a:moveTo>
                    <a:pt x="2920143" y="617316"/>
                  </a:moveTo>
                  <a:cubicBezTo>
                    <a:pt x="2884339" y="617316"/>
                    <a:pt x="2855315" y="587655"/>
                    <a:pt x="2855315" y="551066"/>
                  </a:cubicBezTo>
                  <a:cubicBezTo>
                    <a:pt x="2855315" y="514477"/>
                    <a:pt x="2884339" y="484816"/>
                    <a:pt x="2920143" y="484816"/>
                  </a:cubicBezTo>
                  <a:cubicBezTo>
                    <a:pt x="2955946" y="484816"/>
                    <a:pt x="2984970" y="514477"/>
                    <a:pt x="2984970" y="551066"/>
                  </a:cubicBezTo>
                  <a:cubicBezTo>
                    <a:pt x="2984970" y="587655"/>
                    <a:pt x="2955946" y="617316"/>
                    <a:pt x="2920143" y="617316"/>
                  </a:cubicBezTo>
                  <a:close/>
                  <a:moveTo>
                    <a:pt x="2721523" y="617316"/>
                  </a:moveTo>
                  <a:cubicBezTo>
                    <a:pt x="2685719" y="617316"/>
                    <a:pt x="2656695" y="587655"/>
                    <a:pt x="2656695" y="551066"/>
                  </a:cubicBezTo>
                  <a:cubicBezTo>
                    <a:pt x="2656695" y="514477"/>
                    <a:pt x="2685719" y="484816"/>
                    <a:pt x="2721523" y="484816"/>
                  </a:cubicBezTo>
                  <a:cubicBezTo>
                    <a:pt x="2757326" y="484816"/>
                    <a:pt x="2786350" y="514477"/>
                    <a:pt x="2786350" y="551066"/>
                  </a:cubicBezTo>
                  <a:cubicBezTo>
                    <a:pt x="2786350" y="587655"/>
                    <a:pt x="2757326" y="617316"/>
                    <a:pt x="2721523" y="617316"/>
                  </a:cubicBezTo>
                  <a:close/>
                  <a:moveTo>
                    <a:pt x="2523126" y="618325"/>
                  </a:moveTo>
                  <a:cubicBezTo>
                    <a:pt x="2487322" y="618325"/>
                    <a:pt x="2458298" y="588664"/>
                    <a:pt x="2458298" y="552075"/>
                  </a:cubicBezTo>
                  <a:cubicBezTo>
                    <a:pt x="2458298" y="515486"/>
                    <a:pt x="2487322" y="485825"/>
                    <a:pt x="2523126" y="485825"/>
                  </a:cubicBezTo>
                  <a:cubicBezTo>
                    <a:pt x="2558929" y="485825"/>
                    <a:pt x="2587953" y="515486"/>
                    <a:pt x="2587953" y="552075"/>
                  </a:cubicBezTo>
                  <a:cubicBezTo>
                    <a:pt x="2587953" y="588664"/>
                    <a:pt x="2558929" y="618325"/>
                    <a:pt x="2523126" y="618325"/>
                  </a:cubicBezTo>
                  <a:close/>
                  <a:moveTo>
                    <a:pt x="2339234" y="618325"/>
                  </a:moveTo>
                  <a:cubicBezTo>
                    <a:pt x="2303430" y="618325"/>
                    <a:pt x="2274406" y="588664"/>
                    <a:pt x="2274406" y="552075"/>
                  </a:cubicBezTo>
                  <a:cubicBezTo>
                    <a:pt x="2274406" y="515486"/>
                    <a:pt x="2303430" y="485825"/>
                    <a:pt x="2339234" y="485825"/>
                  </a:cubicBezTo>
                  <a:cubicBezTo>
                    <a:pt x="2375038" y="485825"/>
                    <a:pt x="2404062" y="515486"/>
                    <a:pt x="2404062" y="552075"/>
                  </a:cubicBezTo>
                  <a:cubicBezTo>
                    <a:pt x="2404062" y="588664"/>
                    <a:pt x="2375038" y="618325"/>
                    <a:pt x="2339234" y="618325"/>
                  </a:cubicBezTo>
                  <a:close/>
                  <a:moveTo>
                    <a:pt x="2155343" y="618325"/>
                  </a:moveTo>
                  <a:cubicBezTo>
                    <a:pt x="2119540" y="618325"/>
                    <a:pt x="2090515" y="588664"/>
                    <a:pt x="2090515" y="552075"/>
                  </a:cubicBezTo>
                  <a:cubicBezTo>
                    <a:pt x="2090515" y="515486"/>
                    <a:pt x="2119540" y="485825"/>
                    <a:pt x="2155343" y="485825"/>
                  </a:cubicBezTo>
                  <a:cubicBezTo>
                    <a:pt x="2191146" y="485825"/>
                    <a:pt x="2220170" y="515486"/>
                    <a:pt x="2220170" y="552075"/>
                  </a:cubicBezTo>
                  <a:cubicBezTo>
                    <a:pt x="2220170" y="588664"/>
                    <a:pt x="2191146" y="618325"/>
                    <a:pt x="2155343" y="618325"/>
                  </a:cubicBezTo>
                  <a:close/>
                  <a:moveTo>
                    <a:pt x="1971452" y="618325"/>
                  </a:moveTo>
                  <a:cubicBezTo>
                    <a:pt x="1935648" y="618325"/>
                    <a:pt x="1906624" y="588664"/>
                    <a:pt x="1906624" y="552075"/>
                  </a:cubicBezTo>
                  <a:cubicBezTo>
                    <a:pt x="1906624" y="515486"/>
                    <a:pt x="1935648" y="485825"/>
                    <a:pt x="1971452" y="485825"/>
                  </a:cubicBezTo>
                  <a:cubicBezTo>
                    <a:pt x="2007255" y="485825"/>
                    <a:pt x="2036280" y="515486"/>
                    <a:pt x="2036280" y="552075"/>
                  </a:cubicBezTo>
                  <a:cubicBezTo>
                    <a:pt x="2036280" y="588664"/>
                    <a:pt x="2007255" y="618325"/>
                    <a:pt x="1971452" y="618325"/>
                  </a:cubicBezTo>
                  <a:close/>
                  <a:moveTo>
                    <a:pt x="1787561" y="618325"/>
                  </a:moveTo>
                  <a:cubicBezTo>
                    <a:pt x="1751756" y="618325"/>
                    <a:pt x="1722733" y="588664"/>
                    <a:pt x="1722733" y="552075"/>
                  </a:cubicBezTo>
                  <a:cubicBezTo>
                    <a:pt x="1722733" y="515486"/>
                    <a:pt x="1751756" y="485825"/>
                    <a:pt x="1787561" y="485825"/>
                  </a:cubicBezTo>
                  <a:cubicBezTo>
                    <a:pt x="1823363" y="485825"/>
                    <a:pt x="1852388" y="515486"/>
                    <a:pt x="1852388" y="552075"/>
                  </a:cubicBezTo>
                  <a:cubicBezTo>
                    <a:pt x="1852388" y="588664"/>
                    <a:pt x="1823363" y="618325"/>
                    <a:pt x="1787561" y="618325"/>
                  </a:cubicBezTo>
                  <a:close/>
                  <a:moveTo>
                    <a:pt x="1603668" y="618325"/>
                  </a:moveTo>
                  <a:cubicBezTo>
                    <a:pt x="1567865" y="618325"/>
                    <a:pt x="1538841" y="588664"/>
                    <a:pt x="1538841" y="552075"/>
                  </a:cubicBezTo>
                  <a:cubicBezTo>
                    <a:pt x="1538841" y="515486"/>
                    <a:pt x="1567865" y="485825"/>
                    <a:pt x="1603668" y="485825"/>
                  </a:cubicBezTo>
                  <a:cubicBezTo>
                    <a:pt x="1639472" y="485825"/>
                    <a:pt x="1668496" y="515486"/>
                    <a:pt x="1668496" y="552075"/>
                  </a:cubicBezTo>
                  <a:cubicBezTo>
                    <a:pt x="1668496" y="588664"/>
                    <a:pt x="1639472" y="618325"/>
                    <a:pt x="1603668" y="618325"/>
                  </a:cubicBezTo>
                  <a:close/>
                  <a:moveTo>
                    <a:pt x="1405048" y="618325"/>
                  </a:moveTo>
                  <a:cubicBezTo>
                    <a:pt x="1369246" y="618325"/>
                    <a:pt x="1340221" y="588664"/>
                    <a:pt x="1340221" y="552075"/>
                  </a:cubicBezTo>
                  <a:cubicBezTo>
                    <a:pt x="1340221" y="515486"/>
                    <a:pt x="1369246" y="485825"/>
                    <a:pt x="1405048" y="485825"/>
                  </a:cubicBezTo>
                  <a:cubicBezTo>
                    <a:pt x="1440851" y="485825"/>
                    <a:pt x="1469876" y="515486"/>
                    <a:pt x="1469876" y="552075"/>
                  </a:cubicBezTo>
                  <a:cubicBezTo>
                    <a:pt x="1469876" y="588664"/>
                    <a:pt x="1440851" y="618325"/>
                    <a:pt x="1405048" y="618325"/>
                  </a:cubicBezTo>
                  <a:close/>
                  <a:moveTo>
                    <a:pt x="7759394" y="620344"/>
                  </a:moveTo>
                  <a:cubicBezTo>
                    <a:pt x="7723590" y="620344"/>
                    <a:pt x="7694566" y="590683"/>
                    <a:pt x="7694566" y="554094"/>
                  </a:cubicBezTo>
                  <a:cubicBezTo>
                    <a:pt x="7694566" y="517505"/>
                    <a:pt x="7723590" y="487844"/>
                    <a:pt x="7759394" y="487844"/>
                  </a:cubicBezTo>
                  <a:cubicBezTo>
                    <a:pt x="7795198" y="487844"/>
                    <a:pt x="7824222" y="517505"/>
                    <a:pt x="7824222" y="554094"/>
                  </a:cubicBezTo>
                  <a:cubicBezTo>
                    <a:pt x="7824222" y="590683"/>
                    <a:pt x="7795198" y="620344"/>
                    <a:pt x="7759394" y="620344"/>
                  </a:cubicBezTo>
                  <a:close/>
                  <a:moveTo>
                    <a:pt x="7575503" y="620344"/>
                  </a:moveTo>
                  <a:cubicBezTo>
                    <a:pt x="7539700" y="620344"/>
                    <a:pt x="7510676" y="590683"/>
                    <a:pt x="7510676" y="554094"/>
                  </a:cubicBezTo>
                  <a:cubicBezTo>
                    <a:pt x="7510676" y="517505"/>
                    <a:pt x="7539700" y="487844"/>
                    <a:pt x="7575503" y="487844"/>
                  </a:cubicBezTo>
                  <a:cubicBezTo>
                    <a:pt x="7611306" y="487844"/>
                    <a:pt x="7640330" y="517505"/>
                    <a:pt x="7640330" y="554094"/>
                  </a:cubicBezTo>
                  <a:cubicBezTo>
                    <a:pt x="7640330" y="590683"/>
                    <a:pt x="7611306" y="620344"/>
                    <a:pt x="7575503" y="620344"/>
                  </a:cubicBezTo>
                  <a:close/>
                  <a:moveTo>
                    <a:pt x="7391612" y="620344"/>
                  </a:moveTo>
                  <a:cubicBezTo>
                    <a:pt x="7355809" y="620344"/>
                    <a:pt x="7326784" y="590683"/>
                    <a:pt x="7326784" y="554094"/>
                  </a:cubicBezTo>
                  <a:cubicBezTo>
                    <a:pt x="7326784" y="517505"/>
                    <a:pt x="7355809" y="487844"/>
                    <a:pt x="7391612" y="487844"/>
                  </a:cubicBezTo>
                  <a:cubicBezTo>
                    <a:pt x="7427415" y="487844"/>
                    <a:pt x="7456440" y="517505"/>
                    <a:pt x="7456440" y="554094"/>
                  </a:cubicBezTo>
                  <a:cubicBezTo>
                    <a:pt x="7456440" y="590683"/>
                    <a:pt x="7427415" y="620344"/>
                    <a:pt x="7391612" y="620344"/>
                  </a:cubicBezTo>
                  <a:close/>
                  <a:moveTo>
                    <a:pt x="7207720" y="620344"/>
                  </a:moveTo>
                  <a:cubicBezTo>
                    <a:pt x="7171917" y="620344"/>
                    <a:pt x="7142893" y="590683"/>
                    <a:pt x="7142893" y="554094"/>
                  </a:cubicBezTo>
                  <a:cubicBezTo>
                    <a:pt x="7142893" y="517505"/>
                    <a:pt x="7171917" y="487844"/>
                    <a:pt x="7207720" y="487844"/>
                  </a:cubicBezTo>
                  <a:cubicBezTo>
                    <a:pt x="7243524" y="487844"/>
                    <a:pt x="7272548" y="517505"/>
                    <a:pt x="7272548" y="554094"/>
                  </a:cubicBezTo>
                  <a:cubicBezTo>
                    <a:pt x="7272548" y="590683"/>
                    <a:pt x="7243524" y="620344"/>
                    <a:pt x="7207720" y="620344"/>
                  </a:cubicBezTo>
                  <a:close/>
                  <a:moveTo>
                    <a:pt x="7023828" y="620344"/>
                  </a:moveTo>
                  <a:cubicBezTo>
                    <a:pt x="6988026" y="620344"/>
                    <a:pt x="6959001" y="590683"/>
                    <a:pt x="6959001" y="554094"/>
                  </a:cubicBezTo>
                  <a:cubicBezTo>
                    <a:pt x="6959001" y="517505"/>
                    <a:pt x="6988026" y="487844"/>
                    <a:pt x="7023828" y="487844"/>
                  </a:cubicBezTo>
                  <a:cubicBezTo>
                    <a:pt x="7059632" y="487844"/>
                    <a:pt x="7088656" y="517505"/>
                    <a:pt x="7088656" y="554094"/>
                  </a:cubicBezTo>
                  <a:cubicBezTo>
                    <a:pt x="7088656" y="590683"/>
                    <a:pt x="7059632" y="620344"/>
                    <a:pt x="7023828" y="620344"/>
                  </a:cubicBezTo>
                  <a:close/>
                  <a:moveTo>
                    <a:pt x="6839937" y="620344"/>
                  </a:moveTo>
                  <a:cubicBezTo>
                    <a:pt x="6804134" y="620344"/>
                    <a:pt x="6775110" y="590683"/>
                    <a:pt x="6775110" y="554094"/>
                  </a:cubicBezTo>
                  <a:cubicBezTo>
                    <a:pt x="6775110" y="517505"/>
                    <a:pt x="6804134" y="487844"/>
                    <a:pt x="6839937" y="487844"/>
                  </a:cubicBezTo>
                  <a:cubicBezTo>
                    <a:pt x="6875741" y="487844"/>
                    <a:pt x="6904765" y="517505"/>
                    <a:pt x="6904765" y="554094"/>
                  </a:cubicBezTo>
                  <a:cubicBezTo>
                    <a:pt x="6904765" y="590683"/>
                    <a:pt x="6875741" y="620344"/>
                    <a:pt x="6839937" y="620344"/>
                  </a:cubicBezTo>
                  <a:close/>
                  <a:moveTo>
                    <a:pt x="6641318" y="620344"/>
                  </a:moveTo>
                  <a:cubicBezTo>
                    <a:pt x="6605514" y="620344"/>
                    <a:pt x="6576490" y="590683"/>
                    <a:pt x="6576490" y="554094"/>
                  </a:cubicBezTo>
                  <a:cubicBezTo>
                    <a:pt x="6576490" y="517505"/>
                    <a:pt x="6605514" y="487844"/>
                    <a:pt x="6641318" y="487844"/>
                  </a:cubicBezTo>
                  <a:cubicBezTo>
                    <a:pt x="6677120" y="487844"/>
                    <a:pt x="6706144" y="517505"/>
                    <a:pt x="6706144" y="554094"/>
                  </a:cubicBezTo>
                  <a:cubicBezTo>
                    <a:pt x="6706144" y="590683"/>
                    <a:pt x="6677120" y="620344"/>
                    <a:pt x="6641318" y="620344"/>
                  </a:cubicBezTo>
                  <a:close/>
                  <a:moveTo>
                    <a:pt x="5150149" y="622362"/>
                  </a:moveTo>
                  <a:cubicBezTo>
                    <a:pt x="5114345" y="622362"/>
                    <a:pt x="5085321" y="592701"/>
                    <a:pt x="5085321" y="556112"/>
                  </a:cubicBezTo>
                  <a:cubicBezTo>
                    <a:pt x="5085321" y="519523"/>
                    <a:pt x="5114345" y="489862"/>
                    <a:pt x="5150149" y="489862"/>
                  </a:cubicBezTo>
                  <a:cubicBezTo>
                    <a:pt x="5185953" y="489862"/>
                    <a:pt x="5214976" y="519523"/>
                    <a:pt x="5214976" y="556112"/>
                  </a:cubicBezTo>
                  <a:cubicBezTo>
                    <a:pt x="5214976" y="592701"/>
                    <a:pt x="5185953" y="622362"/>
                    <a:pt x="5150149" y="622362"/>
                  </a:cubicBezTo>
                  <a:close/>
                  <a:moveTo>
                    <a:pt x="4966257" y="622362"/>
                  </a:moveTo>
                  <a:cubicBezTo>
                    <a:pt x="4930454" y="622362"/>
                    <a:pt x="4901430" y="592701"/>
                    <a:pt x="4901430" y="556112"/>
                  </a:cubicBezTo>
                  <a:cubicBezTo>
                    <a:pt x="4901430" y="519523"/>
                    <a:pt x="4930454" y="489862"/>
                    <a:pt x="4966257" y="489862"/>
                  </a:cubicBezTo>
                  <a:cubicBezTo>
                    <a:pt x="5002061" y="489862"/>
                    <a:pt x="5031085" y="519523"/>
                    <a:pt x="5031085" y="556112"/>
                  </a:cubicBezTo>
                  <a:cubicBezTo>
                    <a:pt x="5031085" y="592701"/>
                    <a:pt x="5002061" y="622362"/>
                    <a:pt x="4966257" y="622362"/>
                  </a:cubicBezTo>
                  <a:close/>
                  <a:moveTo>
                    <a:pt x="4782366" y="622362"/>
                  </a:moveTo>
                  <a:cubicBezTo>
                    <a:pt x="4746563" y="622362"/>
                    <a:pt x="4717539" y="592701"/>
                    <a:pt x="4717539" y="556112"/>
                  </a:cubicBezTo>
                  <a:cubicBezTo>
                    <a:pt x="4717539" y="519523"/>
                    <a:pt x="4746563" y="489862"/>
                    <a:pt x="4782366" y="489862"/>
                  </a:cubicBezTo>
                  <a:cubicBezTo>
                    <a:pt x="4818169" y="489862"/>
                    <a:pt x="4847193" y="519523"/>
                    <a:pt x="4847193" y="556112"/>
                  </a:cubicBezTo>
                  <a:cubicBezTo>
                    <a:pt x="4847193" y="592701"/>
                    <a:pt x="4818169" y="622362"/>
                    <a:pt x="4782366" y="622362"/>
                  </a:cubicBezTo>
                  <a:close/>
                  <a:moveTo>
                    <a:pt x="4598475" y="622362"/>
                  </a:moveTo>
                  <a:cubicBezTo>
                    <a:pt x="4562671" y="622362"/>
                    <a:pt x="4533648" y="592701"/>
                    <a:pt x="4533648" y="556112"/>
                  </a:cubicBezTo>
                  <a:cubicBezTo>
                    <a:pt x="4533648" y="519523"/>
                    <a:pt x="4562671" y="489862"/>
                    <a:pt x="4598475" y="489862"/>
                  </a:cubicBezTo>
                  <a:cubicBezTo>
                    <a:pt x="4634278" y="489862"/>
                    <a:pt x="4663303" y="519523"/>
                    <a:pt x="4663303" y="556112"/>
                  </a:cubicBezTo>
                  <a:cubicBezTo>
                    <a:pt x="4663303" y="592701"/>
                    <a:pt x="4634278" y="622362"/>
                    <a:pt x="4598475" y="622362"/>
                  </a:cubicBezTo>
                  <a:close/>
                  <a:moveTo>
                    <a:pt x="4414583" y="622362"/>
                  </a:moveTo>
                  <a:cubicBezTo>
                    <a:pt x="4378779" y="622362"/>
                    <a:pt x="4349755" y="592701"/>
                    <a:pt x="4349755" y="556112"/>
                  </a:cubicBezTo>
                  <a:cubicBezTo>
                    <a:pt x="4349755" y="519523"/>
                    <a:pt x="4378779" y="489862"/>
                    <a:pt x="4414583" y="489862"/>
                  </a:cubicBezTo>
                  <a:cubicBezTo>
                    <a:pt x="4450386" y="489862"/>
                    <a:pt x="4479410" y="519523"/>
                    <a:pt x="4479410" y="556112"/>
                  </a:cubicBezTo>
                  <a:cubicBezTo>
                    <a:pt x="4479410" y="592701"/>
                    <a:pt x="4450386" y="622362"/>
                    <a:pt x="4414583" y="622362"/>
                  </a:cubicBezTo>
                  <a:close/>
                  <a:moveTo>
                    <a:pt x="4230691" y="622362"/>
                  </a:moveTo>
                  <a:cubicBezTo>
                    <a:pt x="4194888" y="622362"/>
                    <a:pt x="4165863" y="592701"/>
                    <a:pt x="4165863" y="556112"/>
                  </a:cubicBezTo>
                  <a:cubicBezTo>
                    <a:pt x="4165863" y="519523"/>
                    <a:pt x="4194888" y="489862"/>
                    <a:pt x="4230691" y="489862"/>
                  </a:cubicBezTo>
                  <a:cubicBezTo>
                    <a:pt x="4266495" y="489862"/>
                    <a:pt x="4295519" y="519523"/>
                    <a:pt x="4295519" y="556112"/>
                  </a:cubicBezTo>
                  <a:cubicBezTo>
                    <a:pt x="4295519" y="592701"/>
                    <a:pt x="4266495" y="622362"/>
                    <a:pt x="4230691" y="622362"/>
                  </a:cubicBezTo>
                  <a:close/>
                  <a:moveTo>
                    <a:pt x="4032071" y="622362"/>
                  </a:moveTo>
                  <a:cubicBezTo>
                    <a:pt x="3996268" y="622362"/>
                    <a:pt x="3967243" y="592701"/>
                    <a:pt x="3967243" y="556112"/>
                  </a:cubicBezTo>
                  <a:cubicBezTo>
                    <a:pt x="3967243" y="519523"/>
                    <a:pt x="3996268" y="489862"/>
                    <a:pt x="4032071" y="489862"/>
                  </a:cubicBezTo>
                  <a:cubicBezTo>
                    <a:pt x="4067874" y="489862"/>
                    <a:pt x="4096898" y="519523"/>
                    <a:pt x="4096898" y="556112"/>
                  </a:cubicBezTo>
                  <a:cubicBezTo>
                    <a:pt x="4096898" y="592701"/>
                    <a:pt x="4067874" y="622362"/>
                    <a:pt x="4032071" y="622362"/>
                  </a:cubicBezTo>
                  <a:close/>
                  <a:moveTo>
                    <a:pt x="1188874" y="625390"/>
                  </a:moveTo>
                  <a:cubicBezTo>
                    <a:pt x="1153071" y="625390"/>
                    <a:pt x="1124047" y="595729"/>
                    <a:pt x="1124047" y="559140"/>
                  </a:cubicBezTo>
                  <a:cubicBezTo>
                    <a:pt x="1124047" y="522551"/>
                    <a:pt x="1153071" y="492890"/>
                    <a:pt x="1188874" y="492890"/>
                  </a:cubicBezTo>
                  <a:cubicBezTo>
                    <a:pt x="1224678" y="492890"/>
                    <a:pt x="1253702" y="522551"/>
                    <a:pt x="1253702" y="559140"/>
                  </a:cubicBezTo>
                  <a:cubicBezTo>
                    <a:pt x="1253702" y="595729"/>
                    <a:pt x="1224678" y="625390"/>
                    <a:pt x="1188874" y="625390"/>
                  </a:cubicBezTo>
                  <a:close/>
                  <a:moveTo>
                    <a:pt x="1004983" y="625390"/>
                  </a:moveTo>
                  <a:cubicBezTo>
                    <a:pt x="969180" y="625390"/>
                    <a:pt x="940155" y="595729"/>
                    <a:pt x="940155" y="559140"/>
                  </a:cubicBezTo>
                  <a:cubicBezTo>
                    <a:pt x="940155" y="522551"/>
                    <a:pt x="969180" y="492890"/>
                    <a:pt x="1004983" y="492890"/>
                  </a:cubicBezTo>
                  <a:cubicBezTo>
                    <a:pt x="1040786" y="492890"/>
                    <a:pt x="1069811" y="522551"/>
                    <a:pt x="1069811" y="559140"/>
                  </a:cubicBezTo>
                  <a:cubicBezTo>
                    <a:pt x="1069811" y="595729"/>
                    <a:pt x="1040786" y="625390"/>
                    <a:pt x="1004983" y="625390"/>
                  </a:cubicBezTo>
                  <a:close/>
                  <a:moveTo>
                    <a:pt x="821092" y="625390"/>
                  </a:moveTo>
                  <a:cubicBezTo>
                    <a:pt x="785288" y="625390"/>
                    <a:pt x="756264" y="595729"/>
                    <a:pt x="756264" y="559140"/>
                  </a:cubicBezTo>
                  <a:cubicBezTo>
                    <a:pt x="756264" y="522551"/>
                    <a:pt x="785288" y="492890"/>
                    <a:pt x="821092" y="492890"/>
                  </a:cubicBezTo>
                  <a:cubicBezTo>
                    <a:pt x="856895" y="492890"/>
                    <a:pt x="885920" y="522551"/>
                    <a:pt x="885920" y="559140"/>
                  </a:cubicBezTo>
                  <a:cubicBezTo>
                    <a:pt x="885920" y="595729"/>
                    <a:pt x="856895" y="625390"/>
                    <a:pt x="821092" y="625390"/>
                  </a:cubicBezTo>
                  <a:close/>
                  <a:moveTo>
                    <a:pt x="637202" y="625390"/>
                  </a:moveTo>
                  <a:cubicBezTo>
                    <a:pt x="601397" y="625390"/>
                    <a:pt x="572374" y="595729"/>
                    <a:pt x="572374" y="559140"/>
                  </a:cubicBezTo>
                  <a:cubicBezTo>
                    <a:pt x="572374" y="522551"/>
                    <a:pt x="601397" y="492890"/>
                    <a:pt x="637202" y="492890"/>
                  </a:cubicBezTo>
                  <a:cubicBezTo>
                    <a:pt x="673004" y="492890"/>
                    <a:pt x="702030" y="522551"/>
                    <a:pt x="702030" y="559140"/>
                  </a:cubicBezTo>
                  <a:cubicBezTo>
                    <a:pt x="702030" y="595729"/>
                    <a:pt x="673004" y="625390"/>
                    <a:pt x="637202" y="625390"/>
                  </a:cubicBezTo>
                  <a:close/>
                  <a:moveTo>
                    <a:pt x="453308" y="625390"/>
                  </a:moveTo>
                  <a:cubicBezTo>
                    <a:pt x="417506" y="625390"/>
                    <a:pt x="388481" y="595729"/>
                    <a:pt x="388481" y="559140"/>
                  </a:cubicBezTo>
                  <a:cubicBezTo>
                    <a:pt x="388481" y="522551"/>
                    <a:pt x="417506" y="492890"/>
                    <a:pt x="453308" y="492890"/>
                  </a:cubicBezTo>
                  <a:cubicBezTo>
                    <a:pt x="489112" y="492890"/>
                    <a:pt x="518136" y="522551"/>
                    <a:pt x="518136" y="559140"/>
                  </a:cubicBezTo>
                  <a:cubicBezTo>
                    <a:pt x="518136" y="595729"/>
                    <a:pt x="489112" y="625390"/>
                    <a:pt x="453308" y="625390"/>
                  </a:cubicBezTo>
                  <a:close/>
                  <a:moveTo>
                    <a:pt x="269417" y="625390"/>
                  </a:moveTo>
                  <a:cubicBezTo>
                    <a:pt x="233614" y="625390"/>
                    <a:pt x="204589" y="595729"/>
                    <a:pt x="204589" y="559140"/>
                  </a:cubicBezTo>
                  <a:cubicBezTo>
                    <a:pt x="204589" y="522551"/>
                    <a:pt x="233614" y="492890"/>
                    <a:pt x="269417" y="492890"/>
                  </a:cubicBezTo>
                  <a:cubicBezTo>
                    <a:pt x="305220" y="492890"/>
                    <a:pt x="334245" y="522551"/>
                    <a:pt x="334245" y="559140"/>
                  </a:cubicBezTo>
                  <a:cubicBezTo>
                    <a:pt x="334245" y="595729"/>
                    <a:pt x="305220" y="625390"/>
                    <a:pt x="269417" y="625390"/>
                  </a:cubicBezTo>
                  <a:close/>
                  <a:moveTo>
                    <a:pt x="70797" y="625390"/>
                  </a:moveTo>
                  <a:cubicBezTo>
                    <a:pt x="34993" y="625390"/>
                    <a:pt x="5970" y="595729"/>
                    <a:pt x="5970" y="559140"/>
                  </a:cubicBezTo>
                  <a:cubicBezTo>
                    <a:pt x="5970" y="522551"/>
                    <a:pt x="34993" y="492890"/>
                    <a:pt x="70797" y="492890"/>
                  </a:cubicBezTo>
                  <a:cubicBezTo>
                    <a:pt x="106601" y="492890"/>
                    <a:pt x="135625" y="522551"/>
                    <a:pt x="135625" y="559140"/>
                  </a:cubicBezTo>
                  <a:cubicBezTo>
                    <a:pt x="135625" y="595729"/>
                    <a:pt x="106601" y="625390"/>
                    <a:pt x="70797" y="625390"/>
                  </a:cubicBezTo>
                  <a:close/>
                  <a:moveTo>
                    <a:pt x="6454772" y="832900"/>
                  </a:moveTo>
                  <a:cubicBezTo>
                    <a:pt x="6418968" y="832900"/>
                    <a:pt x="6389944" y="803239"/>
                    <a:pt x="6389944" y="766650"/>
                  </a:cubicBezTo>
                  <a:cubicBezTo>
                    <a:pt x="6389944" y="730061"/>
                    <a:pt x="6418968" y="700400"/>
                    <a:pt x="6454772" y="700400"/>
                  </a:cubicBezTo>
                  <a:cubicBezTo>
                    <a:pt x="6490575" y="700400"/>
                    <a:pt x="6519600" y="730061"/>
                    <a:pt x="6519600" y="766650"/>
                  </a:cubicBezTo>
                  <a:cubicBezTo>
                    <a:pt x="6519600" y="803239"/>
                    <a:pt x="6490575" y="832900"/>
                    <a:pt x="6454772" y="832900"/>
                  </a:cubicBezTo>
                  <a:close/>
                  <a:moveTo>
                    <a:pt x="6270880" y="832900"/>
                  </a:moveTo>
                  <a:cubicBezTo>
                    <a:pt x="6235077" y="832900"/>
                    <a:pt x="6206052" y="803239"/>
                    <a:pt x="6206052" y="766650"/>
                  </a:cubicBezTo>
                  <a:cubicBezTo>
                    <a:pt x="6206052" y="730061"/>
                    <a:pt x="6235077" y="700400"/>
                    <a:pt x="6270880" y="700400"/>
                  </a:cubicBezTo>
                  <a:cubicBezTo>
                    <a:pt x="6306684" y="700400"/>
                    <a:pt x="6335708" y="730061"/>
                    <a:pt x="6335708" y="766650"/>
                  </a:cubicBezTo>
                  <a:cubicBezTo>
                    <a:pt x="6335708" y="803239"/>
                    <a:pt x="6306684" y="832900"/>
                    <a:pt x="6270880" y="832900"/>
                  </a:cubicBezTo>
                  <a:close/>
                  <a:moveTo>
                    <a:pt x="6086990" y="832900"/>
                  </a:moveTo>
                  <a:cubicBezTo>
                    <a:pt x="6051186" y="832900"/>
                    <a:pt x="6022162" y="803239"/>
                    <a:pt x="6022162" y="766650"/>
                  </a:cubicBezTo>
                  <a:cubicBezTo>
                    <a:pt x="6022162" y="730061"/>
                    <a:pt x="6051186" y="700400"/>
                    <a:pt x="6086990" y="700400"/>
                  </a:cubicBezTo>
                  <a:cubicBezTo>
                    <a:pt x="6122793" y="700400"/>
                    <a:pt x="6151817" y="730061"/>
                    <a:pt x="6151817" y="766650"/>
                  </a:cubicBezTo>
                  <a:cubicBezTo>
                    <a:pt x="6151817" y="803239"/>
                    <a:pt x="6122793" y="832900"/>
                    <a:pt x="6086990" y="832900"/>
                  </a:cubicBezTo>
                  <a:close/>
                  <a:moveTo>
                    <a:pt x="5903098" y="832900"/>
                  </a:moveTo>
                  <a:cubicBezTo>
                    <a:pt x="5867295" y="832900"/>
                    <a:pt x="5838270" y="803239"/>
                    <a:pt x="5838270" y="766650"/>
                  </a:cubicBezTo>
                  <a:cubicBezTo>
                    <a:pt x="5838270" y="730061"/>
                    <a:pt x="5867295" y="700400"/>
                    <a:pt x="5903098" y="700400"/>
                  </a:cubicBezTo>
                  <a:cubicBezTo>
                    <a:pt x="5938902" y="700400"/>
                    <a:pt x="5967926" y="730061"/>
                    <a:pt x="5967926" y="766650"/>
                  </a:cubicBezTo>
                  <a:cubicBezTo>
                    <a:pt x="5967926" y="803239"/>
                    <a:pt x="5938902" y="832900"/>
                    <a:pt x="5903098" y="832900"/>
                  </a:cubicBezTo>
                  <a:close/>
                  <a:moveTo>
                    <a:pt x="5719207" y="832900"/>
                  </a:moveTo>
                  <a:cubicBezTo>
                    <a:pt x="5683403" y="832900"/>
                    <a:pt x="5654379" y="803239"/>
                    <a:pt x="5654379" y="766650"/>
                  </a:cubicBezTo>
                  <a:cubicBezTo>
                    <a:pt x="5654379" y="730061"/>
                    <a:pt x="5683403" y="700400"/>
                    <a:pt x="5719207" y="700400"/>
                  </a:cubicBezTo>
                  <a:cubicBezTo>
                    <a:pt x="5755009" y="700400"/>
                    <a:pt x="5784034" y="730061"/>
                    <a:pt x="5784034" y="766650"/>
                  </a:cubicBezTo>
                  <a:cubicBezTo>
                    <a:pt x="5784034" y="803239"/>
                    <a:pt x="5755009" y="832900"/>
                    <a:pt x="5719207" y="832900"/>
                  </a:cubicBezTo>
                  <a:close/>
                  <a:moveTo>
                    <a:pt x="5535315" y="832900"/>
                  </a:moveTo>
                  <a:cubicBezTo>
                    <a:pt x="5499511" y="832900"/>
                    <a:pt x="5470487" y="803239"/>
                    <a:pt x="5470487" y="766650"/>
                  </a:cubicBezTo>
                  <a:cubicBezTo>
                    <a:pt x="5470487" y="730061"/>
                    <a:pt x="5499511" y="700400"/>
                    <a:pt x="5535315" y="700400"/>
                  </a:cubicBezTo>
                  <a:cubicBezTo>
                    <a:pt x="5571119" y="700400"/>
                    <a:pt x="5600143" y="730061"/>
                    <a:pt x="5600143" y="766650"/>
                  </a:cubicBezTo>
                  <a:cubicBezTo>
                    <a:pt x="5600143" y="803239"/>
                    <a:pt x="5571119" y="832900"/>
                    <a:pt x="5535315" y="832900"/>
                  </a:cubicBezTo>
                  <a:close/>
                  <a:moveTo>
                    <a:pt x="5336695" y="832900"/>
                  </a:moveTo>
                  <a:cubicBezTo>
                    <a:pt x="5300891" y="832900"/>
                    <a:pt x="5271867" y="803239"/>
                    <a:pt x="5271867" y="766650"/>
                  </a:cubicBezTo>
                  <a:cubicBezTo>
                    <a:pt x="5271867" y="730061"/>
                    <a:pt x="5300891" y="700400"/>
                    <a:pt x="5336695" y="700400"/>
                  </a:cubicBezTo>
                  <a:cubicBezTo>
                    <a:pt x="5372498" y="700400"/>
                    <a:pt x="5401522" y="730061"/>
                    <a:pt x="5401522" y="766650"/>
                  </a:cubicBezTo>
                  <a:cubicBezTo>
                    <a:pt x="5401522" y="803239"/>
                    <a:pt x="5372498" y="832900"/>
                    <a:pt x="5336695" y="832900"/>
                  </a:cubicBezTo>
                  <a:close/>
                  <a:moveTo>
                    <a:pt x="3839600" y="834918"/>
                  </a:moveTo>
                  <a:cubicBezTo>
                    <a:pt x="3803797" y="834918"/>
                    <a:pt x="3774772" y="805257"/>
                    <a:pt x="3774772" y="768668"/>
                  </a:cubicBezTo>
                  <a:cubicBezTo>
                    <a:pt x="3774772" y="732079"/>
                    <a:pt x="3803797" y="702418"/>
                    <a:pt x="3839600" y="702418"/>
                  </a:cubicBezTo>
                  <a:cubicBezTo>
                    <a:pt x="3875403" y="702418"/>
                    <a:pt x="3904427" y="732079"/>
                    <a:pt x="3904427" y="768668"/>
                  </a:cubicBezTo>
                  <a:cubicBezTo>
                    <a:pt x="3904427" y="805257"/>
                    <a:pt x="3875403" y="834918"/>
                    <a:pt x="3839600" y="834918"/>
                  </a:cubicBezTo>
                  <a:close/>
                  <a:moveTo>
                    <a:pt x="3655709" y="834918"/>
                  </a:moveTo>
                  <a:cubicBezTo>
                    <a:pt x="3619905" y="834918"/>
                    <a:pt x="3590881" y="805257"/>
                    <a:pt x="3590881" y="768668"/>
                  </a:cubicBezTo>
                  <a:cubicBezTo>
                    <a:pt x="3590881" y="732079"/>
                    <a:pt x="3619905" y="702418"/>
                    <a:pt x="3655709" y="702418"/>
                  </a:cubicBezTo>
                  <a:cubicBezTo>
                    <a:pt x="3691512" y="702418"/>
                    <a:pt x="3720536" y="732079"/>
                    <a:pt x="3720536" y="768668"/>
                  </a:cubicBezTo>
                  <a:cubicBezTo>
                    <a:pt x="3720536" y="805257"/>
                    <a:pt x="3691512" y="834918"/>
                    <a:pt x="3655709" y="834918"/>
                  </a:cubicBezTo>
                  <a:close/>
                  <a:moveTo>
                    <a:pt x="3471818" y="834918"/>
                  </a:moveTo>
                  <a:cubicBezTo>
                    <a:pt x="3436014" y="834918"/>
                    <a:pt x="3406990" y="805257"/>
                    <a:pt x="3406990" y="768668"/>
                  </a:cubicBezTo>
                  <a:cubicBezTo>
                    <a:pt x="3406990" y="732079"/>
                    <a:pt x="3436014" y="702418"/>
                    <a:pt x="3471818" y="702418"/>
                  </a:cubicBezTo>
                  <a:cubicBezTo>
                    <a:pt x="3507621" y="702418"/>
                    <a:pt x="3536645" y="732079"/>
                    <a:pt x="3536645" y="768668"/>
                  </a:cubicBezTo>
                  <a:cubicBezTo>
                    <a:pt x="3536645" y="805257"/>
                    <a:pt x="3507621" y="834918"/>
                    <a:pt x="3471818" y="834918"/>
                  </a:cubicBezTo>
                  <a:close/>
                  <a:moveTo>
                    <a:pt x="3287926" y="834918"/>
                  </a:moveTo>
                  <a:cubicBezTo>
                    <a:pt x="3252122" y="834918"/>
                    <a:pt x="3223098" y="805257"/>
                    <a:pt x="3223098" y="768668"/>
                  </a:cubicBezTo>
                  <a:cubicBezTo>
                    <a:pt x="3223098" y="732079"/>
                    <a:pt x="3252122" y="702418"/>
                    <a:pt x="3287926" y="702418"/>
                  </a:cubicBezTo>
                  <a:cubicBezTo>
                    <a:pt x="3323730" y="702418"/>
                    <a:pt x="3352754" y="732079"/>
                    <a:pt x="3352754" y="768668"/>
                  </a:cubicBezTo>
                  <a:cubicBezTo>
                    <a:pt x="3352754" y="805257"/>
                    <a:pt x="3323730" y="834918"/>
                    <a:pt x="3287926" y="834918"/>
                  </a:cubicBezTo>
                  <a:close/>
                  <a:moveTo>
                    <a:pt x="3104034" y="834918"/>
                  </a:moveTo>
                  <a:cubicBezTo>
                    <a:pt x="3068231" y="834918"/>
                    <a:pt x="3039206" y="805257"/>
                    <a:pt x="3039206" y="768668"/>
                  </a:cubicBezTo>
                  <a:cubicBezTo>
                    <a:pt x="3039206" y="732079"/>
                    <a:pt x="3068231" y="702418"/>
                    <a:pt x="3104034" y="702418"/>
                  </a:cubicBezTo>
                  <a:cubicBezTo>
                    <a:pt x="3139837" y="702418"/>
                    <a:pt x="3168861" y="732079"/>
                    <a:pt x="3168861" y="768668"/>
                  </a:cubicBezTo>
                  <a:cubicBezTo>
                    <a:pt x="3168861" y="805257"/>
                    <a:pt x="3139837" y="834918"/>
                    <a:pt x="3104034" y="834918"/>
                  </a:cubicBezTo>
                  <a:close/>
                  <a:moveTo>
                    <a:pt x="2920143" y="834918"/>
                  </a:moveTo>
                  <a:cubicBezTo>
                    <a:pt x="2884339" y="834918"/>
                    <a:pt x="2855315" y="805257"/>
                    <a:pt x="2855315" y="768668"/>
                  </a:cubicBezTo>
                  <a:cubicBezTo>
                    <a:pt x="2855315" y="732079"/>
                    <a:pt x="2884339" y="702418"/>
                    <a:pt x="2920143" y="702418"/>
                  </a:cubicBezTo>
                  <a:cubicBezTo>
                    <a:pt x="2955946" y="702418"/>
                    <a:pt x="2984970" y="732079"/>
                    <a:pt x="2984970" y="768668"/>
                  </a:cubicBezTo>
                  <a:cubicBezTo>
                    <a:pt x="2984970" y="805257"/>
                    <a:pt x="2955946" y="834918"/>
                    <a:pt x="2920143" y="834918"/>
                  </a:cubicBezTo>
                  <a:close/>
                  <a:moveTo>
                    <a:pt x="2721523" y="834918"/>
                  </a:moveTo>
                  <a:cubicBezTo>
                    <a:pt x="2685719" y="834918"/>
                    <a:pt x="2656695" y="805257"/>
                    <a:pt x="2656695" y="768668"/>
                  </a:cubicBezTo>
                  <a:cubicBezTo>
                    <a:pt x="2656695" y="732079"/>
                    <a:pt x="2685719" y="702418"/>
                    <a:pt x="2721523" y="702418"/>
                  </a:cubicBezTo>
                  <a:cubicBezTo>
                    <a:pt x="2757326" y="702418"/>
                    <a:pt x="2786350" y="732079"/>
                    <a:pt x="2786350" y="768668"/>
                  </a:cubicBezTo>
                  <a:cubicBezTo>
                    <a:pt x="2786350" y="805257"/>
                    <a:pt x="2757326" y="834918"/>
                    <a:pt x="2721523" y="834918"/>
                  </a:cubicBezTo>
                  <a:close/>
                  <a:moveTo>
                    <a:pt x="2523126" y="835927"/>
                  </a:moveTo>
                  <a:cubicBezTo>
                    <a:pt x="2487322" y="835927"/>
                    <a:pt x="2458298" y="806266"/>
                    <a:pt x="2458298" y="769677"/>
                  </a:cubicBezTo>
                  <a:cubicBezTo>
                    <a:pt x="2458298" y="733088"/>
                    <a:pt x="2487322" y="703427"/>
                    <a:pt x="2523126" y="703427"/>
                  </a:cubicBezTo>
                  <a:cubicBezTo>
                    <a:pt x="2558929" y="703427"/>
                    <a:pt x="2587953" y="733088"/>
                    <a:pt x="2587953" y="769677"/>
                  </a:cubicBezTo>
                  <a:cubicBezTo>
                    <a:pt x="2587953" y="806266"/>
                    <a:pt x="2558929" y="835927"/>
                    <a:pt x="2523126" y="835927"/>
                  </a:cubicBezTo>
                  <a:close/>
                  <a:moveTo>
                    <a:pt x="2339234" y="835927"/>
                  </a:moveTo>
                  <a:cubicBezTo>
                    <a:pt x="2303430" y="835927"/>
                    <a:pt x="2274406" y="806266"/>
                    <a:pt x="2274406" y="769677"/>
                  </a:cubicBezTo>
                  <a:cubicBezTo>
                    <a:pt x="2274406" y="733088"/>
                    <a:pt x="2303430" y="703427"/>
                    <a:pt x="2339234" y="703427"/>
                  </a:cubicBezTo>
                  <a:cubicBezTo>
                    <a:pt x="2375038" y="703427"/>
                    <a:pt x="2404062" y="733088"/>
                    <a:pt x="2404062" y="769677"/>
                  </a:cubicBezTo>
                  <a:cubicBezTo>
                    <a:pt x="2404062" y="806266"/>
                    <a:pt x="2375038" y="835927"/>
                    <a:pt x="2339234" y="835927"/>
                  </a:cubicBezTo>
                  <a:close/>
                  <a:moveTo>
                    <a:pt x="2155343" y="835927"/>
                  </a:moveTo>
                  <a:cubicBezTo>
                    <a:pt x="2119540" y="835927"/>
                    <a:pt x="2090515" y="806266"/>
                    <a:pt x="2090515" y="769677"/>
                  </a:cubicBezTo>
                  <a:cubicBezTo>
                    <a:pt x="2090515" y="733088"/>
                    <a:pt x="2119540" y="703427"/>
                    <a:pt x="2155343" y="703427"/>
                  </a:cubicBezTo>
                  <a:cubicBezTo>
                    <a:pt x="2191146" y="703427"/>
                    <a:pt x="2220170" y="733088"/>
                    <a:pt x="2220170" y="769677"/>
                  </a:cubicBezTo>
                  <a:cubicBezTo>
                    <a:pt x="2220170" y="806266"/>
                    <a:pt x="2191146" y="835927"/>
                    <a:pt x="2155343" y="835927"/>
                  </a:cubicBezTo>
                  <a:close/>
                  <a:moveTo>
                    <a:pt x="1971452" y="835927"/>
                  </a:moveTo>
                  <a:cubicBezTo>
                    <a:pt x="1935648" y="835927"/>
                    <a:pt x="1906624" y="806266"/>
                    <a:pt x="1906624" y="769677"/>
                  </a:cubicBezTo>
                  <a:cubicBezTo>
                    <a:pt x="1906624" y="733088"/>
                    <a:pt x="1935648" y="703427"/>
                    <a:pt x="1971452" y="703427"/>
                  </a:cubicBezTo>
                  <a:cubicBezTo>
                    <a:pt x="2007255" y="703427"/>
                    <a:pt x="2036280" y="733088"/>
                    <a:pt x="2036280" y="769677"/>
                  </a:cubicBezTo>
                  <a:cubicBezTo>
                    <a:pt x="2036280" y="806266"/>
                    <a:pt x="2007255" y="835927"/>
                    <a:pt x="1971452" y="835927"/>
                  </a:cubicBezTo>
                  <a:close/>
                  <a:moveTo>
                    <a:pt x="1787561" y="835927"/>
                  </a:moveTo>
                  <a:cubicBezTo>
                    <a:pt x="1751756" y="835927"/>
                    <a:pt x="1722733" y="806266"/>
                    <a:pt x="1722733" y="769677"/>
                  </a:cubicBezTo>
                  <a:cubicBezTo>
                    <a:pt x="1722733" y="733088"/>
                    <a:pt x="1751756" y="703427"/>
                    <a:pt x="1787561" y="703427"/>
                  </a:cubicBezTo>
                  <a:cubicBezTo>
                    <a:pt x="1823363" y="703427"/>
                    <a:pt x="1852388" y="733088"/>
                    <a:pt x="1852388" y="769677"/>
                  </a:cubicBezTo>
                  <a:cubicBezTo>
                    <a:pt x="1852388" y="806266"/>
                    <a:pt x="1823363" y="835927"/>
                    <a:pt x="1787561" y="835927"/>
                  </a:cubicBezTo>
                  <a:close/>
                  <a:moveTo>
                    <a:pt x="1603668" y="835927"/>
                  </a:moveTo>
                  <a:cubicBezTo>
                    <a:pt x="1567865" y="835927"/>
                    <a:pt x="1538841" y="806266"/>
                    <a:pt x="1538841" y="769677"/>
                  </a:cubicBezTo>
                  <a:cubicBezTo>
                    <a:pt x="1538841" y="733088"/>
                    <a:pt x="1567865" y="703427"/>
                    <a:pt x="1603668" y="703427"/>
                  </a:cubicBezTo>
                  <a:cubicBezTo>
                    <a:pt x="1639472" y="703427"/>
                    <a:pt x="1668496" y="733088"/>
                    <a:pt x="1668496" y="769677"/>
                  </a:cubicBezTo>
                  <a:cubicBezTo>
                    <a:pt x="1668496" y="806266"/>
                    <a:pt x="1639472" y="835927"/>
                    <a:pt x="1603668" y="835927"/>
                  </a:cubicBezTo>
                  <a:close/>
                  <a:moveTo>
                    <a:pt x="1405048" y="835927"/>
                  </a:moveTo>
                  <a:cubicBezTo>
                    <a:pt x="1369246" y="835927"/>
                    <a:pt x="1340221" y="806266"/>
                    <a:pt x="1340221" y="769677"/>
                  </a:cubicBezTo>
                  <a:cubicBezTo>
                    <a:pt x="1340221" y="733088"/>
                    <a:pt x="1369246" y="703427"/>
                    <a:pt x="1405048" y="703427"/>
                  </a:cubicBezTo>
                  <a:cubicBezTo>
                    <a:pt x="1440851" y="703427"/>
                    <a:pt x="1469876" y="733088"/>
                    <a:pt x="1469876" y="769677"/>
                  </a:cubicBezTo>
                  <a:cubicBezTo>
                    <a:pt x="1469876" y="806266"/>
                    <a:pt x="1440851" y="835927"/>
                    <a:pt x="1405048" y="835927"/>
                  </a:cubicBezTo>
                  <a:close/>
                  <a:moveTo>
                    <a:pt x="7759394" y="837946"/>
                  </a:moveTo>
                  <a:cubicBezTo>
                    <a:pt x="7723590" y="837946"/>
                    <a:pt x="7694566" y="808285"/>
                    <a:pt x="7694566" y="771696"/>
                  </a:cubicBezTo>
                  <a:cubicBezTo>
                    <a:pt x="7694566" y="735107"/>
                    <a:pt x="7723590" y="705446"/>
                    <a:pt x="7759394" y="705446"/>
                  </a:cubicBezTo>
                  <a:cubicBezTo>
                    <a:pt x="7795198" y="705446"/>
                    <a:pt x="7824222" y="735107"/>
                    <a:pt x="7824222" y="771696"/>
                  </a:cubicBezTo>
                  <a:cubicBezTo>
                    <a:pt x="7824222" y="808285"/>
                    <a:pt x="7795198" y="837946"/>
                    <a:pt x="7759394" y="837946"/>
                  </a:cubicBezTo>
                  <a:close/>
                  <a:moveTo>
                    <a:pt x="7575503" y="837946"/>
                  </a:moveTo>
                  <a:cubicBezTo>
                    <a:pt x="7539700" y="837946"/>
                    <a:pt x="7510676" y="808285"/>
                    <a:pt x="7510676" y="771696"/>
                  </a:cubicBezTo>
                  <a:cubicBezTo>
                    <a:pt x="7510676" y="735107"/>
                    <a:pt x="7539700" y="705446"/>
                    <a:pt x="7575503" y="705446"/>
                  </a:cubicBezTo>
                  <a:cubicBezTo>
                    <a:pt x="7611306" y="705446"/>
                    <a:pt x="7640330" y="735107"/>
                    <a:pt x="7640330" y="771696"/>
                  </a:cubicBezTo>
                  <a:cubicBezTo>
                    <a:pt x="7640330" y="808285"/>
                    <a:pt x="7611306" y="837946"/>
                    <a:pt x="7575503" y="837946"/>
                  </a:cubicBezTo>
                  <a:close/>
                  <a:moveTo>
                    <a:pt x="7391612" y="837946"/>
                  </a:moveTo>
                  <a:cubicBezTo>
                    <a:pt x="7355809" y="837946"/>
                    <a:pt x="7326784" y="808285"/>
                    <a:pt x="7326784" y="771696"/>
                  </a:cubicBezTo>
                  <a:cubicBezTo>
                    <a:pt x="7326784" y="735107"/>
                    <a:pt x="7355809" y="705446"/>
                    <a:pt x="7391612" y="705446"/>
                  </a:cubicBezTo>
                  <a:cubicBezTo>
                    <a:pt x="7427415" y="705446"/>
                    <a:pt x="7456440" y="735107"/>
                    <a:pt x="7456440" y="771696"/>
                  </a:cubicBezTo>
                  <a:cubicBezTo>
                    <a:pt x="7456440" y="808285"/>
                    <a:pt x="7427415" y="837946"/>
                    <a:pt x="7391612" y="837946"/>
                  </a:cubicBezTo>
                  <a:close/>
                  <a:moveTo>
                    <a:pt x="7207720" y="837946"/>
                  </a:moveTo>
                  <a:cubicBezTo>
                    <a:pt x="7171917" y="837946"/>
                    <a:pt x="7142893" y="808285"/>
                    <a:pt x="7142893" y="771696"/>
                  </a:cubicBezTo>
                  <a:cubicBezTo>
                    <a:pt x="7142893" y="735107"/>
                    <a:pt x="7171917" y="705446"/>
                    <a:pt x="7207720" y="705446"/>
                  </a:cubicBezTo>
                  <a:cubicBezTo>
                    <a:pt x="7243524" y="705446"/>
                    <a:pt x="7272548" y="735107"/>
                    <a:pt x="7272548" y="771696"/>
                  </a:cubicBezTo>
                  <a:cubicBezTo>
                    <a:pt x="7272548" y="808285"/>
                    <a:pt x="7243524" y="837946"/>
                    <a:pt x="7207720" y="837946"/>
                  </a:cubicBezTo>
                  <a:close/>
                  <a:moveTo>
                    <a:pt x="7023828" y="837946"/>
                  </a:moveTo>
                  <a:cubicBezTo>
                    <a:pt x="6988026" y="837946"/>
                    <a:pt x="6959001" y="808285"/>
                    <a:pt x="6959001" y="771696"/>
                  </a:cubicBezTo>
                  <a:cubicBezTo>
                    <a:pt x="6959001" y="735107"/>
                    <a:pt x="6988026" y="705446"/>
                    <a:pt x="7023828" y="705446"/>
                  </a:cubicBezTo>
                  <a:cubicBezTo>
                    <a:pt x="7059632" y="705446"/>
                    <a:pt x="7088656" y="735107"/>
                    <a:pt x="7088656" y="771696"/>
                  </a:cubicBezTo>
                  <a:cubicBezTo>
                    <a:pt x="7088656" y="808285"/>
                    <a:pt x="7059632" y="837946"/>
                    <a:pt x="7023828" y="837946"/>
                  </a:cubicBezTo>
                  <a:close/>
                  <a:moveTo>
                    <a:pt x="6839937" y="837946"/>
                  </a:moveTo>
                  <a:cubicBezTo>
                    <a:pt x="6804134" y="837946"/>
                    <a:pt x="6775110" y="808285"/>
                    <a:pt x="6775110" y="771696"/>
                  </a:cubicBezTo>
                  <a:cubicBezTo>
                    <a:pt x="6775110" y="735107"/>
                    <a:pt x="6804134" y="705446"/>
                    <a:pt x="6839937" y="705446"/>
                  </a:cubicBezTo>
                  <a:cubicBezTo>
                    <a:pt x="6875741" y="705446"/>
                    <a:pt x="6904765" y="735107"/>
                    <a:pt x="6904765" y="771696"/>
                  </a:cubicBezTo>
                  <a:cubicBezTo>
                    <a:pt x="6904765" y="808285"/>
                    <a:pt x="6875741" y="837946"/>
                    <a:pt x="6839937" y="837946"/>
                  </a:cubicBezTo>
                  <a:close/>
                  <a:moveTo>
                    <a:pt x="6641318" y="837946"/>
                  </a:moveTo>
                  <a:cubicBezTo>
                    <a:pt x="6605514" y="837946"/>
                    <a:pt x="6576490" y="808285"/>
                    <a:pt x="6576490" y="771696"/>
                  </a:cubicBezTo>
                  <a:cubicBezTo>
                    <a:pt x="6576490" y="735107"/>
                    <a:pt x="6605514" y="705446"/>
                    <a:pt x="6641318" y="705446"/>
                  </a:cubicBezTo>
                  <a:cubicBezTo>
                    <a:pt x="6677120" y="705446"/>
                    <a:pt x="6706144" y="735107"/>
                    <a:pt x="6706144" y="771696"/>
                  </a:cubicBezTo>
                  <a:cubicBezTo>
                    <a:pt x="6706144" y="808285"/>
                    <a:pt x="6677120" y="837946"/>
                    <a:pt x="6641318" y="837946"/>
                  </a:cubicBezTo>
                  <a:close/>
                  <a:moveTo>
                    <a:pt x="5150149" y="839964"/>
                  </a:moveTo>
                  <a:cubicBezTo>
                    <a:pt x="5114345" y="839964"/>
                    <a:pt x="5085321" y="810303"/>
                    <a:pt x="5085321" y="773714"/>
                  </a:cubicBezTo>
                  <a:cubicBezTo>
                    <a:pt x="5085321" y="737125"/>
                    <a:pt x="5114345" y="707464"/>
                    <a:pt x="5150149" y="707464"/>
                  </a:cubicBezTo>
                  <a:cubicBezTo>
                    <a:pt x="5185953" y="707464"/>
                    <a:pt x="5214976" y="737125"/>
                    <a:pt x="5214976" y="773714"/>
                  </a:cubicBezTo>
                  <a:cubicBezTo>
                    <a:pt x="5214976" y="810303"/>
                    <a:pt x="5185953" y="839964"/>
                    <a:pt x="5150149" y="839964"/>
                  </a:cubicBezTo>
                  <a:close/>
                  <a:moveTo>
                    <a:pt x="4966257" y="839964"/>
                  </a:moveTo>
                  <a:cubicBezTo>
                    <a:pt x="4930454" y="839964"/>
                    <a:pt x="4901430" y="810303"/>
                    <a:pt x="4901430" y="773714"/>
                  </a:cubicBezTo>
                  <a:cubicBezTo>
                    <a:pt x="4901430" y="737125"/>
                    <a:pt x="4930454" y="707464"/>
                    <a:pt x="4966257" y="707464"/>
                  </a:cubicBezTo>
                  <a:cubicBezTo>
                    <a:pt x="5002061" y="707464"/>
                    <a:pt x="5031085" y="737125"/>
                    <a:pt x="5031085" y="773714"/>
                  </a:cubicBezTo>
                  <a:cubicBezTo>
                    <a:pt x="5031085" y="810303"/>
                    <a:pt x="5002061" y="839964"/>
                    <a:pt x="4966257" y="839964"/>
                  </a:cubicBezTo>
                  <a:close/>
                  <a:moveTo>
                    <a:pt x="4782366" y="839964"/>
                  </a:moveTo>
                  <a:cubicBezTo>
                    <a:pt x="4746563" y="839964"/>
                    <a:pt x="4717539" y="810303"/>
                    <a:pt x="4717539" y="773714"/>
                  </a:cubicBezTo>
                  <a:cubicBezTo>
                    <a:pt x="4717539" y="737125"/>
                    <a:pt x="4746563" y="707464"/>
                    <a:pt x="4782366" y="707464"/>
                  </a:cubicBezTo>
                  <a:cubicBezTo>
                    <a:pt x="4818169" y="707464"/>
                    <a:pt x="4847193" y="737125"/>
                    <a:pt x="4847193" y="773714"/>
                  </a:cubicBezTo>
                  <a:cubicBezTo>
                    <a:pt x="4847193" y="810303"/>
                    <a:pt x="4818169" y="839964"/>
                    <a:pt x="4782366" y="839964"/>
                  </a:cubicBezTo>
                  <a:close/>
                  <a:moveTo>
                    <a:pt x="4598475" y="839964"/>
                  </a:moveTo>
                  <a:cubicBezTo>
                    <a:pt x="4562671" y="839964"/>
                    <a:pt x="4533648" y="810303"/>
                    <a:pt x="4533648" y="773714"/>
                  </a:cubicBezTo>
                  <a:cubicBezTo>
                    <a:pt x="4533648" y="737125"/>
                    <a:pt x="4562671" y="707464"/>
                    <a:pt x="4598475" y="707464"/>
                  </a:cubicBezTo>
                  <a:cubicBezTo>
                    <a:pt x="4634278" y="707464"/>
                    <a:pt x="4663303" y="737125"/>
                    <a:pt x="4663303" y="773714"/>
                  </a:cubicBezTo>
                  <a:cubicBezTo>
                    <a:pt x="4663303" y="810303"/>
                    <a:pt x="4634278" y="839964"/>
                    <a:pt x="4598475" y="839964"/>
                  </a:cubicBezTo>
                  <a:close/>
                  <a:moveTo>
                    <a:pt x="4414583" y="839964"/>
                  </a:moveTo>
                  <a:cubicBezTo>
                    <a:pt x="4378779" y="839964"/>
                    <a:pt x="4349755" y="810303"/>
                    <a:pt x="4349755" y="773714"/>
                  </a:cubicBezTo>
                  <a:cubicBezTo>
                    <a:pt x="4349755" y="737125"/>
                    <a:pt x="4378779" y="707464"/>
                    <a:pt x="4414583" y="707464"/>
                  </a:cubicBezTo>
                  <a:cubicBezTo>
                    <a:pt x="4450386" y="707464"/>
                    <a:pt x="4479410" y="737125"/>
                    <a:pt x="4479410" y="773714"/>
                  </a:cubicBezTo>
                  <a:cubicBezTo>
                    <a:pt x="4479410" y="810303"/>
                    <a:pt x="4450386" y="839964"/>
                    <a:pt x="4414583" y="839964"/>
                  </a:cubicBezTo>
                  <a:close/>
                  <a:moveTo>
                    <a:pt x="4230691" y="839964"/>
                  </a:moveTo>
                  <a:cubicBezTo>
                    <a:pt x="4194888" y="839964"/>
                    <a:pt x="4165863" y="810303"/>
                    <a:pt x="4165863" y="773714"/>
                  </a:cubicBezTo>
                  <a:cubicBezTo>
                    <a:pt x="4165863" y="737125"/>
                    <a:pt x="4194888" y="707464"/>
                    <a:pt x="4230691" y="707464"/>
                  </a:cubicBezTo>
                  <a:cubicBezTo>
                    <a:pt x="4266495" y="707464"/>
                    <a:pt x="4295519" y="737125"/>
                    <a:pt x="4295519" y="773714"/>
                  </a:cubicBezTo>
                  <a:cubicBezTo>
                    <a:pt x="4295519" y="810303"/>
                    <a:pt x="4266495" y="839964"/>
                    <a:pt x="4230691" y="839964"/>
                  </a:cubicBezTo>
                  <a:close/>
                  <a:moveTo>
                    <a:pt x="4032071" y="839964"/>
                  </a:moveTo>
                  <a:cubicBezTo>
                    <a:pt x="3996268" y="839964"/>
                    <a:pt x="3967243" y="810303"/>
                    <a:pt x="3967243" y="773714"/>
                  </a:cubicBezTo>
                  <a:cubicBezTo>
                    <a:pt x="3967243" y="737125"/>
                    <a:pt x="3996268" y="707464"/>
                    <a:pt x="4032071" y="707464"/>
                  </a:cubicBezTo>
                  <a:cubicBezTo>
                    <a:pt x="4067874" y="707464"/>
                    <a:pt x="4096898" y="737125"/>
                    <a:pt x="4096898" y="773714"/>
                  </a:cubicBezTo>
                  <a:cubicBezTo>
                    <a:pt x="4096898" y="810303"/>
                    <a:pt x="4067874" y="839964"/>
                    <a:pt x="4032071" y="839964"/>
                  </a:cubicBezTo>
                  <a:close/>
                  <a:moveTo>
                    <a:pt x="1188874" y="842992"/>
                  </a:moveTo>
                  <a:cubicBezTo>
                    <a:pt x="1153071" y="842992"/>
                    <a:pt x="1124047" y="813331"/>
                    <a:pt x="1124047" y="776742"/>
                  </a:cubicBezTo>
                  <a:cubicBezTo>
                    <a:pt x="1124047" y="740153"/>
                    <a:pt x="1153071" y="710492"/>
                    <a:pt x="1188874" y="710492"/>
                  </a:cubicBezTo>
                  <a:cubicBezTo>
                    <a:pt x="1224678" y="710492"/>
                    <a:pt x="1253702" y="740153"/>
                    <a:pt x="1253702" y="776742"/>
                  </a:cubicBezTo>
                  <a:cubicBezTo>
                    <a:pt x="1253702" y="813331"/>
                    <a:pt x="1224678" y="842992"/>
                    <a:pt x="1188874" y="842992"/>
                  </a:cubicBezTo>
                  <a:close/>
                  <a:moveTo>
                    <a:pt x="1004983" y="842992"/>
                  </a:moveTo>
                  <a:cubicBezTo>
                    <a:pt x="969180" y="842992"/>
                    <a:pt x="940155" y="813331"/>
                    <a:pt x="940155" y="776742"/>
                  </a:cubicBezTo>
                  <a:cubicBezTo>
                    <a:pt x="940155" y="740153"/>
                    <a:pt x="969180" y="710492"/>
                    <a:pt x="1004983" y="710492"/>
                  </a:cubicBezTo>
                  <a:cubicBezTo>
                    <a:pt x="1040786" y="710492"/>
                    <a:pt x="1069811" y="740153"/>
                    <a:pt x="1069811" y="776742"/>
                  </a:cubicBezTo>
                  <a:cubicBezTo>
                    <a:pt x="1069811" y="813331"/>
                    <a:pt x="1040786" y="842992"/>
                    <a:pt x="1004983" y="842992"/>
                  </a:cubicBezTo>
                  <a:close/>
                  <a:moveTo>
                    <a:pt x="821092" y="842992"/>
                  </a:moveTo>
                  <a:cubicBezTo>
                    <a:pt x="785288" y="842992"/>
                    <a:pt x="756264" y="813331"/>
                    <a:pt x="756264" y="776742"/>
                  </a:cubicBezTo>
                  <a:cubicBezTo>
                    <a:pt x="756264" y="740153"/>
                    <a:pt x="785288" y="710492"/>
                    <a:pt x="821092" y="710492"/>
                  </a:cubicBezTo>
                  <a:cubicBezTo>
                    <a:pt x="856895" y="710492"/>
                    <a:pt x="885920" y="740153"/>
                    <a:pt x="885920" y="776742"/>
                  </a:cubicBezTo>
                  <a:cubicBezTo>
                    <a:pt x="885920" y="813331"/>
                    <a:pt x="856895" y="842992"/>
                    <a:pt x="821092" y="842992"/>
                  </a:cubicBezTo>
                  <a:close/>
                  <a:moveTo>
                    <a:pt x="637202" y="842992"/>
                  </a:moveTo>
                  <a:cubicBezTo>
                    <a:pt x="601397" y="842992"/>
                    <a:pt x="572374" y="813331"/>
                    <a:pt x="572374" y="776742"/>
                  </a:cubicBezTo>
                  <a:cubicBezTo>
                    <a:pt x="572374" y="740153"/>
                    <a:pt x="601397" y="710492"/>
                    <a:pt x="637202" y="710492"/>
                  </a:cubicBezTo>
                  <a:cubicBezTo>
                    <a:pt x="673004" y="710492"/>
                    <a:pt x="702030" y="740153"/>
                    <a:pt x="702030" y="776742"/>
                  </a:cubicBezTo>
                  <a:cubicBezTo>
                    <a:pt x="702030" y="813331"/>
                    <a:pt x="673004" y="842992"/>
                    <a:pt x="637202" y="842992"/>
                  </a:cubicBezTo>
                  <a:close/>
                  <a:moveTo>
                    <a:pt x="453308" y="842992"/>
                  </a:moveTo>
                  <a:cubicBezTo>
                    <a:pt x="417506" y="842992"/>
                    <a:pt x="388481" y="813331"/>
                    <a:pt x="388481" y="776742"/>
                  </a:cubicBezTo>
                  <a:cubicBezTo>
                    <a:pt x="388481" y="740153"/>
                    <a:pt x="417506" y="710492"/>
                    <a:pt x="453308" y="710492"/>
                  </a:cubicBezTo>
                  <a:cubicBezTo>
                    <a:pt x="489112" y="710492"/>
                    <a:pt x="518136" y="740153"/>
                    <a:pt x="518136" y="776742"/>
                  </a:cubicBezTo>
                  <a:cubicBezTo>
                    <a:pt x="518136" y="813331"/>
                    <a:pt x="489112" y="842992"/>
                    <a:pt x="453308" y="842992"/>
                  </a:cubicBezTo>
                  <a:close/>
                  <a:moveTo>
                    <a:pt x="269417" y="842992"/>
                  </a:moveTo>
                  <a:cubicBezTo>
                    <a:pt x="233614" y="842992"/>
                    <a:pt x="204589" y="813331"/>
                    <a:pt x="204589" y="776742"/>
                  </a:cubicBezTo>
                  <a:cubicBezTo>
                    <a:pt x="204589" y="740153"/>
                    <a:pt x="233614" y="710492"/>
                    <a:pt x="269417" y="710492"/>
                  </a:cubicBezTo>
                  <a:cubicBezTo>
                    <a:pt x="305220" y="710492"/>
                    <a:pt x="334245" y="740153"/>
                    <a:pt x="334245" y="776742"/>
                  </a:cubicBezTo>
                  <a:cubicBezTo>
                    <a:pt x="334245" y="813331"/>
                    <a:pt x="305220" y="842992"/>
                    <a:pt x="269417" y="842992"/>
                  </a:cubicBezTo>
                  <a:close/>
                  <a:moveTo>
                    <a:pt x="70797" y="842992"/>
                  </a:moveTo>
                  <a:cubicBezTo>
                    <a:pt x="34993" y="842992"/>
                    <a:pt x="5970" y="813331"/>
                    <a:pt x="5970" y="776742"/>
                  </a:cubicBezTo>
                  <a:cubicBezTo>
                    <a:pt x="5970" y="740153"/>
                    <a:pt x="34993" y="710492"/>
                    <a:pt x="70797" y="710492"/>
                  </a:cubicBezTo>
                  <a:cubicBezTo>
                    <a:pt x="106601" y="710492"/>
                    <a:pt x="135625" y="740153"/>
                    <a:pt x="135625" y="776742"/>
                  </a:cubicBezTo>
                  <a:cubicBezTo>
                    <a:pt x="135625" y="813331"/>
                    <a:pt x="106601" y="842992"/>
                    <a:pt x="70797" y="842992"/>
                  </a:cubicBezTo>
                  <a:close/>
                  <a:moveTo>
                    <a:pt x="6454772" y="1044076"/>
                  </a:moveTo>
                  <a:cubicBezTo>
                    <a:pt x="6418968" y="1044076"/>
                    <a:pt x="6389944" y="1014415"/>
                    <a:pt x="6389944" y="977826"/>
                  </a:cubicBezTo>
                  <a:cubicBezTo>
                    <a:pt x="6389944" y="941237"/>
                    <a:pt x="6418968" y="911576"/>
                    <a:pt x="6454772" y="911576"/>
                  </a:cubicBezTo>
                  <a:cubicBezTo>
                    <a:pt x="6490575" y="911576"/>
                    <a:pt x="6519600" y="941237"/>
                    <a:pt x="6519600" y="977826"/>
                  </a:cubicBezTo>
                  <a:cubicBezTo>
                    <a:pt x="6519600" y="1014415"/>
                    <a:pt x="6490575" y="1044076"/>
                    <a:pt x="6454772" y="1044076"/>
                  </a:cubicBezTo>
                  <a:close/>
                  <a:moveTo>
                    <a:pt x="6270880" y="1044076"/>
                  </a:moveTo>
                  <a:cubicBezTo>
                    <a:pt x="6235077" y="1044076"/>
                    <a:pt x="6206052" y="1014415"/>
                    <a:pt x="6206052" y="977826"/>
                  </a:cubicBezTo>
                  <a:cubicBezTo>
                    <a:pt x="6206052" y="941237"/>
                    <a:pt x="6235077" y="911576"/>
                    <a:pt x="6270880" y="911576"/>
                  </a:cubicBezTo>
                  <a:cubicBezTo>
                    <a:pt x="6306684" y="911576"/>
                    <a:pt x="6335708" y="941237"/>
                    <a:pt x="6335708" y="977826"/>
                  </a:cubicBezTo>
                  <a:cubicBezTo>
                    <a:pt x="6335708" y="1014415"/>
                    <a:pt x="6306684" y="1044076"/>
                    <a:pt x="6270880" y="1044076"/>
                  </a:cubicBezTo>
                  <a:close/>
                  <a:moveTo>
                    <a:pt x="6086990" y="1044076"/>
                  </a:moveTo>
                  <a:cubicBezTo>
                    <a:pt x="6051186" y="1044076"/>
                    <a:pt x="6022162" y="1014415"/>
                    <a:pt x="6022162" y="977826"/>
                  </a:cubicBezTo>
                  <a:cubicBezTo>
                    <a:pt x="6022162" y="941237"/>
                    <a:pt x="6051186" y="911576"/>
                    <a:pt x="6086990" y="911576"/>
                  </a:cubicBezTo>
                  <a:cubicBezTo>
                    <a:pt x="6122793" y="911576"/>
                    <a:pt x="6151817" y="941237"/>
                    <a:pt x="6151817" y="977826"/>
                  </a:cubicBezTo>
                  <a:cubicBezTo>
                    <a:pt x="6151817" y="1014415"/>
                    <a:pt x="6122793" y="1044076"/>
                    <a:pt x="6086990" y="1044076"/>
                  </a:cubicBezTo>
                  <a:close/>
                  <a:moveTo>
                    <a:pt x="5903098" y="1044076"/>
                  </a:moveTo>
                  <a:cubicBezTo>
                    <a:pt x="5867295" y="1044076"/>
                    <a:pt x="5838270" y="1014415"/>
                    <a:pt x="5838270" y="977826"/>
                  </a:cubicBezTo>
                  <a:cubicBezTo>
                    <a:pt x="5838270" y="941237"/>
                    <a:pt x="5867295" y="911576"/>
                    <a:pt x="5903098" y="911576"/>
                  </a:cubicBezTo>
                  <a:cubicBezTo>
                    <a:pt x="5938902" y="911576"/>
                    <a:pt x="5967926" y="941237"/>
                    <a:pt x="5967926" y="977826"/>
                  </a:cubicBezTo>
                  <a:cubicBezTo>
                    <a:pt x="5967926" y="1014415"/>
                    <a:pt x="5938902" y="1044076"/>
                    <a:pt x="5903098" y="1044076"/>
                  </a:cubicBezTo>
                  <a:close/>
                  <a:moveTo>
                    <a:pt x="5719207" y="1044076"/>
                  </a:moveTo>
                  <a:cubicBezTo>
                    <a:pt x="5683403" y="1044076"/>
                    <a:pt x="5654379" y="1014415"/>
                    <a:pt x="5654379" y="977826"/>
                  </a:cubicBezTo>
                  <a:cubicBezTo>
                    <a:pt x="5654379" y="941237"/>
                    <a:pt x="5683403" y="911576"/>
                    <a:pt x="5719207" y="911576"/>
                  </a:cubicBezTo>
                  <a:cubicBezTo>
                    <a:pt x="5755009" y="911576"/>
                    <a:pt x="5784034" y="941237"/>
                    <a:pt x="5784034" y="977826"/>
                  </a:cubicBezTo>
                  <a:cubicBezTo>
                    <a:pt x="5784034" y="1014415"/>
                    <a:pt x="5755009" y="1044076"/>
                    <a:pt x="5719207" y="1044076"/>
                  </a:cubicBezTo>
                  <a:close/>
                  <a:moveTo>
                    <a:pt x="5535315" y="1044076"/>
                  </a:moveTo>
                  <a:cubicBezTo>
                    <a:pt x="5499511" y="1044076"/>
                    <a:pt x="5470487" y="1014415"/>
                    <a:pt x="5470487" y="977826"/>
                  </a:cubicBezTo>
                  <a:cubicBezTo>
                    <a:pt x="5470487" y="941237"/>
                    <a:pt x="5499511" y="911576"/>
                    <a:pt x="5535315" y="911576"/>
                  </a:cubicBezTo>
                  <a:cubicBezTo>
                    <a:pt x="5571119" y="911576"/>
                    <a:pt x="5600143" y="941237"/>
                    <a:pt x="5600143" y="977826"/>
                  </a:cubicBezTo>
                  <a:cubicBezTo>
                    <a:pt x="5600143" y="1014415"/>
                    <a:pt x="5571119" y="1044076"/>
                    <a:pt x="5535315" y="1044076"/>
                  </a:cubicBezTo>
                  <a:close/>
                  <a:moveTo>
                    <a:pt x="5336695" y="1044076"/>
                  </a:moveTo>
                  <a:cubicBezTo>
                    <a:pt x="5300891" y="1044076"/>
                    <a:pt x="5271867" y="1014415"/>
                    <a:pt x="5271867" y="977826"/>
                  </a:cubicBezTo>
                  <a:cubicBezTo>
                    <a:pt x="5271867" y="941237"/>
                    <a:pt x="5300891" y="911576"/>
                    <a:pt x="5336695" y="911576"/>
                  </a:cubicBezTo>
                  <a:cubicBezTo>
                    <a:pt x="5372498" y="911576"/>
                    <a:pt x="5401522" y="941237"/>
                    <a:pt x="5401522" y="977826"/>
                  </a:cubicBezTo>
                  <a:cubicBezTo>
                    <a:pt x="5401522" y="1014415"/>
                    <a:pt x="5372498" y="1044076"/>
                    <a:pt x="5336695" y="1044076"/>
                  </a:cubicBezTo>
                  <a:close/>
                  <a:moveTo>
                    <a:pt x="3839600" y="1046094"/>
                  </a:moveTo>
                  <a:cubicBezTo>
                    <a:pt x="3803797" y="1046094"/>
                    <a:pt x="3774772" y="1016433"/>
                    <a:pt x="3774772" y="979844"/>
                  </a:cubicBezTo>
                  <a:cubicBezTo>
                    <a:pt x="3774772" y="943255"/>
                    <a:pt x="3803797" y="913594"/>
                    <a:pt x="3839600" y="913594"/>
                  </a:cubicBezTo>
                  <a:cubicBezTo>
                    <a:pt x="3875403" y="913594"/>
                    <a:pt x="3904427" y="943255"/>
                    <a:pt x="3904427" y="979844"/>
                  </a:cubicBezTo>
                  <a:cubicBezTo>
                    <a:pt x="3904427" y="1016433"/>
                    <a:pt x="3875403" y="1046094"/>
                    <a:pt x="3839600" y="1046094"/>
                  </a:cubicBezTo>
                  <a:close/>
                  <a:moveTo>
                    <a:pt x="3655709" y="1046094"/>
                  </a:moveTo>
                  <a:cubicBezTo>
                    <a:pt x="3619905" y="1046094"/>
                    <a:pt x="3590881" y="1016433"/>
                    <a:pt x="3590881" y="979844"/>
                  </a:cubicBezTo>
                  <a:cubicBezTo>
                    <a:pt x="3590881" y="943255"/>
                    <a:pt x="3619905" y="913594"/>
                    <a:pt x="3655709" y="913594"/>
                  </a:cubicBezTo>
                  <a:cubicBezTo>
                    <a:pt x="3691512" y="913594"/>
                    <a:pt x="3720536" y="943255"/>
                    <a:pt x="3720536" y="979844"/>
                  </a:cubicBezTo>
                  <a:cubicBezTo>
                    <a:pt x="3720536" y="1016433"/>
                    <a:pt x="3691512" y="1046094"/>
                    <a:pt x="3655709" y="1046094"/>
                  </a:cubicBezTo>
                  <a:close/>
                  <a:moveTo>
                    <a:pt x="3471818" y="1046094"/>
                  </a:moveTo>
                  <a:cubicBezTo>
                    <a:pt x="3436014" y="1046094"/>
                    <a:pt x="3406990" y="1016433"/>
                    <a:pt x="3406990" y="979844"/>
                  </a:cubicBezTo>
                  <a:cubicBezTo>
                    <a:pt x="3406990" y="943255"/>
                    <a:pt x="3436014" y="913594"/>
                    <a:pt x="3471818" y="913594"/>
                  </a:cubicBezTo>
                  <a:cubicBezTo>
                    <a:pt x="3507621" y="913594"/>
                    <a:pt x="3536645" y="943255"/>
                    <a:pt x="3536645" y="979844"/>
                  </a:cubicBezTo>
                  <a:cubicBezTo>
                    <a:pt x="3536645" y="1016433"/>
                    <a:pt x="3507621" y="1046094"/>
                    <a:pt x="3471818" y="1046094"/>
                  </a:cubicBezTo>
                  <a:close/>
                  <a:moveTo>
                    <a:pt x="3287926" y="1046094"/>
                  </a:moveTo>
                  <a:cubicBezTo>
                    <a:pt x="3252122" y="1046094"/>
                    <a:pt x="3223098" y="1016433"/>
                    <a:pt x="3223098" y="979844"/>
                  </a:cubicBezTo>
                  <a:cubicBezTo>
                    <a:pt x="3223098" y="943255"/>
                    <a:pt x="3252122" y="913594"/>
                    <a:pt x="3287926" y="913594"/>
                  </a:cubicBezTo>
                  <a:cubicBezTo>
                    <a:pt x="3323730" y="913594"/>
                    <a:pt x="3352754" y="943255"/>
                    <a:pt x="3352754" y="979844"/>
                  </a:cubicBezTo>
                  <a:cubicBezTo>
                    <a:pt x="3352754" y="1016433"/>
                    <a:pt x="3323730" y="1046094"/>
                    <a:pt x="3287926" y="1046094"/>
                  </a:cubicBezTo>
                  <a:close/>
                  <a:moveTo>
                    <a:pt x="3104034" y="1046094"/>
                  </a:moveTo>
                  <a:cubicBezTo>
                    <a:pt x="3068231" y="1046094"/>
                    <a:pt x="3039206" y="1016433"/>
                    <a:pt x="3039206" y="979844"/>
                  </a:cubicBezTo>
                  <a:cubicBezTo>
                    <a:pt x="3039206" y="943255"/>
                    <a:pt x="3068231" y="913594"/>
                    <a:pt x="3104034" y="913594"/>
                  </a:cubicBezTo>
                  <a:cubicBezTo>
                    <a:pt x="3139837" y="913594"/>
                    <a:pt x="3168861" y="943255"/>
                    <a:pt x="3168861" y="979844"/>
                  </a:cubicBezTo>
                  <a:cubicBezTo>
                    <a:pt x="3168861" y="1016433"/>
                    <a:pt x="3139837" y="1046094"/>
                    <a:pt x="3104034" y="1046094"/>
                  </a:cubicBezTo>
                  <a:close/>
                  <a:moveTo>
                    <a:pt x="2920143" y="1046094"/>
                  </a:moveTo>
                  <a:cubicBezTo>
                    <a:pt x="2884339" y="1046094"/>
                    <a:pt x="2855315" y="1016433"/>
                    <a:pt x="2855315" y="979844"/>
                  </a:cubicBezTo>
                  <a:cubicBezTo>
                    <a:pt x="2855315" y="943255"/>
                    <a:pt x="2884339" y="913594"/>
                    <a:pt x="2920143" y="913594"/>
                  </a:cubicBezTo>
                  <a:cubicBezTo>
                    <a:pt x="2955946" y="913594"/>
                    <a:pt x="2984970" y="943255"/>
                    <a:pt x="2984970" y="979844"/>
                  </a:cubicBezTo>
                  <a:cubicBezTo>
                    <a:pt x="2984970" y="1016433"/>
                    <a:pt x="2955946" y="1046094"/>
                    <a:pt x="2920143" y="1046094"/>
                  </a:cubicBezTo>
                  <a:close/>
                  <a:moveTo>
                    <a:pt x="2721523" y="1046094"/>
                  </a:moveTo>
                  <a:cubicBezTo>
                    <a:pt x="2685719" y="1046094"/>
                    <a:pt x="2656695" y="1016433"/>
                    <a:pt x="2656695" y="979844"/>
                  </a:cubicBezTo>
                  <a:cubicBezTo>
                    <a:pt x="2656695" y="943255"/>
                    <a:pt x="2685719" y="913594"/>
                    <a:pt x="2721523" y="913594"/>
                  </a:cubicBezTo>
                  <a:cubicBezTo>
                    <a:pt x="2757326" y="913594"/>
                    <a:pt x="2786350" y="943255"/>
                    <a:pt x="2786350" y="979844"/>
                  </a:cubicBezTo>
                  <a:cubicBezTo>
                    <a:pt x="2786350" y="1016433"/>
                    <a:pt x="2757326" y="1046094"/>
                    <a:pt x="2721523" y="1046094"/>
                  </a:cubicBezTo>
                  <a:close/>
                  <a:moveTo>
                    <a:pt x="2523126" y="1047103"/>
                  </a:moveTo>
                  <a:cubicBezTo>
                    <a:pt x="2487322" y="1047103"/>
                    <a:pt x="2458298" y="1017442"/>
                    <a:pt x="2458298" y="980853"/>
                  </a:cubicBezTo>
                  <a:cubicBezTo>
                    <a:pt x="2458298" y="944264"/>
                    <a:pt x="2487322" y="914603"/>
                    <a:pt x="2523126" y="914603"/>
                  </a:cubicBezTo>
                  <a:cubicBezTo>
                    <a:pt x="2558929" y="914603"/>
                    <a:pt x="2587953" y="944264"/>
                    <a:pt x="2587953" y="980853"/>
                  </a:cubicBezTo>
                  <a:cubicBezTo>
                    <a:pt x="2587953" y="1017442"/>
                    <a:pt x="2558929" y="1047103"/>
                    <a:pt x="2523126" y="1047103"/>
                  </a:cubicBezTo>
                  <a:close/>
                  <a:moveTo>
                    <a:pt x="2339234" y="1047103"/>
                  </a:moveTo>
                  <a:cubicBezTo>
                    <a:pt x="2303430" y="1047103"/>
                    <a:pt x="2274406" y="1017442"/>
                    <a:pt x="2274406" y="980853"/>
                  </a:cubicBezTo>
                  <a:cubicBezTo>
                    <a:pt x="2274406" y="944264"/>
                    <a:pt x="2303430" y="914603"/>
                    <a:pt x="2339234" y="914603"/>
                  </a:cubicBezTo>
                  <a:cubicBezTo>
                    <a:pt x="2375038" y="914603"/>
                    <a:pt x="2404062" y="944264"/>
                    <a:pt x="2404062" y="980853"/>
                  </a:cubicBezTo>
                  <a:cubicBezTo>
                    <a:pt x="2404062" y="1017442"/>
                    <a:pt x="2375038" y="1047103"/>
                    <a:pt x="2339234" y="1047103"/>
                  </a:cubicBezTo>
                  <a:close/>
                  <a:moveTo>
                    <a:pt x="2155343" y="1047103"/>
                  </a:moveTo>
                  <a:cubicBezTo>
                    <a:pt x="2119540" y="1047103"/>
                    <a:pt x="2090515" y="1017442"/>
                    <a:pt x="2090515" y="980853"/>
                  </a:cubicBezTo>
                  <a:cubicBezTo>
                    <a:pt x="2090515" y="944264"/>
                    <a:pt x="2119540" y="914603"/>
                    <a:pt x="2155343" y="914603"/>
                  </a:cubicBezTo>
                  <a:cubicBezTo>
                    <a:pt x="2191146" y="914603"/>
                    <a:pt x="2220170" y="944264"/>
                    <a:pt x="2220170" y="980853"/>
                  </a:cubicBezTo>
                  <a:cubicBezTo>
                    <a:pt x="2220170" y="1017442"/>
                    <a:pt x="2191146" y="1047103"/>
                    <a:pt x="2155343" y="1047103"/>
                  </a:cubicBezTo>
                  <a:close/>
                  <a:moveTo>
                    <a:pt x="1971452" y="1047103"/>
                  </a:moveTo>
                  <a:cubicBezTo>
                    <a:pt x="1935648" y="1047103"/>
                    <a:pt x="1906624" y="1017442"/>
                    <a:pt x="1906624" y="980853"/>
                  </a:cubicBezTo>
                  <a:cubicBezTo>
                    <a:pt x="1906624" y="944264"/>
                    <a:pt x="1935648" y="914603"/>
                    <a:pt x="1971452" y="914603"/>
                  </a:cubicBezTo>
                  <a:cubicBezTo>
                    <a:pt x="2007255" y="914603"/>
                    <a:pt x="2036280" y="944264"/>
                    <a:pt x="2036280" y="980853"/>
                  </a:cubicBezTo>
                  <a:cubicBezTo>
                    <a:pt x="2036280" y="1017442"/>
                    <a:pt x="2007255" y="1047103"/>
                    <a:pt x="1971452" y="1047103"/>
                  </a:cubicBezTo>
                  <a:close/>
                  <a:moveTo>
                    <a:pt x="1787561" y="1047103"/>
                  </a:moveTo>
                  <a:cubicBezTo>
                    <a:pt x="1751756" y="1047103"/>
                    <a:pt x="1722733" y="1017442"/>
                    <a:pt x="1722733" y="980853"/>
                  </a:cubicBezTo>
                  <a:cubicBezTo>
                    <a:pt x="1722733" y="944264"/>
                    <a:pt x="1751756" y="914603"/>
                    <a:pt x="1787561" y="914603"/>
                  </a:cubicBezTo>
                  <a:cubicBezTo>
                    <a:pt x="1823363" y="914603"/>
                    <a:pt x="1852388" y="944264"/>
                    <a:pt x="1852388" y="980853"/>
                  </a:cubicBezTo>
                  <a:cubicBezTo>
                    <a:pt x="1852388" y="1017442"/>
                    <a:pt x="1823363" y="1047103"/>
                    <a:pt x="1787561" y="1047103"/>
                  </a:cubicBezTo>
                  <a:close/>
                  <a:moveTo>
                    <a:pt x="1603668" y="1047103"/>
                  </a:moveTo>
                  <a:cubicBezTo>
                    <a:pt x="1567865" y="1047103"/>
                    <a:pt x="1538841" y="1017442"/>
                    <a:pt x="1538841" y="980853"/>
                  </a:cubicBezTo>
                  <a:cubicBezTo>
                    <a:pt x="1538841" y="944264"/>
                    <a:pt x="1567865" y="914603"/>
                    <a:pt x="1603668" y="914603"/>
                  </a:cubicBezTo>
                  <a:cubicBezTo>
                    <a:pt x="1639472" y="914603"/>
                    <a:pt x="1668496" y="944264"/>
                    <a:pt x="1668496" y="980853"/>
                  </a:cubicBezTo>
                  <a:cubicBezTo>
                    <a:pt x="1668496" y="1017442"/>
                    <a:pt x="1639472" y="1047103"/>
                    <a:pt x="1603668" y="1047103"/>
                  </a:cubicBezTo>
                  <a:close/>
                  <a:moveTo>
                    <a:pt x="1405048" y="1047103"/>
                  </a:moveTo>
                  <a:cubicBezTo>
                    <a:pt x="1369246" y="1047103"/>
                    <a:pt x="1340221" y="1017442"/>
                    <a:pt x="1340221" y="980853"/>
                  </a:cubicBezTo>
                  <a:cubicBezTo>
                    <a:pt x="1340221" y="944264"/>
                    <a:pt x="1369246" y="914603"/>
                    <a:pt x="1405048" y="914603"/>
                  </a:cubicBezTo>
                  <a:cubicBezTo>
                    <a:pt x="1440851" y="914603"/>
                    <a:pt x="1469876" y="944264"/>
                    <a:pt x="1469876" y="980853"/>
                  </a:cubicBezTo>
                  <a:cubicBezTo>
                    <a:pt x="1469876" y="1017442"/>
                    <a:pt x="1440851" y="1047103"/>
                    <a:pt x="1405048" y="1047103"/>
                  </a:cubicBezTo>
                  <a:close/>
                  <a:moveTo>
                    <a:pt x="7759394" y="1049122"/>
                  </a:moveTo>
                  <a:cubicBezTo>
                    <a:pt x="7723590" y="1049122"/>
                    <a:pt x="7694566" y="1019461"/>
                    <a:pt x="7694566" y="982872"/>
                  </a:cubicBezTo>
                  <a:cubicBezTo>
                    <a:pt x="7694566" y="946283"/>
                    <a:pt x="7723590" y="916622"/>
                    <a:pt x="7759394" y="916622"/>
                  </a:cubicBezTo>
                  <a:cubicBezTo>
                    <a:pt x="7795198" y="916622"/>
                    <a:pt x="7824222" y="946283"/>
                    <a:pt x="7824222" y="982872"/>
                  </a:cubicBezTo>
                  <a:cubicBezTo>
                    <a:pt x="7824222" y="1019461"/>
                    <a:pt x="7795198" y="1049122"/>
                    <a:pt x="7759394" y="1049122"/>
                  </a:cubicBezTo>
                  <a:close/>
                  <a:moveTo>
                    <a:pt x="7575503" y="1049122"/>
                  </a:moveTo>
                  <a:cubicBezTo>
                    <a:pt x="7539700" y="1049122"/>
                    <a:pt x="7510676" y="1019461"/>
                    <a:pt x="7510676" y="982872"/>
                  </a:cubicBezTo>
                  <a:cubicBezTo>
                    <a:pt x="7510676" y="946283"/>
                    <a:pt x="7539700" y="916622"/>
                    <a:pt x="7575503" y="916622"/>
                  </a:cubicBezTo>
                  <a:cubicBezTo>
                    <a:pt x="7611306" y="916622"/>
                    <a:pt x="7640330" y="946283"/>
                    <a:pt x="7640330" y="982872"/>
                  </a:cubicBezTo>
                  <a:cubicBezTo>
                    <a:pt x="7640330" y="1019461"/>
                    <a:pt x="7611306" y="1049122"/>
                    <a:pt x="7575503" y="1049122"/>
                  </a:cubicBezTo>
                  <a:close/>
                  <a:moveTo>
                    <a:pt x="7391612" y="1049122"/>
                  </a:moveTo>
                  <a:cubicBezTo>
                    <a:pt x="7355809" y="1049122"/>
                    <a:pt x="7326784" y="1019461"/>
                    <a:pt x="7326784" y="982872"/>
                  </a:cubicBezTo>
                  <a:cubicBezTo>
                    <a:pt x="7326784" y="946283"/>
                    <a:pt x="7355809" y="916622"/>
                    <a:pt x="7391612" y="916622"/>
                  </a:cubicBezTo>
                  <a:cubicBezTo>
                    <a:pt x="7427415" y="916622"/>
                    <a:pt x="7456440" y="946283"/>
                    <a:pt x="7456440" y="982872"/>
                  </a:cubicBezTo>
                  <a:cubicBezTo>
                    <a:pt x="7456440" y="1019461"/>
                    <a:pt x="7427415" y="1049122"/>
                    <a:pt x="7391612" y="1049122"/>
                  </a:cubicBezTo>
                  <a:close/>
                  <a:moveTo>
                    <a:pt x="7207720" y="1049122"/>
                  </a:moveTo>
                  <a:cubicBezTo>
                    <a:pt x="7171917" y="1049122"/>
                    <a:pt x="7142893" y="1019461"/>
                    <a:pt x="7142893" y="982872"/>
                  </a:cubicBezTo>
                  <a:cubicBezTo>
                    <a:pt x="7142893" y="946283"/>
                    <a:pt x="7171917" y="916622"/>
                    <a:pt x="7207720" y="916622"/>
                  </a:cubicBezTo>
                  <a:cubicBezTo>
                    <a:pt x="7243524" y="916622"/>
                    <a:pt x="7272548" y="946283"/>
                    <a:pt x="7272548" y="982872"/>
                  </a:cubicBezTo>
                  <a:cubicBezTo>
                    <a:pt x="7272548" y="1019461"/>
                    <a:pt x="7243524" y="1049122"/>
                    <a:pt x="7207720" y="1049122"/>
                  </a:cubicBezTo>
                  <a:close/>
                  <a:moveTo>
                    <a:pt x="7023828" y="1049122"/>
                  </a:moveTo>
                  <a:cubicBezTo>
                    <a:pt x="6988026" y="1049122"/>
                    <a:pt x="6959001" y="1019461"/>
                    <a:pt x="6959001" y="982872"/>
                  </a:cubicBezTo>
                  <a:cubicBezTo>
                    <a:pt x="6959001" y="946283"/>
                    <a:pt x="6988026" y="916622"/>
                    <a:pt x="7023828" y="916622"/>
                  </a:cubicBezTo>
                  <a:cubicBezTo>
                    <a:pt x="7059632" y="916622"/>
                    <a:pt x="7088656" y="946283"/>
                    <a:pt x="7088656" y="982872"/>
                  </a:cubicBezTo>
                  <a:cubicBezTo>
                    <a:pt x="7088656" y="1019461"/>
                    <a:pt x="7059632" y="1049122"/>
                    <a:pt x="7023828" y="1049122"/>
                  </a:cubicBezTo>
                  <a:close/>
                  <a:moveTo>
                    <a:pt x="6839937" y="1049122"/>
                  </a:moveTo>
                  <a:cubicBezTo>
                    <a:pt x="6804134" y="1049122"/>
                    <a:pt x="6775110" y="1019461"/>
                    <a:pt x="6775110" y="982872"/>
                  </a:cubicBezTo>
                  <a:cubicBezTo>
                    <a:pt x="6775110" y="946283"/>
                    <a:pt x="6804134" y="916622"/>
                    <a:pt x="6839937" y="916622"/>
                  </a:cubicBezTo>
                  <a:cubicBezTo>
                    <a:pt x="6875741" y="916622"/>
                    <a:pt x="6904765" y="946283"/>
                    <a:pt x="6904765" y="982872"/>
                  </a:cubicBezTo>
                  <a:cubicBezTo>
                    <a:pt x="6904765" y="1019461"/>
                    <a:pt x="6875741" y="1049122"/>
                    <a:pt x="6839937" y="1049122"/>
                  </a:cubicBezTo>
                  <a:close/>
                  <a:moveTo>
                    <a:pt x="6641318" y="1049122"/>
                  </a:moveTo>
                  <a:cubicBezTo>
                    <a:pt x="6605514" y="1049122"/>
                    <a:pt x="6576490" y="1019461"/>
                    <a:pt x="6576490" y="982872"/>
                  </a:cubicBezTo>
                  <a:cubicBezTo>
                    <a:pt x="6576490" y="946283"/>
                    <a:pt x="6605514" y="916622"/>
                    <a:pt x="6641318" y="916622"/>
                  </a:cubicBezTo>
                  <a:cubicBezTo>
                    <a:pt x="6677120" y="916622"/>
                    <a:pt x="6706144" y="946283"/>
                    <a:pt x="6706144" y="982872"/>
                  </a:cubicBezTo>
                  <a:cubicBezTo>
                    <a:pt x="6706144" y="1019461"/>
                    <a:pt x="6677120" y="1049122"/>
                    <a:pt x="6641318" y="1049122"/>
                  </a:cubicBezTo>
                  <a:close/>
                  <a:moveTo>
                    <a:pt x="5150149" y="1051140"/>
                  </a:moveTo>
                  <a:cubicBezTo>
                    <a:pt x="5114345" y="1051140"/>
                    <a:pt x="5085321" y="1021479"/>
                    <a:pt x="5085321" y="984890"/>
                  </a:cubicBezTo>
                  <a:cubicBezTo>
                    <a:pt x="5085321" y="948301"/>
                    <a:pt x="5114345" y="918640"/>
                    <a:pt x="5150149" y="918640"/>
                  </a:cubicBezTo>
                  <a:cubicBezTo>
                    <a:pt x="5185953" y="918640"/>
                    <a:pt x="5214976" y="948301"/>
                    <a:pt x="5214976" y="984890"/>
                  </a:cubicBezTo>
                  <a:cubicBezTo>
                    <a:pt x="5214976" y="1021479"/>
                    <a:pt x="5185953" y="1051140"/>
                    <a:pt x="5150149" y="1051140"/>
                  </a:cubicBezTo>
                  <a:close/>
                  <a:moveTo>
                    <a:pt x="4966257" y="1051140"/>
                  </a:moveTo>
                  <a:cubicBezTo>
                    <a:pt x="4930454" y="1051140"/>
                    <a:pt x="4901430" y="1021479"/>
                    <a:pt x="4901430" y="984890"/>
                  </a:cubicBezTo>
                  <a:cubicBezTo>
                    <a:pt x="4901430" y="948301"/>
                    <a:pt x="4930454" y="918640"/>
                    <a:pt x="4966257" y="918640"/>
                  </a:cubicBezTo>
                  <a:cubicBezTo>
                    <a:pt x="5002061" y="918640"/>
                    <a:pt x="5031085" y="948301"/>
                    <a:pt x="5031085" y="984890"/>
                  </a:cubicBezTo>
                  <a:cubicBezTo>
                    <a:pt x="5031085" y="1021479"/>
                    <a:pt x="5002061" y="1051140"/>
                    <a:pt x="4966257" y="1051140"/>
                  </a:cubicBezTo>
                  <a:close/>
                  <a:moveTo>
                    <a:pt x="4782366" y="1051140"/>
                  </a:moveTo>
                  <a:cubicBezTo>
                    <a:pt x="4746563" y="1051140"/>
                    <a:pt x="4717539" y="1021479"/>
                    <a:pt x="4717539" y="984890"/>
                  </a:cubicBezTo>
                  <a:cubicBezTo>
                    <a:pt x="4717539" y="948301"/>
                    <a:pt x="4746563" y="918640"/>
                    <a:pt x="4782366" y="918640"/>
                  </a:cubicBezTo>
                  <a:cubicBezTo>
                    <a:pt x="4818169" y="918640"/>
                    <a:pt x="4847193" y="948301"/>
                    <a:pt x="4847193" y="984890"/>
                  </a:cubicBezTo>
                  <a:cubicBezTo>
                    <a:pt x="4847193" y="1021479"/>
                    <a:pt x="4818169" y="1051140"/>
                    <a:pt x="4782366" y="1051140"/>
                  </a:cubicBezTo>
                  <a:close/>
                  <a:moveTo>
                    <a:pt x="4598475" y="1051140"/>
                  </a:moveTo>
                  <a:cubicBezTo>
                    <a:pt x="4562671" y="1051140"/>
                    <a:pt x="4533648" y="1021479"/>
                    <a:pt x="4533648" y="984890"/>
                  </a:cubicBezTo>
                  <a:cubicBezTo>
                    <a:pt x="4533648" y="948301"/>
                    <a:pt x="4562671" y="918640"/>
                    <a:pt x="4598475" y="918640"/>
                  </a:cubicBezTo>
                  <a:cubicBezTo>
                    <a:pt x="4634278" y="918640"/>
                    <a:pt x="4663303" y="948301"/>
                    <a:pt x="4663303" y="984890"/>
                  </a:cubicBezTo>
                  <a:cubicBezTo>
                    <a:pt x="4663303" y="1021479"/>
                    <a:pt x="4634278" y="1051140"/>
                    <a:pt x="4598475" y="1051140"/>
                  </a:cubicBezTo>
                  <a:close/>
                  <a:moveTo>
                    <a:pt x="4414583" y="1051140"/>
                  </a:moveTo>
                  <a:cubicBezTo>
                    <a:pt x="4378779" y="1051140"/>
                    <a:pt x="4349755" y="1021479"/>
                    <a:pt x="4349755" y="984890"/>
                  </a:cubicBezTo>
                  <a:cubicBezTo>
                    <a:pt x="4349755" y="948301"/>
                    <a:pt x="4378779" y="918640"/>
                    <a:pt x="4414583" y="918640"/>
                  </a:cubicBezTo>
                  <a:cubicBezTo>
                    <a:pt x="4450386" y="918640"/>
                    <a:pt x="4479410" y="948301"/>
                    <a:pt x="4479410" y="984890"/>
                  </a:cubicBezTo>
                  <a:cubicBezTo>
                    <a:pt x="4479410" y="1021479"/>
                    <a:pt x="4450386" y="1051140"/>
                    <a:pt x="4414583" y="1051140"/>
                  </a:cubicBezTo>
                  <a:close/>
                  <a:moveTo>
                    <a:pt x="4230691" y="1051140"/>
                  </a:moveTo>
                  <a:cubicBezTo>
                    <a:pt x="4194888" y="1051140"/>
                    <a:pt x="4165863" y="1021479"/>
                    <a:pt x="4165863" y="984890"/>
                  </a:cubicBezTo>
                  <a:cubicBezTo>
                    <a:pt x="4165863" y="948301"/>
                    <a:pt x="4194888" y="918640"/>
                    <a:pt x="4230691" y="918640"/>
                  </a:cubicBezTo>
                  <a:cubicBezTo>
                    <a:pt x="4266495" y="918640"/>
                    <a:pt x="4295519" y="948301"/>
                    <a:pt x="4295519" y="984890"/>
                  </a:cubicBezTo>
                  <a:cubicBezTo>
                    <a:pt x="4295519" y="1021479"/>
                    <a:pt x="4266495" y="1051140"/>
                    <a:pt x="4230691" y="1051140"/>
                  </a:cubicBezTo>
                  <a:close/>
                  <a:moveTo>
                    <a:pt x="4032071" y="1051140"/>
                  </a:moveTo>
                  <a:cubicBezTo>
                    <a:pt x="3996268" y="1051140"/>
                    <a:pt x="3967243" y="1021479"/>
                    <a:pt x="3967243" y="984890"/>
                  </a:cubicBezTo>
                  <a:cubicBezTo>
                    <a:pt x="3967243" y="948301"/>
                    <a:pt x="3996268" y="918640"/>
                    <a:pt x="4032071" y="918640"/>
                  </a:cubicBezTo>
                  <a:cubicBezTo>
                    <a:pt x="4067874" y="918640"/>
                    <a:pt x="4096898" y="948301"/>
                    <a:pt x="4096898" y="984890"/>
                  </a:cubicBezTo>
                  <a:cubicBezTo>
                    <a:pt x="4096898" y="1021479"/>
                    <a:pt x="4067874" y="1051140"/>
                    <a:pt x="4032071" y="1051140"/>
                  </a:cubicBezTo>
                  <a:close/>
                  <a:moveTo>
                    <a:pt x="1188874" y="1054168"/>
                  </a:moveTo>
                  <a:cubicBezTo>
                    <a:pt x="1153071" y="1054168"/>
                    <a:pt x="1124047" y="1024507"/>
                    <a:pt x="1124047" y="987918"/>
                  </a:cubicBezTo>
                  <a:cubicBezTo>
                    <a:pt x="1124047" y="951329"/>
                    <a:pt x="1153071" y="921668"/>
                    <a:pt x="1188874" y="921668"/>
                  </a:cubicBezTo>
                  <a:cubicBezTo>
                    <a:pt x="1224678" y="921668"/>
                    <a:pt x="1253702" y="951329"/>
                    <a:pt x="1253702" y="987918"/>
                  </a:cubicBezTo>
                  <a:cubicBezTo>
                    <a:pt x="1253702" y="1024507"/>
                    <a:pt x="1224678" y="1054168"/>
                    <a:pt x="1188874" y="1054168"/>
                  </a:cubicBezTo>
                  <a:close/>
                  <a:moveTo>
                    <a:pt x="1004983" y="1054168"/>
                  </a:moveTo>
                  <a:cubicBezTo>
                    <a:pt x="969180" y="1054168"/>
                    <a:pt x="940155" y="1024507"/>
                    <a:pt x="940155" y="987918"/>
                  </a:cubicBezTo>
                  <a:cubicBezTo>
                    <a:pt x="940155" y="951329"/>
                    <a:pt x="969180" y="921668"/>
                    <a:pt x="1004983" y="921668"/>
                  </a:cubicBezTo>
                  <a:cubicBezTo>
                    <a:pt x="1040786" y="921668"/>
                    <a:pt x="1069811" y="951329"/>
                    <a:pt x="1069811" y="987918"/>
                  </a:cubicBezTo>
                  <a:cubicBezTo>
                    <a:pt x="1069811" y="1024507"/>
                    <a:pt x="1040786" y="1054168"/>
                    <a:pt x="1004983" y="1054168"/>
                  </a:cubicBezTo>
                  <a:close/>
                  <a:moveTo>
                    <a:pt x="821092" y="1054168"/>
                  </a:moveTo>
                  <a:cubicBezTo>
                    <a:pt x="785288" y="1054168"/>
                    <a:pt x="756264" y="1024507"/>
                    <a:pt x="756264" y="987918"/>
                  </a:cubicBezTo>
                  <a:cubicBezTo>
                    <a:pt x="756264" y="951329"/>
                    <a:pt x="785288" y="921668"/>
                    <a:pt x="821092" y="921668"/>
                  </a:cubicBezTo>
                  <a:cubicBezTo>
                    <a:pt x="856895" y="921668"/>
                    <a:pt x="885920" y="951329"/>
                    <a:pt x="885920" y="987918"/>
                  </a:cubicBezTo>
                  <a:cubicBezTo>
                    <a:pt x="885920" y="1024507"/>
                    <a:pt x="856895" y="1054168"/>
                    <a:pt x="821092" y="1054168"/>
                  </a:cubicBezTo>
                  <a:close/>
                  <a:moveTo>
                    <a:pt x="637202" y="1054168"/>
                  </a:moveTo>
                  <a:cubicBezTo>
                    <a:pt x="601397" y="1054168"/>
                    <a:pt x="572374" y="1024507"/>
                    <a:pt x="572374" y="987918"/>
                  </a:cubicBezTo>
                  <a:cubicBezTo>
                    <a:pt x="572374" y="951329"/>
                    <a:pt x="601397" y="921668"/>
                    <a:pt x="637202" y="921668"/>
                  </a:cubicBezTo>
                  <a:cubicBezTo>
                    <a:pt x="673004" y="921668"/>
                    <a:pt x="702030" y="951329"/>
                    <a:pt x="702030" y="987918"/>
                  </a:cubicBezTo>
                  <a:cubicBezTo>
                    <a:pt x="702030" y="1024507"/>
                    <a:pt x="673004" y="1054168"/>
                    <a:pt x="637202" y="1054168"/>
                  </a:cubicBezTo>
                  <a:close/>
                  <a:moveTo>
                    <a:pt x="453308" y="1054168"/>
                  </a:moveTo>
                  <a:cubicBezTo>
                    <a:pt x="417506" y="1054168"/>
                    <a:pt x="388481" y="1024507"/>
                    <a:pt x="388481" y="987918"/>
                  </a:cubicBezTo>
                  <a:cubicBezTo>
                    <a:pt x="388481" y="951329"/>
                    <a:pt x="417506" y="921668"/>
                    <a:pt x="453308" y="921668"/>
                  </a:cubicBezTo>
                  <a:cubicBezTo>
                    <a:pt x="489112" y="921668"/>
                    <a:pt x="518136" y="951329"/>
                    <a:pt x="518136" y="987918"/>
                  </a:cubicBezTo>
                  <a:cubicBezTo>
                    <a:pt x="518136" y="1024507"/>
                    <a:pt x="489112" y="1054168"/>
                    <a:pt x="453308" y="1054168"/>
                  </a:cubicBezTo>
                  <a:close/>
                  <a:moveTo>
                    <a:pt x="269417" y="1054168"/>
                  </a:moveTo>
                  <a:cubicBezTo>
                    <a:pt x="233614" y="1054168"/>
                    <a:pt x="204589" y="1024507"/>
                    <a:pt x="204589" y="987918"/>
                  </a:cubicBezTo>
                  <a:cubicBezTo>
                    <a:pt x="204589" y="951329"/>
                    <a:pt x="233614" y="921668"/>
                    <a:pt x="269417" y="921668"/>
                  </a:cubicBezTo>
                  <a:cubicBezTo>
                    <a:pt x="305220" y="921668"/>
                    <a:pt x="334245" y="951329"/>
                    <a:pt x="334245" y="987918"/>
                  </a:cubicBezTo>
                  <a:cubicBezTo>
                    <a:pt x="334245" y="1024507"/>
                    <a:pt x="305220" y="1054168"/>
                    <a:pt x="269417" y="1054168"/>
                  </a:cubicBezTo>
                  <a:close/>
                  <a:moveTo>
                    <a:pt x="70797" y="1054168"/>
                  </a:moveTo>
                  <a:cubicBezTo>
                    <a:pt x="34993" y="1054168"/>
                    <a:pt x="5970" y="1024507"/>
                    <a:pt x="5970" y="987918"/>
                  </a:cubicBezTo>
                  <a:cubicBezTo>
                    <a:pt x="5970" y="951329"/>
                    <a:pt x="34993" y="921668"/>
                    <a:pt x="70797" y="921668"/>
                  </a:cubicBezTo>
                  <a:cubicBezTo>
                    <a:pt x="106601" y="921668"/>
                    <a:pt x="135625" y="951329"/>
                    <a:pt x="135625" y="987918"/>
                  </a:cubicBezTo>
                  <a:cubicBezTo>
                    <a:pt x="135625" y="1024507"/>
                    <a:pt x="106601" y="1054168"/>
                    <a:pt x="70797" y="1054168"/>
                  </a:cubicBezTo>
                  <a:close/>
                  <a:moveTo>
                    <a:pt x="6454772" y="1261679"/>
                  </a:moveTo>
                  <a:cubicBezTo>
                    <a:pt x="6418968" y="1261679"/>
                    <a:pt x="6389944" y="1232018"/>
                    <a:pt x="6389944" y="1195429"/>
                  </a:cubicBezTo>
                  <a:cubicBezTo>
                    <a:pt x="6389944" y="1158840"/>
                    <a:pt x="6418968" y="1129179"/>
                    <a:pt x="6454772" y="1129179"/>
                  </a:cubicBezTo>
                  <a:cubicBezTo>
                    <a:pt x="6490575" y="1129179"/>
                    <a:pt x="6519600" y="1158840"/>
                    <a:pt x="6519600" y="1195429"/>
                  </a:cubicBezTo>
                  <a:cubicBezTo>
                    <a:pt x="6519600" y="1232018"/>
                    <a:pt x="6490575" y="1261679"/>
                    <a:pt x="6454772" y="1261679"/>
                  </a:cubicBezTo>
                  <a:close/>
                  <a:moveTo>
                    <a:pt x="6270880" y="1261679"/>
                  </a:moveTo>
                  <a:cubicBezTo>
                    <a:pt x="6235077" y="1261679"/>
                    <a:pt x="6206052" y="1232018"/>
                    <a:pt x="6206052" y="1195429"/>
                  </a:cubicBezTo>
                  <a:cubicBezTo>
                    <a:pt x="6206052" y="1158840"/>
                    <a:pt x="6235077" y="1129179"/>
                    <a:pt x="6270880" y="1129179"/>
                  </a:cubicBezTo>
                  <a:cubicBezTo>
                    <a:pt x="6306684" y="1129179"/>
                    <a:pt x="6335708" y="1158840"/>
                    <a:pt x="6335708" y="1195429"/>
                  </a:cubicBezTo>
                  <a:cubicBezTo>
                    <a:pt x="6335708" y="1232018"/>
                    <a:pt x="6306684" y="1261679"/>
                    <a:pt x="6270880" y="1261679"/>
                  </a:cubicBezTo>
                  <a:close/>
                  <a:moveTo>
                    <a:pt x="6086990" y="1261679"/>
                  </a:moveTo>
                  <a:cubicBezTo>
                    <a:pt x="6051186" y="1261679"/>
                    <a:pt x="6022162" y="1232018"/>
                    <a:pt x="6022162" y="1195429"/>
                  </a:cubicBezTo>
                  <a:cubicBezTo>
                    <a:pt x="6022162" y="1158840"/>
                    <a:pt x="6051186" y="1129179"/>
                    <a:pt x="6086990" y="1129179"/>
                  </a:cubicBezTo>
                  <a:cubicBezTo>
                    <a:pt x="6122793" y="1129179"/>
                    <a:pt x="6151817" y="1158840"/>
                    <a:pt x="6151817" y="1195429"/>
                  </a:cubicBezTo>
                  <a:cubicBezTo>
                    <a:pt x="6151817" y="1232018"/>
                    <a:pt x="6122793" y="1261679"/>
                    <a:pt x="6086990" y="1261679"/>
                  </a:cubicBezTo>
                  <a:close/>
                  <a:moveTo>
                    <a:pt x="5903098" y="1261679"/>
                  </a:moveTo>
                  <a:cubicBezTo>
                    <a:pt x="5867295" y="1261679"/>
                    <a:pt x="5838270" y="1232018"/>
                    <a:pt x="5838270" y="1195429"/>
                  </a:cubicBezTo>
                  <a:cubicBezTo>
                    <a:pt x="5838270" y="1158840"/>
                    <a:pt x="5867295" y="1129179"/>
                    <a:pt x="5903098" y="1129179"/>
                  </a:cubicBezTo>
                  <a:cubicBezTo>
                    <a:pt x="5938902" y="1129179"/>
                    <a:pt x="5967926" y="1158840"/>
                    <a:pt x="5967926" y="1195429"/>
                  </a:cubicBezTo>
                  <a:cubicBezTo>
                    <a:pt x="5967926" y="1232018"/>
                    <a:pt x="5938902" y="1261679"/>
                    <a:pt x="5903098" y="1261679"/>
                  </a:cubicBezTo>
                  <a:close/>
                  <a:moveTo>
                    <a:pt x="5719207" y="1261679"/>
                  </a:moveTo>
                  <a:cubicBezTo>
                    <a:pt x="5683403" y="1261679"/>
                    <a:pt x="5654379" y="1232018"/>
                    <a:pt x="5654379" y="1195429"/>
                  </a:cubicBezTo>
                  <a:cubicBezTo>
                    <a:pt x="5654379" y="1158840"/>
                    <a:pt x="5683403" y="1129179"/>
                    <a:pt x="5719207" y="1129179"/>
                  </a:cubicBezTo>
                  <a:cubicBezTo>
                    <a:pt x="5755009" y="1129179"/>
                    <a:pt x="5784034" y="1158840"/>
                    <a:pt x="5784034" y="1195429"/>
                  </a:cubicBezTo>
                  <a:cubicBezTo>
                    <a:pt x="5784034" y="1232018"/>
                    <a:pt x="5755009" y="1261679"/>
                    <a:pt x="5719207" y="1261679"/>
                  </a:cubicBezTo>
                  <a:close/>
                  <a:moveTo>
                    <a:pt x="5535315" y="1261679"/>
                  </a:moveTo>
                  <a:cubicBezTo>
                    <a:pt x="5499511" y="1261679"/>
                    <a:pt x="5470487" y="1232018"/>
                    <a:pt x="5470487" y="1195429"/>
                  </a:cubicBezTo>
                  <a:cubicBezTo>
                    <a:pt x="5470487" y="1158840"/>
                    <a:pt x="5499511" y="1129179"/>
                    <a:pt x="5535315" y="1129179"/>
                  </a:cubicBezTo>
                  <a:cubicBezTo>
                    <a:pt x="5571119" y="1129179"/>
                    <a:pt x="5600143" y="1158840"/>
                    <a:pt x="5600143" y="1195429"/>
                  </a:cubicBezTo>
                  <a:cubicBezTo>
                    <a:pt x="5600143" y="1232018"/>
                    <a:pt x="5571119" y="1261679"/>
                    <a:pt x="5535315" y="1261679"/>
                  </a:cubicBezTo>
                  <a:close/>
                  <a:moveTo>
                    <a:pt x="5336695" y="1261679"/>
                  </a:moveTo>
                  <a:cubicBezTo>
                    <a:pt x="5300891" y="1261679"/>
                    <a:pt x="5271867" y="1232018"/>
                    <a:pt x="5271867" y="1195429"/>
                  </a:cubicBezTo>
                  <a:cubicBezTo>
                    <a:pt x="5271867" y="1158840"/>
                    <a:pt x="5300891" y="1129179"/>
                    <a:pt x="5336695" y="1129179"/>
                  </a:cubicBezTo>
                  <a:cubicBezTo>
                    <a:pt x="5372498" y="1129179"/>
                    <a:pt x="5401522" y="1158840"/>
                    <a:pt x="5401522" y="1195429"/>
                  </a:cubicBezTo>
                  <a:cubicBezTo>
                    <a:pt x="5401522" y="1232018"/>
                    <a:pt x="5372498" y="1261679"/>
                    <a:pt x="5336695" y="1261679"/>
                  </a:cubicBezTo>
                  <a:close/>
                  <a:moveTo>
                    <a:pt x="3839600" y="1263697"/>
                  </a:moveTo>
                  <a:cubicBezTo>
                    <a:pt x="3803797" y="1263697"/>
                    <a:pt x="3774772" y="1234036"/>
                    <a:pt x="3774772" y="1197447"/>
                  </a:cubicBezTo>
                  <a:cubicBezTo>
                    <a:pt x="3774772" y="1160858"/>
                    <a:pt x="3803797" y="1131197"/>
                    <a:pt x="3839600" y="1131197"/>
                  </a:cubicBezTo>
                  <a:cubicBezTo>
                    <a:pt x="3875403" y="1131197"/>
                    <a:pt x="3904427" y="1160858"/>
                    <a:pt x="3904427" y="1197447"/>
                  </a:cubicBezTo>
                  <a:cubicBezTo>
                    <a:pt x="3904427" y="1234036"/>
                    <a:pt x="3875403" y="1263697"/>
                    <a:pt x="3839600" y="1263697"/>
                  </a:cubicBezTo>
                  <a:close/>
                  <a:moveTo>
                    <a:pt x="3655709" y="1263697"/>
                  </a:moveTo>
                  <a:cubicBezTo>
                    <a:pt x="3619905" y="1263697"/>
                    <a:pt x="3590881" y="1234036"/>
                    <a:pt x="3590881" y="1197447"/>
                  </a:cubicBezTo>
                  <a:cubicBezTo>
                    <a:pt x="3590881" y="1160858"/>
                    <a:pt x="3619905" y="1131197"/>
                    <a:pt x="3655709" y="1131197"/>
                  </a:cubicBezTo>
                  <a:cubicBezTo>
                    <a:pt x="3691512" y="1131197"/>
                    <a:pt x="3720536" y="1160858"/>
                    <a:pt x="3720536" y="1197447"/>
                  </a:cubicBezTo>
                  <a:cubicBezTo>
                    <a:pt x="3720536" y="1234036"/>
                    <a:pt x="3691512" y="1263697"/>
                    <a:pt x="3655709" y="1263697"/>
                  </a:cubicBezTo>
                  <a:close/>
                  <a:moveTo>
                    <a:pt x="3471818" y="1263697"/>
                  </a:moveTo>
                  <a:cubicBezTo>
                    <a:pt x="3436014" y="1263697"/>
                    <a:pt x="3406990" y="1234036"/>
                    <a:pt x="3406990" y="1197447"/>
                  </a:cubicBezTo>
                  <a:cubicBezTo>
                    <a:pt x="3406990" y="1160858"/>
                    <a:pt x="3436014" y="1131197"/>
                    <a:pt x="3471818" y="1131197"/>
                  </a:cubicBezTo>
                  <a:cubicBezTo>
                    <a:pt x="3507621" y="1131197"/>
                    <a:pt x="3536645" y="1160858"/>
                    <a:pt x="3536645" y="1197447"/>
                  </a:cubicBezTo>
                  <a:cubicBezTo>
                    <a:pt x="3536645" y="1234036"/>
                    <a:pt x="3507621" y="1263697"/>
                    <a:pt x="3471818" y="1263697"/>
                  </a:cubicBezTo>
                  <a:close/>
                  <a:moveTo>
                    <a:pt x="3287926" y="1263697"/>
                  </a:moveTo>
                  <a:cubicBezTo>
                    <a:pt x="3252122" y="1263697"/>
                    <a:pt x="3223098" y="1234036"/>
                    <a:pt x="3223098" y="1197447"/>
                  </a:cubicBezTo>
                  <a:cubicBezTo>
                    <a:pt x="3223098" y="1160858"/>
                    <a:pt x="3252122" y="1131197"/>
                    <a:pt x="3287926" y="1131197"/>
                  </a:cubicBezTo>
                  <a:cubicBezTo>
                    <a:pt x="3323730" y="1131197"/>
                    <a:pt x="3352754" y="1160858"/>
                    <a:pt x="3352754" y="1197447"/>
                  </a:cubicBezTo>
                  <a:cubicBezTo>
                    <a:pt x="3352754" y="1234036"/>
                    <a:pt x="3323730" y="1263697"/>
                    <a:pt x="3287926" y="1263697"/>
                  </a:cubicBezTo>
                  <a:close/>
                  <a:moveTo>
                    <a:pt x="3104034" y="1263697"/>
                  </a:moveTo>
                  <a:cubicBezTo>
                    <a:pt x="3068231" y="1263697"/>
                    <a:pt x="3039206" y="1234036"/>
                    <a:pt x="3039206" y="1197447"/>
                  </a:cubicBezTo>
                  <a:cubicBezTo>
                    <a:pt x="3039206" y="1160858"/>
                    <a:pt x="3068231" y="1131197"/>
                    <a:pt x="3104034" y="1131197"/>
                  </a:cubicBezTo>
                  <a:cubicBezTo>
                    <a:pt x="3139837" y="1131197"/>
                    <a:pt x="3168861" y="1160858"/>
                    <a:pt x="3168861" y="1197447"/>
                  </a:cubicBezTo>
                  <a:cubicBezTo>
                    <a:pt x="3168861" y="1234036"/>
                    <a:pt x="3139837" y="1263697"/>
                    <a:pt x="3104034" y="1263697"/>
                  </a:cubicBezTo>
                  <a:close/>
                  <a:moveTo>
                    <a:pt x="2920143" y="1263697"/>
                  </a:moveTo>
                  <a:cubicBezTo>
                    <a:pt x="2884339" y="1263697"/>
                    <a:pt x="2855315" y="1234036"/>
                    <a:pt x="2855315" y="1197447"/>
                  </a:cubicBezTo>
                  <a:cubicBezTo>
                    <a:pt x="2855315" y="1160858"/>
                    <a:pt x="2884339" y="1131197"/>
                    <a:pt x="2920143" y="1131197"/>
                  </a:cubicBezTo>
                  <a:cubicBezTo>
                    <a:pt x="2955946" y="1131197"/>
                    <a:pt x="2984970" y="1160858"/>
                    <a:pt x="2984970" y="1197447"/>
                  </a:cubicBezTo>
                  <a:cubicBezTo>
                    <a:pt x="2984970" y="1234036"/>
                    <a:pt x="2955946" y="1263697"/>
                    <a:pt x="2920143" y="1263697"/>
                  </a:cubicBezTo>
                  <a:close/>
                  <a:moveTo>
                    <a:pt x="2721523" y="1263697"/>
                  </a:moveTo>
                  <a:cubicBezTo>
                    <a:pt x="2685719" y="1263697"/>
                    <a:pt x="2656695" y="1234036"/>
                    <a:pt x="2656695" y="1197447"/>
                  </a:cubicBezTo>
                  <a:cubicBezTo>
                    <a:pt x="2656695" y="1160858"/>
                    <a:pt x="2685719" y="1131197"/>
                    <a:pt x="2721523" y="1131197"/>
                  </a:cubicBezTo>
                  <a:cubicBezTo>
                    <a:pt x="2757326" y="1131197"/>
                    <a:pt x="2786350" y="1160858"/>
                    <a:pt x="2786350" y="1197447"/>
                  </a:cubicBezTo>
                  <a:cubicBezTo>
                    <a:pt x="2786350" y="1234036"/>
                    <a:pt x="2757326" y="1263697"/>
                    <a:pt x="2721523" y="1263697"/>
                  </a:cubicBezTo>
                  <a:close/>
                  <a:moveTo>
                    <a:pt x="2523126" y="1264706"/>
                  </a:moveTo>
                  <a:cubicBezTo>
                    <a:pt x="2487322" y="1264706"/>
                    <a:pt x="2458298" y="1235045"/>
                    <a:pt x="2458298" y="1198456"/>
                  </a:cubicBezTo>
                  <a:cubicBezTo>
                    <a:pt x="2458298" y="1161867"/>
                    <a:pt x="2487322" y="1132206"/>
                    <a:pt x="2523126" y="1132206"/>
                  </a:cubicBezTo>
                  <a:cubicBezTo>
                    <a:pt x="2558929" y="1132206"/>
                    <a:pt x="2587953" y="1161867"/>
                    <a:pt x="2587953" y="1198456"/>
                  </a:cubicBezTo>
                  <a:cubicBezTo>
                    <a:pt x="2587953" y="1235045"/>
                    <a:pt x="2558929" y="1264706"/>
                    <a:pt x="2523126" y="1264706"/>
                  </a:cubicBezTo>
                  <a:close/>
                  <a:moveTo>
                    <a:pt x="2339234" y="1264706"/>
                  </a:moveTo>
                  <a:cubicBezTo>
                    <a:pt x="2303430" y="1264706"/>
                    <a:pt x="2274406" y="1235045"/>
                    <a:pt x="2274406" y="1198456"/>
                  </a:cubicBezTo>
                  <a:cubicBezTo>
                    <a:pt x="2274406" y="1161867"/>
                    <a:pt x="2303430" y="1132206"/>
                    <a:pt x="2339234" y="1132206"/>
                  </a:cubicBezTo>
                  <a:cubicBezTo>
                    <a:pt x="2375038" y="1132206"/>
                    <a:pt x="2404062" y="1161867"/>
                    <a:pt x="2404062" y="1198456"/>
                  </a:cubicBezTo>
                  <a:cubicBezTo>
                    <a:pt x="2404062" y="1235045"/>
                    <a:pt x="2375038" y="1264706"/>
                    <a:pt x="2339234" y="1264706"/>
                  </a:cubicBezTo>
                  <a:close/>
                  <a:moveTo>
                    <a:pt x="2155343" y="1264706"/>
                  </a:moveTo>
                  <a:cubicBezTo>
                    <a:pt x="2119540" y="1264706"/>
                    <a:pt x="2090515" y="1235045"/>
                    <a:pt x="2090515" y="1198456"/>
                  </a:cubicBezTo>
                  <a:cubicBezTo>
                    <a:pt x="2090515" y="1161867"/>
                    <a:pt x="2119540" y="1132206"/>
                    <a:pt x="2155343" y="1132206"/>
                  </a:cubicBezTo>
                  <a:cubicBezTo>
                    <a:pt x="2191146" y="1132206"/>
                    <a:pt x="2220170" y="1161867"/>
                    <a:pt x="2220170" y="1198456"/>
                  </a:cubicBezTo>
                  <a:cubicBezTo>
                    <a:pt x="2220170" y="1235045"/>
                    <a:pt x="2191146" y="1264706"/>
                    <a:pt x="2155343" y="1264706"/>
                  </a:cubicBezTo>
                  <a:close/>
                  <a:moveTo>
                    <a:pt x="1971452" y="1264706"/>
                  </a:moveTo>
                  <a:cubicBezTo>
                    <a:pt x="1935648" y="1264706"/>
                    <a:pt x="1906624" y="1235045"/>
                    <a:pt x="1906624" y="1198456"/>
                  </a:cubicBezTo>
                  <a:cubicBezTo>
                    <a:pt x="1906624" y="1161867"/>
                    <a:pt x="1935648" y="1132206"/>
                    <a:pt x="1971452" y="1132206"/>
                  </a:cubicBezTo>
                  <a:cubicBezTo>
                    <a:pt x="2007255" y="1132206"/>
                    <a:pt x="2036280" y="1161867"/>
                    <a:pt x="2036280" y="1198456"/>
                  </a:cubicBezTo>
                  <a:cubicBezTo>
                    <a:pt x="2036280" y="1235045"/>
                    <a:pt x="2007255" y="1264706"/>
                    <a:pt x="1971452" y="1264706"/>
                  </a:cubicBezTo>
                  <a:close/>
                  <a:moveTo>
                    <a:pt x="1787561" y="1264706"/>
                  </a:moveTo>
                  <a:cubicBezTo>
                    <a:pt x="1751756" y="1264706"/>
                    <a:pt x="1722733" y="1235045"/>
                    <a:pt x="1722733" y="1198456"/>
                  </a:cubicBezTo>
                  <a:cubicBezTo>
                    <a:pt x="1722733" y="1161867"/>
                    <a:pt x="1751756" y="1132206"/>
                    <a:pt x="1787561" y="1132206"/>
                  </a:cubicBezTo>
                  <a:cubicBezTo>
                    <a:pt x="1823363" y="1132206"/>
                    <a:pt x="1852388" y="1161867"/>
                    <a:pt x="1852388" y="1198456"/>
                  </a:cubicBezTo>
                  <a:cubicBezTo>
                    <a:pt x="1852388" y="1235045"/>
                    <a:pt x="1823363" y="1264706"/>
                    <a:pt x="1787561" y="1264706"/>
                  </a:cubicBezTo>
                  <a:close/>
                  <a:moveTo>
                    <a:pt x="1603668" y="1264706"/>
                  </a:moveTo>
                  <a:cubicBezTo>
                    <a:pt x="1567865" y="1264706"/>
                    <a:pt x="1538841" y="1235045"/>
                    <a:pt x="1538841" y="1198456"/>
                  </a:cubicBezTo>
                  <a:cubicBezTo>
                    <a:pt x="1538841" y="1161867"/>
                    <a:pt x="1567865" y="1132206"/>
                    <a:pt x="1603668" y="1132206"/>
                  </a:cubicBezTo>
                  <a:cubicBezTo>
                    <a:pt x="1639472" y="1132206"/>
                    <a:pt x="1668496" y="1161867"/>
                    <a:pt x="1668496" y="1198456"/>
                  </a:cubicBezTo>
                  <a:cubicBezTo>
                    <a:pt x="1668496" y="1235045"/>
                    <a:pt x="1639472" y="1264706"/>
                    <a:pt x="1603668" y="1264706"/>
                  </a:cubicBezTo>
                  <a:close/>
                  <a:moveTo>
                    <a:pt x="1405048" y="1264706"/>
                  </a:moveTo>
                  <a:cubicBezTo>
                    <a:pt x="1369246" y="1264706"/>
                    <a:pt x="1340221" y="1235045"/>
                    <a:pt x="1340221" y="1198456"/>
                  </a:cubicBezTo>
                  <a:cubicBezTo>
                    <a:pt x="1340221" y="1161867"/>
                    <a:pt x="1369246" y="1132206"/>
                    <a:pt x="1405048" y="1132206"/>
                  </a:cubicBezTo>
                  <a:cubicBezTo>
                    <a:pt x="1440851" y="1132206"/>
                    <a:pt x="1469876" y="1161867"/>
                    <a:pt x="1469876" y="1198456"/>
                  </a:cubicBezTo>
                  <a:cubicBezTo>
                    <a:pt x="1469876" y="1235045"/>
                    <a:pt x="1440851" y="1264706"/>
                    <a:pt x="1405048" y="1264706"/>
                  </a:cubicBezTo>
                  <a:close/>
                  <a:moveTo>
                    <a:pt x="7759394" y="1266725"/>
                  </a:moveTo>
                  <a:cubicBezTo>
                    <a:pt x="7723590" y="1266725"/>
                    <a:pt x="7694566" y="1237064"/>
                    <a:pt x="7694566" y="1200475"/>
                  </a:cubicBezTo>
                  <a:cubicBezTo>
                    <a:pt x="7694566" y="1163886"/>
                    <a:pt x="7723590" y="1134225"/>
                    <a:pt x="7759394" y="1134225"/>
                  </a:cubicBezTo>
                  <a:cubicBezTo>
                    <a:pt x="7795198" y="1134225"/>
                    <a:pt x="7824222" y="1163886"/>
                    <a:pt x="7824222" y="1200475"/>
                  </a:cubicBezTo>
                  <a:cubicBezTo>
                    <a:pt x="7824222" y="1237064"/>
                    <a:pt x="7795198" y="1266725"/>
                    <a:pt x="7759394" y="1266725"/>
                  </a:cubicBezTo>
                  <a:close/>
                  <a:moveTo>
                    <a:pt x="7575503" y="1266725"/>
                  </a:moveTo>
                  <a:cubicBezTo>
                    <a:pt x="7539700" y="1266725"/>
                    <a:pt x="7510676" y="1237064"/>
                    <a:pt x="7510676" y="1200475"/>
                  </a:cubicBezTo>
                  <a:cubicBezTo>
                    <a:pt x="7510676" y="1163886"/>
                    <a:pt x="7539700" y="1134225"/>
                    <a:pt x="7575503" y="1134225"/>
                  </a:cubicBezTo>
                  <a:cubicBezTo>
                    <a:pt x="7611306" y="1134225"/>
                    <a:pt x="7640330" y="1163886"/>
                    <a:pt x="7640330" y="1200475"/>
                  </a:cubicBezTo>
                  <a:cubicBezTo>
                    <a:pt x="7640330" y="1237064"/>
                    <a:pt x="7611306" y="1266725"/>
                    <a:pt x="7575503" y="1266725"/>
                  </a:cubicBezTo>
                  <a:close/>
                  <a:moveTo>
                    <a:pt x="7391612" y="1266725"/>
                  </a:moveTo>
                  <a:cubicBezTo>
                    <a:pt x="7355809" y="1266725"/>
                    <a:pt x="7326784" y="1237064"/>
                    <a:pt x="7326784" y="1200475"/>
                  </a:cubicBezTo>
                  <a:cubicBezTo>
                    <a:pt x="7326784" y="1163886"/>
                    <a:pt x="7355809" y="1134225"/>
                    <a:pt x="7391612" y="1134225"/>
                  </a:cubicBezTo>
                  <a:cubicBezTo>
                    <a:pt x="7427415" y="1134225"/>
                    <a:pt x="7456440" y="1163886"/>
                    <a:pt x="7456440" y="1200475"/>
                  </a:cubicBezTo>
                  <a:cubicBezTo>
                    <a:pt x="7456440" y="1237064"/>
                    <a:pt x="7427415" y="1266725"/>
                    <a:pt x="7391612" y="1266725"/>
                  </a:cubicBezTo>
                  <a:close/>
                  <a:moveTo>
                    <a:pt x="7207720" y="1266725"/>
                  </a:moveTo>
                  <a:cubicBezTo>
                    <a:pt x="7171917" y="1266725"/>
                    <a:pt x="7142893" y="1237064"/>
                    <a:pt x="7142893" y="1200475"/>
                  </a:cubicBezTo>
                  <a:cubicBezTo>
                    <a:pt x="7142893" y="1163886"/>
                    <a:pt x="7171917" y="1134225"/>
                    <a:pt x="7207720" y="1134225"/>
                  </a:cubicBezTo>
                  <a:cubicBezTo>
                    <a:pt x="7243524" y="1134225"/>
                    <a:pt x="7272548" y="1163886"/>
                    <a:pt x="7272548" y="1200475"/>
                  </a:cubicBezTo>
                  <a:cubicBezTo>
                    <a:pt x="7272548" y="1237064"/>
                    <a:pt x="7243524" y="1266725"/>
                    <a:pt x="7207720" y="1266725"/>
                  </a:cubicBezTo>
                  <a:close/>
                  <a:moveTo>
                    <a:pt x="7023828" y="1266725"/>
                  </a:moveTo>
                  <a:cubicBezTo>
                    <a:pt x="6988026" y="1266725"/>
                    <a:pt x="6959001" y="1237064"/>
                    <a:pt x="6959001" y="1200475"/>
                  </a:cubicBezTo>
                  <a:cubicBezTo>
                    <a:pt x="6959001" y="1163886"/>
                    <a:pt x="6988026" y="1134225"/>
                    <a:pt x="7023828" y="1134225"/>
                  </a:cubicBezTo>
                  <a:cubicBezTo>
                    <a:pt x="7059632" y="1134225"/>
                    <a:pt x="7088656" y="1163886"/>
                    <a:pt x="7088656" y="1200475"/>
                  </a:cubicBezTo>
                  <a:cubicBezTo>
                    <a:pt x="7088656" y="1237064"/>
                    <a:pt x="7059632" y="1266725"/>
                    <a:pt x="7023828" y="1266725"/>
                  </a:cubicBezTo>
                  <a:close/>
                  <a:moveTo>
                    <a:pt x="6839937" y="1266725"/>
                  </a:moveTo>
                  <a:cubicBezTo>
                    <a:pt x="6804134" y="1266725"/>
                    <a:pt x="6775110" y="1237064"/>
                    <a:pt x="6775110" y="1200475"/>
                  </a:cubicBezTo>
                  <a:cubicBezTo>
                    <a:pt x="6775110" y="1163886"/>
                    <a:pt x="6804134" y="1134225"/>
                    <a:pt x="6839937" y="1134225"/>
                  </a:cubicBezTo>
                  <a:cubicBezTo>
                    <a:pt x="6875741" y="1134225"/>
                    <a:pt x="6904765" y="1163886"/>
                    <a:pt x="6904765" y="1200475"/>
                  </a:cubicBezTo>
                  <a:cubicBezTo>
                    <a:pt x="6904765" y="1237064"/>
                    <a:pt x="6875741" y="1266725"/>
                    <a:pt x="6839937" y="1266725"/>
                  </a:cubicBezTo>
                  <a:close/>
                  <a:moveTo>
                    <a:pt x="6641318" y="1266725"/>
                  </a:moveTo>
                  <a:cubicBezTo>
                    <a:pt x="6605514" y="1266725"/>
                    <a:pt x="6576490" y="1237064"/>
                    <a:pt x="6576490" y="1200475"/>
                  </a:cubicBezTo>
                  <a:cubicBezTo>
                    <a:pt x="6576490" y="1163886"/>
                    <a:pt x="6605514" y="1134225"/>
                    <a:pt x="6641318" y="1134225"/>
                  </a:cubicBezTo>
                  <a:cubicBezTo>
                    <a:pt x="6677120" y="1134225"/>
                    <a:pt x="6706144" y="1163886"/>
                    <a:pt x="6706144" y="1200475"/>
                  </a:cubicBezTo>
                  <a:cubicBezTo>
                    <a:pt x="6706144" y="1237064"/>
                    <a:pt x="6677120" y="1266725"/>
                    <a:pt x="6641318" y="1266725"/>
                  </a:cubicBezTo>
                  <a:close/>
                  <a:moveTo>
                    <a:pt x="5150149" y="1268743"/>
                  </a:moveTo>
                  <a:cubicBezTo>
                    <a:pt x="5114345" y="1268743"/>
                    <a:pt x="5085321" y="1239082"/>
                    <a:pt x="5085321" y="1202493"/>
                  </a:cubicBezTo>
                  <a:cubicBezTo>
                    <a:pt x="5085321" y="1165904"/>
                    <a:pt x="5114345" y="1136243"/>
                    <a:pt x="5150149" y="1136243"/>
                  </a:cubicBezTo>
                  <a:cubicBezTo>
                    <a:pt x="5185953" y="1136243"/>
                    <a:pt x="5214976" y="1165904"/>
                    <a:pt x="5214976" y="1202493"/>
                  </a:cubicBezTo>
                  <a:cubicBezTo>
                    <a:pt x="5214976" y="1239082"/>
                    <a:pt x="5185953" y="1268743"/>
                    <a:pt x="5150149" y="1268743"/>
                  </a:cubicBezTo>
                  <a:close/>
                  <a:moveTo>
                    <a:pt x="4966257" y="1268743"/>
                  </a:moveTo>
                  <a:cubicBezTo>
                    <a:pt x="4930454" y="1268743"/>
                    <a:pt x="4901430" y="1239082"/>
                    <a:pt x="4901430" y="1202493"/>
                  </a:cubicBezTo>
                  <a:cubicBezTo>
                    <a:pt x="4901430" y="1165904"/>
                    <a:pt x="4930454" y="1136243"/>
                    <a:pt x="4966257" y="1136243"/>
                  </a:cubicBezTo>
                  <a:cubicBezTo>
                    <a:pt x="5002061" y="1136243"/>
                    <a:pt x="5031085" y="1165904"/>
                    <a:pt x="5031085" y="1202493"/>
                  </a:cubicBezTo>
                  <a:cubicBezTo>
                    <a:pt x="5031085" y="1239082"/>
                    <a:pt x="5002061" y="1268743"/>
                    <a:pt x="4966257" y="1268743"/>
                  </a:cubicBezTo>
                  <a:close/>
                  <a:moveTo>
                    <a:pt x="4782366" y="1268743"/>
                  </a:moveTo>
                  <a:cubicBezTo>
                    <a:pt x="4746563" y="1268743"/>
                    <a:pt x="4717539" y="1239082"/>
                    <a:pt x="4717539" y="1202493"/>
                  </a:cubicBezTo>
                  <a:cubicBezTo>
                    <a:pt x="4717539" y="1165904"/>
                    <a:pt x="4746563" y="1136243"/>
                    <a:pt x="4782366" y="1136243"/>
                  </a:cubicBezTo>
                  <a:cubicBezTo>
                    <a:pt x="4818169" y="1136243"/>
                    <a:pt x="4847193" y="1165904"/>
                    <a:pt x="4847193" y="1202493"/>
                  </a:cubicBezTo>
                  <a:cubicBezTo>
                    <a:pt x="4847193" y="1239082"/>
                    <a:pt x="4818169" y="1268743"/>
                    <a:pt x="4782366" y="1268743"/>
                  </a:cubicBezTo>
                  <a:close/>
                  <a:moveTo>
                    <a:pt x="4598475" y="1268743"/>
                  </a:moveTo>
                  <a:cubicBezTo>
                    <a:pt x="4562671" y="1268743"/>
                    <a:pt x="4533648" y="1239082"/>
                    <a:pt x="4533648" y="1202493"/>
                  </a:cubicBezTo>
                  <a:cubicBezTo>
                    <a:pt x="4533648" y="1165904"/>
                    <a:pt x="4562671" y="1136243"/>
                    <a:pt x="4598475" y="1136243"/>
                  </a:cubicBezTo>
                  <a:cubicBezTo>
                    <a:pt x="4634278" y="1136243"/>
                    <a:pt x="4663303" y="1165904"/>
                    <a:pt x="4663303" y="1202493"/>
                  </a:cubicBezTo>
                  <a:cubicBezTo>
                    <a:pt x="4663303" y="1239082"/>
                    <a:pt x="4634278" y="1268743"/>
                    <a:pt x="4598475" y="1268743"/>
                  </a:cubicBezTo>
                  <a:close/>
                  <a:moveTo>
                    <a:pt x="4414583" y="1268743"/>
                  </a:moveTo>
                  <a:cubicBezTo>
                    <a:pt x="4378779" y="1268743"/>
                    <a:pt x="4349755" y="1239082"/>
                    <a:pt x="4349755" y="1202493"/>
                  </a:cubicBezTo>
                  <a:cubicBezTo>
                    <a:pt x="4349755" y="1165904"/>
                    <a:pt x="4378779" y="1136243"/>
                    <a:pt x="4414583" y="1136243"/>
                  </a:cubicBezTo>
                  <a:cubicBezTo>
                    <a:pt x="4450386" y="1136243"/>
                    <a:pt x="4479410" y="1165904"/>
                    <a:pt x="4479410" y="1202493"/>
                  </a:cubicBezTo>
                  <a:cubicBezTo>
                    <a:pt x="4479410" y="1239082"/>
                    <a:pt x="4450386" y="1268743"/>
                    <a:pt x="4414583" y="1268743"/>
                  </a:cubicBezTo>
                  <a:close/>
                  <a:moveTo>
                    <a:pt x="4230691" y="1268743"/>
                  </a:moveTo>
                  <a:cubicBezTo>
                    <a:pt x="4194888" y="1268743"/>
                    <a:pt x="4165863" y="1239082"/>
                    <a:pt x="4165863" y="1202493"/>
                  </a:cubicBezTo>
                  <a:cubicBezTo>
                    <a:pt x="4165863" y="1165904"/>
                    <a:pt x="4194888" y="1136243"/>
                    <a:pt x="4230691" y="1136243"/>
                  </a:cubicBezTo>
                  <a:cubicBezTo>
                    <a:pt x="4266495" y="1136243"/>
                    <a:pt x="4295519" y="1165904"/>
                    <a:pt x="4295519" y="1202493"/>
                  </a:cubicBezTo>
                  <a:cubicBezTo>
                    <a:pt x="4295519" y="1239082"/>
                    <a:pt x="4266495" y="1268743"/>
                    <a:pt x="4230691" y="1268743"/>
                  </a:cubicBezTo>
                  <a:close/>
                  <a:moveTo>
                    <a:pt x="4032071" y="1268743"/>
                  </a:moveTo>
                  <a:cubicBezTo>
                    <a:pt x="3996268" y="1268743"/>
                    <a:pt x="3967243" y="1239082"/>
                    <a:pt x="3967243" y="1202493"/>
                  </a:cubicBezTo>
                  <a:cubicBezTo>
                    <a:pt x="3967243" y="1165904"/>
                    <a:pt x="3996268" y="1136243"/>
                    <a:pt x="4032071" y="1136243"/>
                  </a:cubicBezTo>
                  <a:cubicBezTo>
                    <a:pt x="4067874" y="1136243"/>
                    <a:pt x="4096898" y="1165904"/>
                    <a:pt x="4096898" y="1202493"/>
                  </a:cubicBezTo>
                  <a:cubicBezTo>
                    <a:pt x="4096898" y="1239082"/>
                    <a:pt x="4067874" y="1268743"/>
                    <a:pt x="4032071" y="1268743"/>
                  </a:cubicBezTo>
                  <a:close/>
                  <a:moveTo>
                    <a:pt x="1188874" y="1271771"/>
                  </a:moveTo>
                  <a:cubicBezTo>
                    <a:pt x="1153071" y="1271771"/>
                    <a:pt x="1124047" y="1242110"/>
                    <a:pt x="1124047" y="1205521"/>
                  </a:cubicBezTo>
                  <a:cubicBezTo>
                    <a:pt x="1124047" y="1168932"/>
                    <a:pt x="1153071" y="1139271"/>
                    <a:pt x="1188874" y="1139271"/>
                  </a:cubicBezTo>
                  <a:cubicBezTo>
                    <a:pt x="1224678" y="1139271"/>
                    <a:pt x="1253702" y="1168932"/>
                    <a:pt x="1253702" y="1205521"/>
                  </a:cubicBezTo>
                  <a:cubicBezTo>
                    <a:pt x="1253702" y="1242110"/>
                    <a:pt x="1224678" y="1271771"/>
                    <a:pt x="1188874" y="1271771"/>
                  </a:cubicBezTo>
                  <a:close/>
                  <a:moveTo>
                    <a:pt x="1004983" y="1271771"/>
                  </a:moveTo>
                  <a:cubicBezTo>
                    <a:pt x="969180" y="1271771"/>
                    <a:pt x="940155" y="1242110"/>
                    <a:pt x="940155" y="1205521"/>
                  </a:cubicBezTo>
                  <a:cubicBezTo>
                    <a:pt x="940155" y="1168932"/>
                    <a:pt x="969180" y="1139271"/>
                    <a:pt x="1004983" y="1139271"/>
                  </a:cubicBezTo>
                  <a:cubicBezTo>
                    <a:pt x="1040786" y="1139271"/>
                    <a:pt x="1069811" y="1168932"/>
                    <a:pt x="1069811" y="1205521"/>
                  </a:cubicBezTo>
                  <a:cubicBezTo>
                    <a:pt x="1069811" y="1242110"/>
                    <a:pt x="1040786" y="1271771"/>
                    <a:pt x="1004983" y="1271771"/>
                  </a:cubicBezTo>
                  <a:close/>
                  <a:moveTo>
                    <a:pt x="821092" y="1271771"/>
                  </a:moveTo>
                  <a:cubicBezTo>
                    <a:pt x="785288" y="1271771"/>
                    <a:pt x="756264" y="1242110"/>
                    <a:pt x="756264" y="1205521"/>
                  </a:cubicBezTo>
                  <a:cubicBezTo>
                    <a:pt x="756264" y="1168932"/>
                    <a:pt x="785288" y="1139271"/>
                    <a:pt x="821092" y="1139271"/>
                  </a:cubicBezTo>
                  <a:cubicBezTo>
                    <a:pt x="856895" y="1139271"/>
                    <a:pt x="885920" y="1168932"/>
                    <a:pt x="885920" y="1205521"/>
                  </a:cubicBezTo>
                  <a:cubicBezTo>
                    <a:pt x="885920" y="1242110"/>
                    <a:pt x="856895" y="1271771"/>
                    <a:pt x="821092" y="1271771"/>
                  </a:cubicBezTo>
                  <a:close/>
                  <a:moveTo>
                    <a:pt x="637202" y="1271771"/>
                  </a:moveTo>
                  <a:cubicBezTo>
                    <a:pt x="601397" y="1271771"/>
                    <a:pt x="572374" y="1242110"/>
                    <a:pt x="572374" y="1205521"/>
                  </a:cubicBezTo>
                  <a:cubicBezTo>
                    <a:pt x="572374" y="1168932"/>
                    <a:pt x="601397" y="1139271"/>
                    <a:pt x="637202" y="1139271"/>
                  </a:cubicBezTo>
                  <a:cubicBezTo>
                    <a:pt x="673004" y="1139271"/>
                    <a:pt x="702030" y="1168932"/>
                    <a:pt x="702030" y="1205521"/>
                  </a:cubicBezTo>
                  <a:cubicBezTo>
                    <a:pt x="702030" y="1242110"/>
                    <a:pt x="673004" y="1271771"/>
                    <a:pt x="637202" y="1271771"/>
                  </a:cubicBezTo>
                  <a:close/>
                  <a:moveTo>
                    <a:pt x="453308" y="1271771"/>
                  </a:moveTo>
                  <a:cubicBezTo>
                    <a:pt x="417506" y="1271771"/>
                    <a:pt x="388481" y="1242110"/>
                    <a:pt x="388481" y="1205521"/>
                  </a:cubicBezTo>
                  <a:cubicBezTo>
                    <a:pt x="388481" y="1168932"/>
                    <a:pt x="417506" y="1139271"/>
                    <a:pt x="453308" y="1139271"/>
                  </a:cubicBezTo>
                  <a:cubicBezTo>
                    <a:pt x="489112" y="1139271"/>
                    <a:pt x="518136" y="1168932"/>
                    <a:pt x="518136" y="1205521"/>
                  </a:cubicBezTo>
                  <a:cubicBezTo>
                    <a:pt x="518136" y="1242110"/>
                    <a:pt x="489112" y="1271771"/>
                    <a:pt x="453308" y="1271771"/>
                  </a:cubicBezTo>
                  <a:close/>
                  <a:moveTo>
                    <a:pt x="269417" y="1271771"/>
                  </a:moveTo>
                  <a:cubicBezTo>
                    <a:pt x="233614" y="1271771"/>
                    <a:pt x="204589" y="1242110"/>
                    <a:pt x="204589" y="1205521"/>
                  </a:cubicBezTo>
                  <a:cubicBezTo>
                    <a:pt x="204589" y="1168932"/>
                    <a:pt x="233614" y="1139271"/>
                    <a:pt x="269417" y="1139271"/>
                  </a:cubicBezTo>
                  <a:cubicBezTo>
                    <a:pt x="305220" y="1139271"/>
                    <a:pt x="334245" y="1168932"/>
                    <a:pt x="334245" y="1205521"/>
                  </a:cubicBezTo>
                  <a:cubicBezTo>
                    <a:pt x="334245" y="1242110"/>
                    <a:pt x="305220" y="1271771"/>
                    <a:pt x="269417" y="1271771"/>
                  </a:cubicBezTo>
                  <a:close/>
                  <a:moveTo>
                    <a:pt x="70797" y="1271771"/>
                  </a:moveTo>
                  <a:cubicBezTo>
                    <a:pt x="34993" y="1271771"/>
                    <a:pt x="5970" y="1242110"/>
                    <a:pt x="5970" y="1205521"/>
                  </a:cubicBezTo>
                  <a:cubicBezTo>
                    <a:pt x="5970" y="1168932"/>
                    <a:pt x="34993" y="1139271"/>
                    <a:pt x="70797" y="1139271"/>
                  </a:cubicBezTo>
                  <a:cubicBezTo>
                    <a:pt x="106601" y="1139271"/>
                    <a:pt x="135625" y="1168932"/>
                    <a:pt x="135625" y="1205521"/>
                  </a:cubicBezTo>
                  <a:cubicBezTo>
                    <a:pt x="135625" y="1242110"/>
                    <a:pt x="106601" y="1271771"/>
                    <a:pt x="70797" y="1271771"/>
                  </a:cubicBezTo>
                  <a:close/>
                  <a:moveTo>
                    <a:pt x="6454772" y="1479281"/>
                  </a:moveTo>
                  <a:cubicBezTo>
                    <a:pt x="6418968" y="1479281"/>
                    <a:pt x="6389944" y="1449620"/>
                    <a:pt x="6389944" y="1413031"/>
                  </a:cubicBezTo>
                  <a:cubicBezTo>
                    <a:pt x="6389944" y="1376442"/>
                    <a:pt x="6418968" y="1346781"/>
                    <a:pt x="6454772" y="1346781"/>
                  </a:cubicBezTo>
                  <a:cubicBezTo>
                    <a:pt x="6490575" y="1346781"/>
                    <a:pt x="6519600" y="1376442"/>
                    <a:pt x="6519600" y="1413031"/>
                  </a:cubicBezTo>
                  <a:cubicBezTo>
                    <a:pt x="6519600" y="1449620"/>
                    <a:pt x="6490575" y="1479281"/>
                    <a:pt x="6454772" y="1479281"/>
                  </a:cubicBezTo>
                  <a:close/>
                  <a:moveTo>
                    <a:pt x="6270880" y="1479281"/>
                  </a:moveTo>
                  <a:cubicBezTo>
                    <a:pt x="6235077" y="1479281"/>
                    <a:pt x="6206052" y="1449620"/>
                    <a:pt x="6206052" y="1413031"/>
                  </a:cubicBezTo>
                  <a:cubicBezTo>
                    <a:pt x="6206052" y="1376442"/>
                    <a:pt x="6235077" y="1346781"/>
                    <a:pt x="6270880" y="1346781"/>
                  </a:cubicBezTo>
                  <a:cubicBezTo>
                    <a:pt x="6306684" y="1346781"/>
                    <a:pt x="6335708" y="1376442"/>
                    <a:pt x="6335708" y="1413031"/>
                  </a:cubicBezTo>
                  <a:cubicBezTo>
                    <a:pt x="6335708" y="1449620"/>
                    <a:pt x="6306684" y="1479281"/>
                    <a:pt x="6270880" y="1479281"/>
                  </a:cubicBezTo>
                  <a:close/>
                  <a:moveTo>
                    <a:pt x="6086990" y="1479281"/>
                  </a:moveTo>
                  <a:cubicBezTo>
                    <a:pt x="6051186" y="1479281"/>
                    <a:pt x="6022162" y="1449620"/>
                    <a:pt x="6022162" y="1413031"/>
                  </a:cubicBezTo>
                  <a:cubicBezTo>
                    <a:pt x="6022162" y="1376442"/>
                    <a:pt x="6051186" y="1346781"/>
                    <a:pt x="6086990" y="1346781"/>
                  </a:cubicBezTo>
                  <a:cubicBezTo>
                    <a:pt x="6122793" y="1346781"/>
                    <a:pt x="6151817" y="1376442"/>
                    <a:pt x="6151817" y="1413031"/>
                  </a:cubicBezTo>
                  <a:cubicBezTo>
                    <a:pt x="6151817" y="1449620"/>
                    <a:pt x="6122793" y="1479281"/>
                    <a:pt x="6086990" y="1479281"/>
                  </a:cubicBezTo>
                  <a:close/>
                  <a:moveTo>
                    <a:pt x="5903098" y="1479281"/>
                  </a:moveTo>
                  <a:cubicBezTo>
                    <a:pt x="5867295" y="1479281"/>
                    <a:pt x="5838270" y="1449620"/>
                    <a:pt x="5838270" y="1413031"/>
                  </a:cubicBezTo>
                  <a:cubicBezTo>
                    <a:pt x="5838270" y="1376442"/>
                    <a:pt x="5867295" y="1346781"/>
                    <a:pt x="5903098" y="1346781"/>
                  </a:cubicBezTo>
                  <a:cubicBezTo>
                    <a:pt x="5938902" y="1346781"/>
                    <a:pt x="5967926" y="1376442"/>
                    <a:pt x="5967926" y="1413031"/>
                  </a:cubicBezTo>
                  <a:cubicBezTo>
                    <a:pt x="5967926" y="1449620"/>
                    <a:pt x="5938902" y="1479281"/>
                    <a:pt x="5903098" y="1479281"/>
                  </a:cubicBezTo>
                  <a:close/>
                  <a:moveTo>
                    <a:pt x="5719207" y="1479281"/>
                  </a:moveTo>
                  <a:cubicBezTo>
                    <a:pt x="5683403" y="1479281"/>
                    <a:pt x="5654379" y="1449620"/>
                    <a:pt x="5654379" y="1413031"/>
                  </a:cubicBezTo>
                  <a:cubicBezTo>
                    <a:pt x="5654379" y="1376442"/>
                    <a:pt x="5683403" y="1346781"/>
                    <a:pt x="5719207" y="1346781"/>
                  </a:cubicBezTo>
                  <a:cubicBezTo>
                    <a:pt x="5755009" y="1346781"/>
                    <a:pt x="5784034" y="1376442"/>
                    <a:pt x="5784034" y="1413031"/>
                  </a:cubicBezTo>
                  <a:cubicBezTo>
                    <a:pt x="5784034" y="1449620"/>
                    <a:pt x="5755009" y="1479281"/>
                    <a:pt x="5719207" y="1479281"/>
                  </a:cubicBezTo>
                  <a:close/>
                  <a:moveTo>
                    <a:pt x="5535315" y="1479281"/>
                  </a:moveTo>
                  <a:cubicBezTo>
                    <a:pt x="5499511" y="1479281"/>
                    <a:pt x="5470487" y="1449620"/>
                    <a:pt x="5470487" y="1413031"/>
                  </a:cubicBezTo>
                  <a:cubicBezTo>
                    <a:pt x="5470487" y="1376442"/>
                    <a:pt x="5499511" y="1346781"/>
                    <a:pt x="5535315" y="1346781"/>
                  </a:cubicBezTo>
                  <a:cubicBezTo>
                    <a:pt x="5571119" y="1346781"/>
                    <a:pt x="5600143" y="1376442"/>
                    <a:pt x="5600143" y="1413031"/>
                  </a:cubicBezTo>
                  <a:cubicBezTo>
                    <a:pt x="5600143" y="1449620"/>
                    <a:pt x="5571119" y="1479281"/>
                    <a:pt x="5535315" y="1479281"/>
                  </a:cubicBezTo>
                  <a:close/>
                  <a:moveTo>
                    <a:pt x="5336695" y="1479281"/>
                  </a:moveTo>
                  <a:cubicBezTo>
                    <a:pt x="5300891" y="1479281"/>
                    <a:pt x="5271867" y="1449620"/>
                    <a:pt x="5271867" y="1413031"/>
                  </a:cubicBezTo>
                  <a:cubicBezTo>
                    <a:pt x="5271867" y="1376442"/>
                    <a:pt x="5300891" y="1346781"/>
                    <a:pt x="5336695" y="1346781"/>
                  </a:cubicBezTo>
                  <a:cubicBezTo>
                    <a:pt x="5372498" y="1346781"/>
                    <a:pt x="5401522" y="1376442"/>
                    <a:pt x="5401522" y="1413031"/>
                  </a:cubicBezTo>
                  <a:cubicBezTo>
                    <a:pt x="5401522" y="1449620"/>
                    <a:pt x="5372498" y="1479281"/>
                    <a:pt x="5336695" y="1479281"/>
                  </a:cubicBezTo>
                  <a:close/>
                  <a:moveTo>
                    <a:pt x="3839600" y="1481299"/>
                  </a:moveTo>
                  <a:cubicBezTo>
                    <a:pt x="3803797" y="1481299"/>
                    <a:pt x="3774772" y="1451638"/>
                    <a:pt x="3774772" y="1415049"/>
                  </a:cubicBezTo>
                  <a:cubicBezTo>
                    <a:pt x="3774772" y="1378460"/>
                    <a:pt x="3803797" y="1348799"/>
                    <a:pt x="3839600" y="1348799"/>
                  </a:cubicBezTo>
                  <a:cubicBezTo>
                    <a:pt x="3875403" y="1348799"/>
                    <a:pt x="3904427" y="1378460"/>
                    <a:pt x="3904427" y="1415049"/>
                  </a:cubicBezTo>
                  <a:cubicBezTo>
                    <a:pt x="3904427" y="1451638"/>
                    <a:pt x="3875403" y="1481299"/>
                    <a:pt x="3839600" y="1481299"/>
                  </a:cubicBezTo>
                  <a:close/>
                  <a:moveTo>
                    <a:pt x="3655709" y="1481299"/>
                  </a:moveTo>
                  <a:cubicBezTo>
                    <a:pt x="3619905" y="1481299"/>
                    <a:pt x="3590881" y="1451638"/>
                    <a:pt x="3590881" y="1415049"/>
                  </a:cubicBezTo>
                  <a:cubicBezTo>
                    <a:pt x="3590881" y="1378460"/>
                    <a:pt x="3619905" y="1348799"/>
                    <a:pt x="3655709" y="1348799"/>
                  </a:cubicBezTo>
                  <a:cubicBezTo>
                    <a:pt x="3691512" y="1348799"/>
                    <a:pt x="3720536" y="1378460"/>
                    <a:pt x="3720536" y="1415049"/>
                  </a:cubicBezTo>
                  <a:cubicBezTo>
                    <a:pt x="3720536" y="1451638"/>
                    <a:pt x="3691512" y="1481299"/>
                    <a:pt x="3655709" y="1481299"/>
                  </a:cubicBezTo>
                  <a:close/>
                  <a:moveTo>
                    <a:pt x="3471818" y="1481299"/>
                  </a:moveTo>
                  <a:cubicBezTo>
                    <a:pt x="3436014" y="1481299"/>
                    <a:pt x="3406990" y="1451638"/>
                    <a:pt x="3406990" y="1415049"/>
                  </a:cubicBezTo>
                  <a:cubicBezTo>
                    <a:pt x="3406990" y="1378460"/>
                    <a:pt x="3436014" y="1348799"/>
                    <a:pt x="3471818" y="1348799"/>
                  </a:cubicBezTo>
                  <a:cubicBezTo>
                    <a:pt x="3507621" y="1348799"/>
                    <a:pt x="3536645" y="1378460"/>
                    <a:pt x="3536645" y="1415049"/>
                  </a:cubicBezTo>
                  <a:cubicBezTo>
                    <a:pt x="3536645" y="1451638"/>
                    <a:pt x="3507621" y="1481299"/>
                    <a:pt x="3471818" y="1481299"/>
                  </a:cubicBezTo>
                  <a:close/>
                  <a:moveTo>
                    <a:pt x="3287926" y="1481299"/>
                  </a:moveTo>
                  <a:cubicBezTo>
                    <a:pt x="3252122" y="1481299"/>
                    <a:pt x="3223098" y="1451638"/>
                    <a:pt x="3223098" y="1415049"/>
                  </a:cubicBezTo>
                  <a:cubicBezTo>
                    <a:pt x="3223098" y="1378460"/>
                    <a:pt x="3252122" y="1348799"/>
                    <a:pt x="3287926" y="1348799"/>
                  </a:cubicBezTo>
                  <a:cubicBezTo>
                    <a:pt x="3323730" y="1348799"/>
                    <a:pt x="3352754" y="1378460"/>
                    <a:pt x="3352754" y="1415049"/>
                  </a:cubicBezTo>
                  <a:cubicBezTo>
                    <a:pt x="3352754" y="1451638"/>
                    <a:pt x="3323730" y="1481299"/>
                    <a:pt x="3287926" y="1481299"/>
                  </a:cubicBezTo>
                  <a:close/>
                  <a:moveTo>
                    <a:pt x="3104034" y="1481299"/>
                  </a:moveTo>
                  <a:cubicBezTo>
                    <a:pt x="3068231" y="1481299"/>
                    <a:pt x="3039206" y="1451638"/>
                    <a:pt x="3039206" y="1415049"/>
                  </a:cubicBezTo>
                  <a:cubicBezTo>
                    <a:pt x="3039206" y="1378460"/>
                    <a:pt x="3068231" y="1348799"/>
                    <a:pt x="3104034" y="1348799"/>
                  </a:cubicBezTo>
                  <a:cubicBezTo>
                    <a:pt x="3139837" y="1348799"/>
                    <a:pt x="3168861" y="1378460"/>
                    <a:pt x="3168861" y="1415049"/>
                  </a:cubicBezTo>
                  <a:cubicBezTo>
                    <a:pt x="3168861" y="1451638"/>
                    <a:pt x="3139837" y="1481299"/>
                    <a:pt x="3104034" y="1481299"/>
                  </a:cubicBezTo>
                  <a:close/>
                  <a:moveTo>
                    <a:pt x="2920143" y="1481299"/>
                  </a:moveTo>
                  <a:cubicBezTo>
                    <a:pt x="2884339" y="1481299"/>
                    <a:pt x="2855315" y="1451638"/>
                    <a:pt x="2855315" y="1415049"/>
                  </a:cubicBezTo>
                  <a:cubicBezTo>
                    <a:pt x="2855315" y="1378460"/>
                    <a:pt x="2884339" y="1348799"/>
                    <a:pt x="2920143" y="1348799"/>
                  </a:cubicBezTo>
                  <a:cubicBezTo>
                    <a:pt x="2955946" y="1348799"/>
                    <a:pt x="2984970" y="1378460"/>
                    <a:pt x="2984970" y="1415049"/>
                  </a:cubicBezTo>
                  <a:cubicBezTo>
                    <a:pt x="2984970" y="1451638"/>
                    <a:pt x="2955946" y="1481299"/>
                    <a:pt x="2920143" y="1481299"/>
                  </a:cubicBezTo>
                  <a:close/>
                  <a:moveTo>
                    <a:pt x="2721523" y="1481299"/>
                  </a:moveTo>
                  <a:cubicBezTo>
                    <a:pt x="2685719" y="1481299"/>
                    <a:pt x="2656695" y="1451638"/>
                    <a:pt x="2656695" y="1415049"/>
                  </a:cubicBezTo>
                  <a:cubicBezTo>
                    <a:pt x="2656695" y="1378460"/>
                    <a:pt x="2685719" y="1348799"/>
                    <a:pt x="2721523" y="1348799"/>
                  </a:cubicBezTo>
                  <a:cubicBezTo>
                    <a:pt x="2757326" y="1348799"/>
                    <a:pt x="2786350" y="1378460"/>
                    <a:pt x="2786350" y="1415049"/>
                  </a:cubicBezTo>
                  <a:cubicBezTo>
                    <a:pt x="2786350" y="1451638"/>
                    <a:pt x="2757326" y="1481299"/>
                    <a:pt x="2721523" y="1481299"/>
                  </a:cubicBezTo>
                  <a:close/>
                  <a:moveTo>
                    <a:pt x="2523126" y="1482308"/>
                  </a:moveTo>
                  <a:cubicBezTo>
                    <a:pt x="2487322" y="1482308"/>
                    <a:pt x="2458298" y="1452647"/>
                    <a:pt x="2458298" y="1416058"/>
                  </a:cubicBezTo>
                  <a:cubicBezTo>
                    <a:pt x="2458298" y="1379469"/>
                    <a:pt x="2487322" y="1349808"/>
                    <a:pt x="2523126" y="1349808"/>
                  </a:cubicBezTo>
                  <a:cubicBezTo>
                    <a:pt x="2558929" y="1349808"/>
                    <a:pt x="2587953" y="1379469"/>
                    <a:pt x="2587953" y="1416058"/>
                  </a:cubicBezTo>
                  <a:cubicBezTo>
                    <a:pt x="2587953" y="1452647"/>
                    <a:pt x="2558929" y="1482308"/>
                    <a:pt x="2523126" y="1482308"/>
                  </a:cubicBezTo>
                  <a:close/>
                  <a:moveTo>
                    <a:pt x="2339234" y="1482308"/>
                  </a:moveTo>
                  <a:cubicBezTo>
                    <a:pt x="2303430" y="1482308"/>
                    <a:pt x="2274406" y="1452647"/>
                    <a:pt x="2274406" y="1416058"/>
                  </a:cubicBezTo>
                  <a:cubicBezTo>
                    <a:pt x="2274406" y="1379469"/>
                    <a:pt x="2303430" y="1349808"/>
                    <a:pt x="2339234" y="1349808"/>
                  </a:cubicBezTo>
                  <a:cubicBezTo>
                    <a:pt x="2375038" y="1349808"/>
                    <a:pt x="2404062" y="1379469"/>
                    <a:pt x="2404062" y="1416058"/>
                  </a:cubicBezTo>
                  <a:cubicBezTo>
                    <a:pt x="2404062" y="1452647"/>
                    <a:pt x="2375038" y="1482308"/>
                    <a:pt x="2339234" y="1482308"/>
                  </a:cubicBezTo>
                  <a:close/>
                  <a:moveTo>
                    <a:pt x="2155343" y="1482308"/>
                  </a:moveTo>
                  <a:cubicBezTo>
                    <a:pt x="2119540" y="1482308"/>
                    <a:pt x="2090515" y="1452647"/>
                    <a:pt x="2090515" y="1416058"/>
                  </a:cubicBezTo>
                  <a:cubicBezTo>
                    <a:pt x="2090515" y="1379469"/>
                    <a:pt x="2119540" y="1349808"/>
                    <a:pt x="2155343" y="1349808"/>
                  </a:cubicBezTo>
                  <a:cubicBezTo>
                    <a:pt x="2191146" y="1349808"/>
                    <a:pt x="2220170" y="1379469"/>
                    <a:pt x="2220170" y="1416058"/>
                  </a:cubicBezTo>
                  <a:cubicBezTo>
                    <a:pt x="2220170" y="1452647"/>
                    <a:pt x="2191146" y="1482308"/>
                    <a:pt x="2155343" y="1482308"/>
                  </a:cubicBezTo>
                  <a:close/>
                  <a:moveTo>
                    <a:pt x="1971452" y="1482308"/>
                  </a:moveTo>
                  <a:cubicBezTo>
                    <a:pt x="1935648" y="1482308"/>
                    <a:pt x="1906624" y="1452647"/>
                    <a:pt x="1906624" y="1416058"/>
                  </a:cubicBezTo>
                  <a:cubicBezTo>
                    <a:pt x="1906624" y="1379469"/>
                    <a:pt x="1935648" y="1349808"/>
                    <a:pt x="1971452" y="1349808"/>
                  </a:cubicBezTo>
                  <a:cubicBezTo>
                    <a:pt x="2007255" y="1349808"/>
                    <a:pt x="2036280" y="1379469"/>
                    <a:pt x="2036280" y="1416058"/>
                  </a:cubicBezTo>
                  <a:cubicBezTo>
                    <a:pt x="2036280" y="1452647"/>
                    <a:pt x="2007255" y="1482308"/>
                    <a:pt x="1971452" y="1482308"/>
                  </a:cubicBezTo>
                  <a:close/>
                  <a:moveTo>
                    <a:pt x="1787561" y="1482308"/>
                  </a:moveTo>
                  <a:cubicBezTo>
                    <a:pt x="1751756" y="1482308"/>
                    <a:pt x="1722733" y="1452647"/>
                    <a:pt x="1722733" y="1416058"/>
                  </a:cubicBezTo>
                  <a:cubicBezTo>
                    <a:pt x="1722733" y="1379469"/>
                    <a:pt x="1751756" y="1349808"/>
                    <a:pt x="1787561" y="1349808"/>
                  </a:cubicBezTo>
                  <a:cubicBezTo>
                    <a:pt x="1823363" y="1349808"/>
                    <a:pt x="1852388" y="1379469"/>
                    <a:pt x="1852388" y="1416058"/>
                  </a:cubicBezTo>
                  <a:cubicBezTo>
                    <a:pt x="1852388" y="1452647"/>
                    <a:pt x="1823363" y="1482308"/>
                    <a:pt x="1787561" y="1482308"/>
                  </a:cubicBezTo>
                  <a:close/>
                  <a:moveTo>
                    <a:pt x="1603668" y="1482308"/>
                  </a:moveTo>
                  <a:cubicBezTo>
                    <a:pt x="1567865" y="1482308"/>
                    <a:pt x="1538841" y="1452647"/>
                    <a:pt x="1538841" y="1416058"/>
                  </a:cubicBezTo>
                  <a:cubicBezTo>
                    <a:pt x="1538841" y="1379469"/>
                    <a:pt x="1567865" y="1349808"/>
                    <a:pt x="1603668" y="1349808"/>
                  </a:cubicBezTo>
                  <a:cubicBezTo>
                    <a:pt x="1639472" y="1349808"/>
                    <a:pt x="1668496" y="1379469"/>
                    <a:pt x="1668496" y="1416058"/>
                  </a:cubicBezTo>
                  <a:cubicBezTo>
                    <a:pt x="1668496" y="1452647"/>
                    <a:pt x="1639472" y="1482308"/>
                    <a:pt x="1603668" y="1482308"/>
                  </a:cubicBezTo>
                  <a:close/>
                  <a:moveTo>
                    <a:pt x="1405048" y="1482308"/>
                  </a:moveTo>
                  <a:cubicBezTo>
                    <a:pt x="1369246" y="1482308"/>
                    <a:pt x="1340221" y="1452647"/>
                    <a:pt x="1340221" y="1416058"/>
                  </a:cubicBezTo>
                  <a:cubicBezTo>
                    <a:pt x="1340221" y="1379469"/>
                    <a:pt x="1369246" y="1349808"/>
                    <a:pt x="1405048" y="1349808"/>
                  </a:cubicBezTo>
                  <a:cubicBezTo>
                    <a:pt x="1440851" y="1349808"/>
                    <a:pt x="1469876" y="1379469"/>
                    <a:pt x="1469876" y="1416058"/>
                  </a:cubicBezTo>
                  <a:cubicBezTo>
                    <a:pt x="1469876" y="1452647"/>
                    <a:pt x="1440851" y="1482308"/>
                    <a:pt x="1405048" y="1482308"/>
                  </a:cubicBezTo>
                  <a:close/>
                  <a:moveTo>
                    <a:pt x="7759394" y="1484327"/>
                  </a:moveTo>
                  <a:cubicBezTo>
                    <a:pt x="7723590" y="1484327"/>
                    <a:pt x="7694566" y="1454666"/>
                    <a:pt x="7694566" y="1418077"/>
                  </a:cubicBezTo>
                  <a:cubicBezTo>
                    <a:pt x="7694566" y="1381488"/>
                    <a:pt x="7723590" y="1351827"/>
                    <a:pt x="7759394" y="1351827"/>
                  </a:cubicBezTo>
                  <a:cubicBezTo>
                    <a:pt x="7795198" y="1351827"/>
                    <a:pt x="7824222" y="1381488"/>
                    <a:pt x="7824222" y="1418077"/>
                  </a:cubicBezTo>
                  <a:cubicBezTo>
                    <a:pt x="7824222" y="1454666"/>
                    <a:pt x="7795198" y="1484327"/>
                    <a:pt x="7759394" y="1484327"/>
                  </a:cubicBezTo>
                  <a:close/>
                  <a:moveTo>
                    <a:pt x="7575503" y="1484327"/>
                  </a:moveTo>
                  <a:cubicBezTo>
                    <a:pt x="7539700" y="1484327"/>
                    <a:pt x="7510676" y="1454666"/>
                    <a:pt x="7510676" y="1418077"/>
                  </a:cubicBezTo>
                  <a:cubicBezTo>
                    <a:pt x="7510676" y="1381488"/>
                    <a:pt x="7539700" y="1351827"/>
                    <a:pt x="7575503" y="1351827"/>
                  </a:cubicBezTo>
                  <a:cubicBezTo>
                    <a:pt x="7611306" y="1351827"/>
                    <a:pt x="7640330" y="1381488"/>
                    <a:pt x="7640330" y="1418077"/>
                  </a:cubicBezTo>
                  <a:cubicBezTo>
                    <a:pt x="7640330" y="1454666"/>
                    <a:pt x="7611306" y="1484327"/>
                    <a:pt x="7575503" y="1484327"/>
                  </a:cubicBezTo>
                  <a:close/>
                  <a:moveTo>
                    <a:pt x="7391612" y="1484327"/>
                  </a:moveTo>
                  <a:cubicBezTo>
                    <a:pt x="7355809" y="1484327"/>
                    <a:pt x="7326784" y="1454666"/>
                    <a:pt x="7326784" y="1418077"/>
                  </a:cubicBezTo>
                  <a:cubicBezTo>
                    <a:pt x="7326784" y="1381488"/>
                    <a:pt x="7355809" y="1351827"/>
                    <a:pt x="7391612" y="1351827"/>
                  </a:cubicBezTo>
                  <a:cubicBezTo>
                    <a:pt x="7427415" y="1351827"/>
                    <a:pt x="7456440" y="1381488"/>
                    <a:pt x="7456440" y="1418077"/>
                  </a:cubicBezTo>
                  <a:cubicBezTo>
                    <a:pt x="7456440" y="1454666"/>
                    <a:pt x="7427415" y="1484327"/>
                    <a:pt x="7391612" y="1484327"/>
                  </a:cubicBezTo>
                  <a:close/>
                  <a:moveTo>
                    <a:pt x="7207720" y="1484327"/>
                  </a:moveTo>
                  <a:cubicBezTo>
                    <a:pt x="7171917" y="1484327"/>
                    <a:pt x="7142893" y="1454666"/>
                    <a:pt x="7142893" y="1418077"/>
                  </a:cubicBezTo>
                  <a:cubicBezTo>
                    <a:pt x="7142893" y="1381488"/>
                    <a:pt x="7171917" y="1351827"/>
                    <a:pt x="7207720" y="1351827"/>
                  </a:cubicBezTo>
                  <a:cubicBezTo>
                    <a:pt x="7243524" y="1351827"/>
                    <a:pt x="7272548" y="1381488"/>
                    <a:pt x="7272548" y="1418077"/>
                  </a:cubicBezTo>
                  <a:cubicBezTo>
                    <a:pt x="7272548" y="1454666"/>
                    <a:pt x="7243524" y="1484327"/>
                    <a:pt x="7207720" y="1484327"/>
                  </a:cubicBezTo>
                  <a:close/>
                  <a:moveTo>
                    <a:pt x="7023828" y="1484327"/>
                  </a:moveTo>
                  <a:cubicBezTo>
                    <a:pt x="6988026" y="1484327"/>
                    <a:pt x="6959001" y="1454666"/>
                    <a:pt x="6959001" y="1418077"/>
                  </a:cubicBezTo>
                  <a:cubicBezTo>
                    <a:pt x="6959001" y="1381488"/>
                    <a:pt x="6988026" y="1351827"/>
                    <a:pt x="7023828" y="1351827"/>
                  </a:cubicBezTo>
                  <a:cubicBezTo>
                    <a:pt x="7059632" y="1351827"/>
                    <a:pt x="7088656" y="1381488"/>
                    <a:pt x="7088656" y="1418077"/>
                  </a:cubicBezTo>
                  <a:cubicBezTo>
                    <a:pt x="7088656" y="1454666"/>
                    <a:pt x="7059632" y="1484327"/>
                    <a:pt x="7023828" y="1484327"/>
                  </a:cubicBezTo>
                  <a:close/>
                  <a:moveTo>
                    <a:pt x="6839937" y="1484327"/>
                  </a:moveTo>
                  <a:cubicBezTo>
                    <a:pt x="6804134" y="1484327"/>
                    <a:pt x="6775110" y="1454666"/>
                    <a:pt x="6775110" y="1418077"/>
                  </a:cubicBezTo>
                  <a:cubicBezTo>
                    <a:pt x="6775110" y="1381488"/>
                    <a:pt x="6804134" y="1351827"/>
                    <a:pt x="6839937" y="1351827"/>
                  </a:cubicBezTo>
                  <a:cubicBezTo>
                    <a:pt x="6875741" y="1351827"/>
                    <a:pt x="6904765" y="1381488"/>
                    <a:pt x="6904765" y="1418077"/>
                  </a:cubicBezTo>
                  <a:cubicBezTo>
                    <a:pt x="6904765" y="1454666"/>
                    <a:pt x="6875741" y="1484327"/>
                    <a:pt x="6839937" y="1484327"/>
                  </a:cubicBezTo>
                  <a:close/>
                  <a:moveTo>
                    <a:pt x="6641318" y="1484327"/>
                  </a:moveTo>
                  <a:cubicBezTo>
                    <a:pt x="6605514" y="1484327"/>
                    <a:pt x="6576490" y="1454666"/>
                    <a:pt x="6576490" y="1418077"/>
                  </a:cubicBezTo>
                  <a:cubicBezTo>
                    <a:pt x="6576490" y="1381488"/>
                    <a:pt x="6605514" y="1351827"/>
                    <a:pt x="6641318" y="1351827"/>
                  </a:cubicBezTo>
                  <a:cubicBezTo>
                    <a:pt x="6677120" y="1351827"/>
                    <a:pt x="6706144" y="1381488"/>
                    <a:pt x="6706144" y="1418077"/>
                  </a:cubicBezTo>
                  <a:cubicBezTo>
                    <a:pt x="6706144" y="1454666"/>
                    <a:pt x="6677120" y="1484327"/>
                    <a:pt x="6641318" y="1484327"/>
                  </a:cubicBezTo>
                  <a:close/>
                  <a:moveTo>
                    <a:pt x="5150149" y="1486345"/>
                  </a:moveTo>
                  <a:cubicBezTo>
                    <a:pt x="5114345" y="1486345"/>
                    <a:pt x="5085321" y="1456684"/>
                    <a:pt x="5085321" y="1420095"/>
                  </a:cubicBezTo>
                  <a:cubicBezTo>
                    <a:pt x="5085321" y="1383506"/>
                    <a:pt x="5114345" y="1353845"/>
                    <a:pt x="5150149" y="1353845"/>
                  </a:cubicBezTo>
                  <a:cubicBezTo>
                    <a:pt x="5185953" y="1353845"/>
                    <a:pt x="5214976" y="1383506"/>
                    <a:pt x="5214976" y="1420095"/>
                  </a:cubicBezTo>
                  <a:cubicBezTo>
                    <a:pt x="5214976" y="1456684"/>
                    <a:pt x="5185953" y="1486345"/>
                    <a:pt x="5150149" y="1486345"/>
                  </a:cubicBezTo>
                  <a:close/>
                  <a:moveTo>
                    <a:pt x="4966257" y="1486345"/>
                  </a:moveTo>
                  <a:cubicBezTo>
                    <a:pt x="4930454" y="1486345"/>
                    <a:pt x="4901430" y="1456684"/>
                    <a:pt x="4901430" y="1420095"/>
                  </a:cubicBezTo>
                  <a:cubicBezTo>
                    <a:pt x="4901430" y="1383506"/>
                    <a:pt x="4930454" y="1353845"/>
                    <a:pt x="4966257" y="1353845"/>
                  </a:cubicBezTo>
                  <a:cubicBezTo>
                    <a:pt x="5002061" y="1353845"/>
                    <a:pt x="5031085" y="1383506"/>
                    <a:pt x="5031085" y="1420095"/>
                  </a:cubicBezTo>
                  <a:cubicBezTo>
                    <a:pt x="5031085" y="1456684"/>
                    <a:pt x="5002061" y="1486345"/>
                    <a:pt x="4966257" y="1486345"/>
                  </a:cubicBezTo>
                  <a:close/>
                  <a:moveTo>
                    <a:pt x="4782366" y="1486345"/>
                  </a:moveTo>
                  <a:cubicBezTo>
                    <a:pt x="4746563" y="1486345"/>
                    <a:pt x="4717539" y="1456684"/>
                    <a:pt x="4717539" y="1420095"/>
                  </a:cubicBezTo>
                  <a:cubicBezTo>
                    <a:pt x="4717539" y="1383506"/>
                    <a:pt x="4746563" y="1353845"/>
                    <a:pt x="4782366" y="1353845"/>
                  </a:cubicBezTo>
                  <a:cubicBezTo>
                    <a:pt x="4818169" y="1353845"/>
                    <a:pt x="4847193" y="1383506"/>
                    <a:pt x="4847193" y="1420095"/>
                  </a:cubicBezTo>
                  <a:cubicBezTo>
                    <a:pt x="4847193" y="1456684"/>
                    <a:pt x="4818169" y="1486345"/>
                    <a:pt x="4782366" y="1486345"/>
                  </a:cubicBezTo>
                  <a:close/>
                  <a:moveTo>
                    <a:pt x="4598475" y="1486345"/>
                  </a:moveTo>
                  <a:cubicBezTo>
                    <a:pt x="4562671" y="1486345"/>
                    <a:pt x="4533648" y="1456684"/>
                    <a:pt x="4533648" y="1420095"/>
                  </a:cubicBezTo>
                  <a:cubicBezTo>
                    <a:pt x="4533648" y="1383506"/>
                    <a:pt x="4562671" y="1353845"/>
                    <a:pt x="4598475" y="1353845"/>
                  </a:cubicBezTo>
                  <a:cubicBezTo>
                    <a:pt x="4634278" y="1353845"/>
                    <a:pt x="4663303" y="1383506"/>
                    <a:pt x="4663303" y="1420095"/>
                  </a:cubicBezTo>
                  <a:cubicBezTo>
                    <a:pt x="4663303" y="1456684"/>
                    <a:pt x="4634278" y="1486345"/>
                    <a:pt x="4598475" y="1486345"/>
                  </a:cubicBezTo>
                  <a:close/>
                  <a:moveTo>
                    <a:pt x="4414583" y="1486345"/>
                  </a:moveTo>
                  <a:cubicBezTo>
                    <a:pt x="4378779" y="1486345"/>
                    <a:pt x="4349755" y="1456684"/>
                    <a:pt x="4349755" y="1420095"/>
                  </a:cubicBezTo>
                  <a:cubicBezTo>
                    <a:pt x="4349755" y="1383506"/>
                    <a:pt x="4378779" y="1353845"/>
                    <a:pt x="4414583" y="1353845"/>
                  </a:cubicBezTo>
                  <a:cubicBezTo>
                    <a:pt x="4450386" y="1353845"/>
                    <a:pt x="4479410" y="1383506"/>
                    <a:pt x="4479410" y="1420095"/>
                  </a:cubicBezTo>
                  <a:cubicBezTo>
                    <a:pt x="4479410" y="1456684"/>
                    <a:pt x="4450386" y="1486345"/>
                    <a:pt x="4414583" y="1486345"/>
                  </a:cubicBezTo>
                  <a:close/>
                  <a:moveTo>
                    <a:pt x="4230691" y="1486345"/>
                  </a:moveTo>
                  <a:cubicBezTo>
                    <a:pt x="4194888" y="1486345"/>
                    <a:pt x="4165863" y="1456684"/>
                    <a:pt x="4165863" y="1420095"/>
                  </a:cubicBezTo>
                  <a:cubicBezTo>
                    <a:pt x="4165863" y="1383506"/>
                    <a:pt x="4194888" y="1353845"/>
                    <a:pt x="4230691" y="1353845"/>
                  </a:cubicBezTo>
                  <a:cubicBezTo>
                    <a:pt x="4266495" y="1353845"/>
                    <a:pt x="4295519" y="1383506"/>
                    <a:pt x="4295519" y="1420095"/>
                  </a:cubicBezTo>
                  <a:cubicBezTo>
                    <a:pt x="4295519" y="1456684"/>
                    <a:pt x="4266495" y="1486345"/>
                    <a:pt x="4230691" y="1486345"/>
                  </a:cubicBezTo>
                  <a:close/>
                  <a:moveTo>
                    <a:pt x="4032071" y="1486345"/>
                  </a:moveTo>
                  <a:cubicBezTo>
                    <a:pt x="3996268" y="1486345"/>
                    <a:pt x="3967243" y="1456684"/>
                    <a:pt x="3967243" y="1420095"/>
                  </a:cubicBezTo>
                  <a:cubicBezTo>
                    <a:pt x="3967243" y="1383506"/>
                    <a:pt x="3996268" y="1353845"/>
                    <a:pt x="4032071" y="1353845"/>
                  </a:cubicBezTo>
                  <a:cubicBezTo>
                    <a:pt x="4067874" y="1353845"/>
                    <a:pt x="4096898" y="1383506"/>
                    <a:pt x="4096898" y="1420095"/>
                  </a:cubicBezTo>
                  <a:cubicBezTo>
                    <a:pt x="4096898" y="1456684"/>
                    <a:pt x="4067874" y="1486345"/>
                    <a:pt x="4032071" y="1486345"/>
                  </a:cubicBezTo>
                  <a:close/>
                  <a:moveTo>
                    <a:pt x="1188874" y="1489373"/>
                  </a:moveTo>
                  <a:cubicBezTo>
                    <a:pt x="1153071" y="1489373"/>
                    <a:pt x="1124047" y="1459712"/>
                    <a:pt x="1124047" y="1423123"/>
                  </a:cubicBezTo>
                  <a:cubicBezTo>
                    <a:pt x="1124047" y="1386534"/>
                    <a:pt x="1153071" y="1356873"/>
                    <a:pt x="1188874" y="1356873"/>
                  </a:cubicBezTo>
                  <a:cubicBezTo>
                    <a:pt x="1224678" y="1356873"/>
                    <a:pt x="1253702" y="1386534"/>
                    <a:pt x="1253702" y="1423123"/>
                  </a:cubicBezTo>
                  <a:cubicBezTo>
                    <a:pt x="1253702" y="1459712"/>
                    <a:pt x="1224678" y="1489373"/>
                    <a:pt x="1188874" y="1489373"/>
                  </a:cubicBezTo>
                  <a:close/>
                  <a:moveTo>
                    <a:pt x="1004983" y="1489373"/>
                  </a:moveTo>
                  <a:cubicBezTo>
                    <a:pt x="969180" y="1489373"/>
                    <a:pt x="940155" y="1459712"/>
                    <a:pt x="940155" y="1423123"/>
                  </a:cubicBezTo>
                  <a:cubicBezTo>
                    <a:pt x="940155" y="1386534"/>
                    <a:pt x="969180" y="1356873"/>
                    <a:pt x="1004983" y="1356873"/>
                  </a:cubicBezTo>
                  <a:cubicBezTo>
                    <a:pt x="1040786" y="1356873"/>
                    <a:pt x="1069811" y="1386534"/>
                    <a:pt x="1069811" y="1423123"/>
                  </a:cubicBezTo>
                  <a:cubicBezTo>
                    <a:pt x="1069811" y="1459712"/>
                    <a:pt x="1040786" y="1489373"/>
                    <a:pt x="1004983" y="1489373"/>
                  </a:cubicBezTo>
                  <a:close/>
                  <a:moveTo>
                    <a:pt x="821092" y="1489373"/>
                  </a:moveTo>
                  <a:cubicBezTo>
                    <a:pt x="785288" y="1489373"/>
                    <a:pt x="756264" y="1459712"/>
                    <a:pt x="756264" y="1423123"/>
                  </a:cubicBezTo>
                  <a:cubicBezTo>
                    <a:pt x="756264" y="1386534"/>
                    <a:pt x="785288" y="1356873"/>
                    <a:pt x="821092" y="1356873"/>
                  </a:cubicBezTo>
                  <a:cubicBezTo>
                    <a:pt x="856895" y="1356873"/>
                    <a:pt x="885920" y="1386534"/>
                    <a:pt x="885920" y="1423123"/>
                  </a:cubicBezTo>
                  <a:cubicBezTo>
                    <a:pt x="885920" y="1459712"/>
                    <a:pt x="856895" y="1489373"/>
                    <a:pt x="821092" y="1489373"/>
                  </a:cubicBezTo>
                  <a:close/>
                  <a:moveTo>
                    <a:pt x="637202" y="1489373"/>
                  </a:moveTo>
                  <a:cubicBezTo>
                    <a:pt x="601397" y="1489373"/>
                    <a:pt x="572374" y="1459712"/>
                    <a:pt x="572374" y="1423123"/>
                  </a:cubicBezTo>
                  <a:cubicBezTo>
                    <a:pt x="572374" y="1386534"/>
                    <a:pt x="601397" y="1356873"/>
                    <a:pt x="637202" y="1356873"/>
                  </a:cubicBezTo>
                  <a:cubicBezTo>
                    <a:pt x="673004" y="1356873"/>
                    <a:pt x="702030" y="1386534"/>
                    <a:pt x="702030" y="1423123"/>
                  </a:cubicBezTo>
                  <a:cubicBezTo>
                    <a:pt x="702030" y="1459712"/>
                    <a:pt x="673004" y="1489373"/>
                    <a:pt x="637202" y="1489373"/>
                  </a:cubicBezTo>
                  <a:close/>
                  <a:moveTo>
                    <a:pt x="453308" y="1489373"/>
                  </a:moveTo>
                  <a:cubicBezTo>
                    <a:pt x="417506" y="1489373"/>
                    <a:pt x="388481" y="1459712"/>
                    <a:pt x="388481" y="1423123"/>
                  </a:cubicBezTo>
                  <a:cubicBezTo>
                    <a:pt x="388481" y="1386534"/>
                    <a:pt x="417506" y="1356873"/>
                    <a:pt x="453308" y="1356873"/>
                  </a:cubicBezTo>
                  <a:cubicBezTo>
                    <a:pt x="489112" y="1356873"/>
                    <a:pt x="518136" y="1386534"/>
                    <a:pt x="518136" y="1423123"/>
                  </a:cubicBezTo>
                  <a:cubicBezTo>
                    <a:pt x="518136" y="1459712"/>
                    <a:pt x="489112" y="1489373"/>
                    <a:pt x="453308" y="1489373"/>
                  </a:cubicBezTo>
                  <a:close/>
                  <a:moveTo>
                    <a:pt x="269417" y="1489373"/>
                  </a:moveTo>
                  <a:cubicBezTo>
                    <a:pt x="233614" y="1489373"/>
                    <a:pt x="204589" y="1459712"/>
                    <a:pt x="204589" y="1423123"/>
                  </a:cubicBezTo>
                  <a:cubicBezTo>
                    <a:pt x="204589" y="1386534"/>
                    <a:pt x="233614" y="1356873"/>
                    <a:pt x="269417" y="1356873"/>
                  </a:cubicBezTo>
                  <a:cubicBezTo>
                    <a:pt x="305220" y="1356873"/>
                    <a:pt x="334245" y="1386534"/>
                    <a:pt x="334245" y="1423123"/>
                  </a:cubicBezTo>
                  <a:cubicBezTo>
                    <a:pt x="334245" y="1459712"/>
                    <a:pt x="305220" y="1489373"/>
                    <a:pt x="269417" y="1489373"/>
                  </a:cubicBezTo>
                  <a:close/>
                  <a:moveTo>
                    <a:pt x="70797" y="1489373"/>
                  </a:moveTo>
                  <a:cubicBezTo>
                    <a:pt x="34993" y="1489373"/>
                    <a:pt x="5970" y="1459712"/>
                    <a:pt x="5970" y="1423123"/>
                  </a:cubicBezTo>
                  <a:cubicBezTo>
                    <a:pt x="5970" y="1386534"/>
                    <a:pt x="34993" y="1356873"/>
                    <a:pt x="70797" y="1356873"/>
                  </a:cubicBezTo>
                  <a:cubicBezTo>
                    <a:pt x="106601" y="1356873"/>
                    <a:pt x="135625" y="1386534"/>
                    <a:pt x="135625" y="1423123"/>
                  </a:cubicBezTo>
                  <a:cubicBezTo>
                    <a:pt x="135625" y="1459712"/>
                    <a:pt x="106601" y="1489373"/>
                    <a:pt x="70797" y="1489373"/>
                  </a:cubicBezTo>
                  <a:close/>
                  <a:moveTo>
                    <a:pt x="6454772" y="1696883"/>
                  </a:moveTo>
                  <a:cubicBezTo>
                    <a:pt x="6418968" y="1696883"/>
                    <a:pt x="6389944" y="1667222"/>
                    <a:pt x="6389944" y="1630633"/>
                  </a:cubicBezTo>
                  <a:cubicBezTo>
                    <a:pt x="6389944" y="1594044"/>
                    <a:pt x="6418968" y="1564383"/>
                    <a:pt x="6454772" y="1564383"/>
                  </a:cubicBezTo>
                  <a:cubicBezTo>
                    <a:pt x="6490575" y="1564383"/>
                    <a:pt x="6519600" y="1594044"/>
                    <a:pt x="6519600" y="1630633"/>
                  </a:cubicBezTo>
                  <a:cubicBezTo>
                    <a:pt x="6519600" y="1667222"/>
                    <a:pt x="6490575" y="1696883"/>
                    <a:pt x="6454772" y="1696883"/>
                  </a:cubicBezTo>
                  <a:close/>
                  <a:moveTo>
                    <a:pt x="6270880" y="1696883"/>
                  </a:moveTo>
                  <a:cubicBezTo>
                    <a:pt x="6235077" y="1696883"/>
                    <a:pt x="6206052" y="1667222"/>
                    <a:pt x="6206052" y="1630633"/>
                  </a:cubicBezTo>
                  <a:cubicBezTo>
                    <a:pt x="6206052" y="1594044"/>
                    <a:pt x="6235077" y="1564383"/>
                    <a:pt x="6270880" y="1564383"/>
                  </a:cubicBezTo>
                  <a:cubicBezTo>
                    <a:pt x="6306684" y="1564383"/>
                    <a:pt x="6335708" y="1594044"/>
                    <a:pt x="6335708" y="1630633"/>
                  </a:cubicBezTo>
                  <a:cubicBezTo>
                    <a:pt x="6335708" y="1667222"/>
                    <a:pt x="6306684" y="1696883"/>
                    <a:pt x="6270880" y="1696883"/>
                  </a:cubicBezTo>
                  <a:close/>
                  <a:moveTo>
                    <a:pt x="6086990" y="1696883"/>
                  </a:moveTo>
                  <a:cubicBezTo>
                    <a:pt x="6051186" y="1696883"/>
                    <a:pt x="6022162" y="1667222"/>
                    <a:pt x="6022162" y="1630633"/>
                  </a:cubicBezTo>
                  <a:cubicBezTo>
                    <a:pt x="6022162" y="1594044"/>
                    <a:pt x="6051186" y="1564383"/>
                    <a:pt x="6086990" y="1564383"/>
                  </a:cubicBezTo>
                  <a:cubicBezTo>
                    <a:pt x="6122793" y="1564383"/>
                    <a:pt x="6151817" y="1594044"/>
                    <a:pt x="6151817" y="1630633"/>
                  </a:cubicBezTo>
                  <a:cubicBezTo>
                    <a:pt x="6151817" y="1667222"/>
                    <a:pt x="6122793" y="1696883"/>
                    <a:pt x="6086990" y="1696883"/>
                  </a:cubicBezTo>
                  <a:close/>
                  <a:moveTo>
                    <a:pt x="5903098" y="1696883"/>
                  </a:moveTo>
                  <a:cubicBezTo>
                    <a:pt x="5867295" y="1696883"/>
                    <a:pt x="5838270" y="1667222"/>
                    <a:pt x="5838270" y="1630633"/>
                  </a:cubicBezTo>
                  <a:cubicBezTo>
                    <a:pt x="5838270" y="1594044"/>
                    <a:pt x="5867295" y="1564383"/>
                    <a:pt x="5903098" y="1564383"/>
                  </a:cubicBezTo>
                  <a:cubicBezTo>
                    <a:pt x="5938902" y="1564383"/>
                    <a:pt x="5967926" y="1594044"/>
                    <a:pt x="5967926" y="1630633"/>
                  </a:cubicBezTo>
                  <a:cubicBezTo>
                    <a:pt x="5967926" y="1667222"/>
                    <a:pt x="5938902" y="1696883"/>
                    <a:pt x="5903098" y="1696883"/>
                  </a:cubicBezTo>
                  <a:close/>
                  <a:moveTo>
                    <a:pt x="5719207" y="1696883"/>
                  </a:moveTo>
                  <a:cubicBezTo>
                    <a:pt x="5683403" y="1696883"/>
                    <a:pt x="5654379" y="1667222"/>
                    <a:pt x="5654379" y="1630633"/>
                  </a:cubicBezTo>
                  <a:cubicBezTo>
                    <a:pt x="5654379" y="1594044"/>
                    <a:pt x="5683403" y="1564383"/>
                    <a:pt x="5719207" y="1564383"/>
                  </a:cubicBezTo>
                  <a:cubicBezTo>
                    <a:pt x="5755009" y="1564383"/>
                    <a:pt x="5784034" y="1594044"/>
                    <a:pt x="5784034" y="1630633"/>
                  </a:cubicBezTo>
                  <a:cubicBezTo>
                    <a:pt x="5784034" y="1667222"/>
                    <a:pt x="5755009" y="1696883"/>
                    <a:pt x="5719207" y="1696883"/>
                  </a:cubicBezTo>
                  <a:close/>
                  <a:moveTo>
                    <a:pt x="5535315" y="1696883"/>
                  </a:moveTo>
                  <a:cubicBezTo>
                    <a:pt x="5499511" y="1696883"/>
                    <a:pt x="5470487" y="1667222"/>
                    <a:pt x="5470487" y="1630633"/>
                  </a:cubicBezTo>
                  <a:cubicBezTo>
                    <a:pt x="5470487" y="1594044"/>
                    <a:pt x="5499511" y="1564383"/>
                    <a:pt x="5535315" y="1564383"/>
                  </a:cubicBezTo>
                  <a:cubicBezTo>
                    <a:pt x="5571119" y="1564383"/>
                    <a:pt x="5600143" y="1594044"/>
                    <a:pt x="5600143" y="1630633"/>
                  </a:cubicBezTo>
                  <a:cubicBezTo>
                    <a:pt x="5600143" y="1667222"/>
                    <a:pt x="5571119" y="1696883"/>
                    <a:pt x="5535315" y="1696883"/>
                  </a:cubicBezTo>
                  <a:close/>
                  <a:moveTo>
                    <a:pt x="5336695" y="1696883"/>
                  </a:moveTo>
                  <a:cubicBezTo>
                    <a:pt x="5300891" y="1696883"/>
                    <a:pt x="5271867" y="1667222"/>
                    <a:pt x="5271867" y="1630633"/>
                  </a:cubicBezTo>
                  <a:cubicBezTo>
                    <a:pt x="5271867" y="1594044"/>
                    <a:pt x="5300891" y="1564383"/>
                    <a:pt x="5336695" y="1564383"/>
                  </a:cubicBezTo>
                  <a:cubicBezTo>
                    <a:pt x="5372498" y="1564383"/>
                    <a:pt x="5401522" y="1594044"/>
                    <a:pt x="5401522" y="1630633"/>
                  </a:cubicBezTo>
                  <a:cubicBezTo>
                    <a:pt x="5401522" y="1667222"/>
                    <a:pt x="5372498" y="1696883"/>
                    <a:pt x="5336695" y="1696883"/>
                  </a:cubicBezTo>
                  <a:close/>
                  <a:moveTo>
                    <a:pt x="3839600" y="1698901"/>
                  </a:moveTo>
                  <a:cubicBezTo>
                    <a:pt x="3803797" y="1698901"/>
                    <a:pt x="3774772" y="1669240"/>
                    <a:pt x="3774772" y="1632651"/>
                  </a:cubicBezTo>
                  <a:cubicBezTo>
                    <a:pt x="3774772" y="1596062"/>
                    <a:pt x="3803797" y="1566401"/>
                    <a:pt x="3839600" y="1566401"/>
                  </a:cubicBezTo>
                  <a:cubicBezTo>
                    <a:pt x="3875403" y="1566401"/>
                    <a:pt x="3904427" y="1596062"/>
                    <a:pt x="3904427" y="1632651"/>
                  </a:cubicBezTo>
                  <a:cubicBezTo>
                    <a:pt x="3904427" y="1669240"/>
                    <a:pt x="3875403" y="1698901"/>
                    <a:pt x="3839600" y="1698901"/>
                  </a:cubicBezTo>
                  <a:close/>
                  <a:moveTo>
                    <a:pt x="3655709" y="1698901"/>
                  </a:moveTo>
                  <a:cubicBezTo>
                    <a:pt x="3619905" y="1698901"/>
                    <a:pt x="3590881" y="1669240"/>
                    <a:pt x="3590881" y="1632651"/>
                  </a:cubicBezTo>
                  <a:cubicBezTo>
                    <a:pt x="3590881" y="1596062"/>
                    <a:pt x="3619905" y="1566401"/>
                    <a:pt x="3655709" y="1566401"/>
                  </a:cubicBezTo>
                  <a:cubicBezTo>
                    <a:pt x="3691512" y="1566401"/>
                    <a:pt x="3720536" y="1596062"/>
                    <a:pt x="3720536" y="1632651"/>
                  </a:cubicBezTo>
                  <a:cubicBezTo>
                    <a:pt x="3720536" y="1669240"/>
                    <a:pt x="3691512" y="1698901"/>
                    <a:pt x="3655709" y="1698901"/>
                  </a:cubicBezTo>
                  <a:close/>
                  <a:moveTo>
                    <a:pt x="3471818" y="1698901"/>
                  </a:moveTo>
                  <a:cubicBezTo>
                    <a:pt x="3436014" y="1698901"/>
                    <a:pt x="3406990" y="1669240"/>
                    <a:pt x="3406990" y="1632651"/>
                  </a:cubicBezTo>
                  <a:cubicBezTo>
                    <a:pt x="3406990" y="1596062"/>
                    <a:pt x="3436014" y="1566401"/>
                    <a:pt x="3471818" y="1566401"/>
                  </a:cubicBezTo>
                  <a:cubicBezTo>
                    <a:pt x="3507621" y="1566401"/>
                    <a:pt x="3536645" y="1596062"/>
                    <a:pt x="3536645" y="1632651"/>
                  </a:cubicBezTo>
                  <a:cubicBezTo>
                    <a:pt x="3536645" y="1669240"/>
                    <a:pt x="3507621" y="1698901"/>
                    <a:pt x="3471818" y="1698901"/>
                  </a:cubicBezTo>
                  <a:close/>
                  <a:moveTo>
                    <a:pt x="3287926" y="1698901"/>
                  </a:moveTo>
                  <a:cubicBezTo>
                    <a:pt x="3252122" y="1698901"/>
                    <a:pt x="3223098" y="1669240"/>
                    <a:pt x="3223098" y="1632651"/>
                  </a:cubicBezTo>
                  <a:cubicBezTo>
                    <a:pt x="3223098" y="1596062"/>
                    <a:pt x="3252122" y="1566401"/>
                    <a:pt x="3287926" y="1566401"/>
                  </a:cubicBezTo>
                  <a:cubicBezTo>
                    <a:pt x="3323730" y="1566401"/>
                    <a:pt x="3352754" y="1596062"/>
                    <a:pt x="3352754" y="1632651"/>
                  </a:cubicBezTo>
                  <a:cubicBezTo>
                    <a:pt x="3352754" y="1669240"/>
                    <a:pt x="3323730" y="1698901"/>
                    <a:pt x="3287926" y="1698901"/>
                  </a:cubicBezTo>
                  <a:close/>
                  <a:moveTo>
                    <a:pt x="3104034" y="1698901"/>
                  </a:moveTo>
                  <a:cubicBezTo>
                    <a:pt x="3068231" y="1698901"/>
                    <a:pt x="3039206" y="1669240"/>
                    <a:pt x="3039206" y="1632651"/>
                  </a:cubicBezTo>
                  <a:cubicBezTo>
                    <a:pt x="3039206" y="1596062"/>
                    <a:pt x="3068231" y="1566401"/>
                    <a:pt x="3104034" y="1566401"/>
                  </a:cubicBezTo>
                  <a:cubicBezTo>
                    <a:pt x="3139837" y="1566401"/>
                    <a:pt x="3168861" y="1596062"/>
                    <a:pt x="3168861" y="1632651"/>
                  </a:cubicBezTo>
                  <a:cubicBezTo>
                    <a:pt x="3168861" y="1669240"/>
                    <a:pt x="3139837" y="1698901"/>
                    <a:pt x="3104034" y="1698901"/>
                  </a:cubicBezTo>
                  <a:close/>
                  <a:moveTo>
                    <a:pt x="2920143" y="1698901"/>
                  </a:moveTo>
                  <a:cubicBezTo>
                    <a:pt x="2884339" y="1698901"/>
                    <a:pt x="2855315" y="1669240"/>
                    <a:pt x="2855315" y="1632651"/>
                  </a:cubicBezTo>
                  <a:cubicBezTo>
                    <a:pt x="2855315" y="1596062"/>
                    <a:pt x="2884339" y="1566401"/>
                    <a:pt x="2920143" y="1566401"/>
                  </a:cubicBezTo>
                  <a:cubicBezTo>
                    <a:pt x="2955946" y="1566401"/>
                    <a:pt x="2984970" y="1596062"/>
                    <a:pt x="2984970" y="1632651"/>
                  </a:cubicBezTo>
                  <a:cubicBezTo>
                    <a:pt x="2984970" y="1669240"/>
                    <a:pt x="2955946" y="1698901"/>
                    <a:pt x="2920143" y="1698901"/>
                  </a:cubicBezTo>
                  <a:close/>
                  <a:moveTo>
                    <a:pt x="2721523" y="1698901"/>
                  </a:moveTo>
                  <a:cubicBezTo>
                    <a:pt x="2685719" y="1698901"/>
                    <a:pt x="2656695" y="1669240"/>
                    <a:pt x="2656695" y="1632651"/>
                  </a:cubicBezTo>
                  <a:cubicBezTo>
                    <a:pt x="2656695" y="1596062"/>
                    <a:pt x="2685719" y="1566401"/>
                    <a:pt x="2721523" y="1566401"/>
                  </a:cubicBezTo>
                  <a:cubicBezTo>
                    <a:pt x="2757326" y="1566401"/>
                    <a:pt x="2786350" y="1596062"/>
                    <a:pt x="2786350" y="1632651"/>
                  </a:cubicBezTo>
                  <a:cubicBezTo>
                    <a:pt x="2786350" y="1669240"/>
                    <a:pt x="2757326" y="1698901"/>
                    <a:pt x="2721523" y="1698901"/>
                  </a:cubicBezTo>
                  <a:close/>
                  <a:moveTo>
                    <a:pt x="2523126" y="1699910"/>
                  </a:moveTo>
                  <a:cubicBezTo>
                    <a:pt x="2487322" y="1699910"/>
                    <a:pt x="2458298" y="1670249"/>
                    <a:pt x="2458298" y="1633660"/>
                  </a:cubicBezTo>
                  <a:cubicBezTo>
                    <a:pt x="2458298" y="1597071"/>
                    <a:pt x="2487322" y="1567410"/>
                    <a:pt x="2523126" y="1567410"/>
                  </a:cubicBezTo>
                  <a:cubicBezTo>
                    <a:pt x="2558929" y="1567410"/>
                    <a:pt x="2587953" y="1597071"/>
                    <a:pt x="2587953" y="1633660"/>
                  </a:cubicBezTo>
                  <a:cubicBezTo>
                    <a:pt x="2587953" y="1670249"/>
                    <a:pt x="2558929" y="1699910"/>
                    <a:pt x="2523126" y="1699910"/>
                  </a:cubicBezTo>
                  <a:close/>
                  <a:moveTo>
                    <a:pt x="2339234" y="1699910"/>
                  </a:moveTo>
                  <a:cubicBezTo>
                    <a:pt x="2303430" y="1699910"/>
                    <a:pt x="2274406" y="1670249"/>
                    <a:pt x="2274406" y="1633660"/>
                  </a:cubicBezTo>
                  <a:cubicBezTo>
                    <a:pt x="2274406" y="1597071"/>
                    <a:pt x="2303430" y="1567410"/>
                    <a:pt x="2339234" y="1567410"/>
                  </a:cubicBezTo>
                  <a:cubicBezTo>
                    <a:pt x="2375038" y="1567410"/>
                    <a:pt x="2404062" y="1597071"/>
                    <a:pt x="2404062" y="1633660"/>
                  </a:cubicBezTo>
                  <a:cubicBezTo>
                    <a:pt x="2404062" y="1670249"/>
                    <a:pt x="2375038" y="1699910"/>
                    <a:pt x="2339234" y="1699910"/>
                  </a:cubicBezTo>
                  <a:close/>
                  <a:moveTo>
                    <a:pt x="2155343" y="1699910"/>
                  </a:moveTo>
                  <a:cubicBezTo>
                    <a:pt x="2119540" y="1699910"/>
                    <a:pt x="2090515" y="1670249"/>
                    <a:pt x="2090515" y="1633660"/>
                  </a:cubicBezTo>
                  <a:cubicBezTo>
                    <a:pt x="2090515" y="1597071"/>
                    <a:pt x="2119540" y="1567410"/>
                    <a:pt x="2155343" y="1567410"/>
                  </a:cubicBezTo>
                  <a:cubicBezTo>
                    <a:pt x="2191146" y="1567410"/>
                    <a:pt x="2220170" y="1597071"/>
                    <a:pt x="2220170" y="1633660"/>
                  </a:cubicBezTo>
                  <a:cubicBezTo>
                    <a:pt x="2220170" y="1670249"/>
                    <a:pt x="2191146" y="1699910"/>
                    <a:pt x="2155343" y="1699910"/>
                  </a:cubicBezTo>
                  <a:close/>
                  <a:moveTo>
                    <a:pt x="1971452" y="1699910"/>
                  </a:moveTo>
                  <a:cubicBezTo>
                    <a:pt x="1935648" y="1699910"/>
                    <a:pt x="1906624" y="1670249"/>
                    <a:pt x="1906624" y="1633660"/>
                  </a:cubicBezTo>
                  <a:cubicBezTo>
                    <a:pt x="1906624" y="1597071"/>
                    <a:pt x="1935648" y="1567410"/>
                    <a:pt x="1971452" y="1567410"/>
                  </a:cubicBezTo>
                  <a:cubicBezTo>
                    <a:pt x="2007255" y="1567410"/>
                    <a:pt x="2036280" y="1597071"/>
                    <a:pt x="2036280" y="1633660"/>
                  </a:cubicBezTo>
                  <a:cubicBezTo>
                    <a:pt x="2036280" y="1670249"/>
                    <a:pt x="2007255" y="1699910"/>
                    <a:pt x="1971452" y="1699910"/>
                  </a:cubicBezTo>
                  <a:close/>
                  <a:moveTo>
                    <a:pt x="1787561" y="1699910"/>
                  </a:moveTo>
                  <a:cubicBezTo>
                    <a:pt x="1751756" y="1699910"/>
                    <a:pt x="1722733" y="1670249"/>
                    <a:pt x="1722733" y="1633660"/>
                  </a:cubicBezTo>
                  <a:cubicBezTo>
                    <a:pt x="1722733" y="1597071"/>
                    <a:pt x="1751756" y="1567410"/>
                    <a:pt x="1787561" y="1567410"/>
                  </a:cubicBezTo>
                  <a:cubicBezTo>
                    <a:pt x="1823363" y="1567410"/>
                    <a:pt x="1852388" y="1597071"/>
                    <a:pt x="1852388" y="1633660"/>
                  </a:cubicBezTo>
                  <a:cubicBezTo>
                    <a:pt x="1852388" y="1670249"/>
                    <a:pt x="1823363" y="1699910"/>
                    <a:pt x="1787561" y="1699910"/>
                  </a:cubicBezTo>
                  <a:close/>
                  <a:moveTo>
                    <a:pt x="1603668" y="1699910"/>
                  </a:moveTo>
                  <a:cubicBezTo>
                    <a:pt x="1567865" y="1699910"/>
                    <a:pt x="1538841" y="1670249"/>
                    <a:pt x="1538841" y="1633660"/>
                  </a:cubicBezTo>
                  <a:cubicBezTo>
                    <a:pt x="1538841" y="1597071"/>
                    <a:pt x="1567865" y="1567410"/>
                    <a:pt x="1603668" y="1567410"/>
                  </a:cubicBezTo>
                  <a:cubicBezTo>
                    <a:pt x="1639472" y="1567410"/>
                    <a:pt x="1668496" y="1597071"/>
                    <a:pt x="1668496" y="1633660"/>
                  </a:cubicBezTo>
                  <a:cubicBezTo>
                    <a:pt x="1668496" y="1670249"/>
                    <a:pt x="1639472" y="1699910"/>
                    <a:pt x="1603668" y="1699910"/>
                  </a:cubicBezTo>
                  <a:close/>
                  <a:moveTo>
                    <a:pt x="1405048" y="1699910"/>
                  </a:moveTo>
                  <a:cubicBezTo>
                    <a:pt x="1369246" y="1699910"/>
                    <a:pt x="1340221" y="1670249"/>
                    <a:pt x="1340221" y="1633660"/>
                  </a:cubicBezTo>
                  <a:cubicBezTo>
                    <a:pt x="1340221" y="1597071"/>
                    <a:pt x="1369246" y="1567410"/>
                    <a:pt x="1405048" y="1567410"/>
                  </a:cubicBezTo>
                  <a:cubicBezTo>
                    <a:pt x="1440851" y="1567410"/>
                    <a:pt x="1469876" y="1597071"/>
                    <a:pt x="1469876" y="1633660"/>
                  </a:cubicBezTo>
                  <a:cubicBezTo>
                    <a:pt x="1469876" y="1670249"/>
                    <a:pt x="1440851" y="1699910"/>
                    <a:pt x="1405048" y="1699910"/>
                  </a:cubicBezTo>
                  <a:close/>
                  <a:moveTo>
                    <a:pt x="7759394" y="1701929"/>
                  </a:moveTo>
                  <a:cubicBezTo>
                    <a:pt x="7723590" y="1701929"/>
                    <a:pt x="7694566" y="1672268"/>
                    <a:pt x="7694566" y="1635679"/>
                  </a:cubicBezTo>
                  <a:cubicBezTo>
                    <a:pt x="7694566" y="1599090"/>
                    <a:pt x="7723590" y="1569429"/>
                    <a:pt x="7759394" y="1569429"/>
                  </a:cubicBezTo>
                  <a:cubicBezTo>
                    <a:pt x="7795198" y="1569429"/>
                    <a:pt x="7824222" y="1599090"/>
                    <a:pt x="7824222" y="1635679"/>
                  </a:cubicBezTo>
                  <a:cubicBezTo>
                    <a:pt x="7824222" y="1672268"/>
                    <a:pt x="7795198" y="1701929"/>
                    <a:pt x="7759394" y="1701929"/>
                  </a:cubicBezTo>
                  <a:close/>
                  <a:moveTo>
                    <a:pt x="7575503" y="1701929"/>
                  </a:moveTo>
                  <a:cubicBezTo>
                    <a:pt x="7539700" y="1701929"/>
                    <a:pt x="7510676" y="1672268"/>
                    <a:pt x="7510676" y="1635679"/>
                  </a:cubicBezTo>
                  <a:cubicBezTo>
                    <a:pt x="7510676" y="1599090"/>
                    <a:pt x="7539700" y="1569429"/>
                    <a:pt x="7575503" y="1569429"/>
                  </a:cubicBezTo>
                  <a:cubicBezTo>
                    <a:pt x="7611306" y="1569429"/>
                    <a:pt x="7640330" y="1599090"/>
                    <a:pt x="7640330" y="1635679"/>
                  </a:cubicBezTo>
                  <a:cubicBezTo>
                    <a:pt x="7640330" y="1672268"/>
                    <a:pt x="7611306" y="1701929"/>
                    <a:pt x="7575503" y="1701929"/>
                  </a:cubicBezTo>
                  <a:close/>
                  <a:moveTo>
                    <a:pt x="7391612" y="1701929"/>
                  </a:moveTo>
                  <a:cubicBezTo>
                    <a:pt x="7355809" y="1701929"/>
                    <a:pt x="7326784" y="1672268"/>
                    <a:pt x="7326784" y="1635679"/>
                  </a:cubicBezTo>
                  <a:cubicBezTo>
                    <a:pt x="7326784" y="1599090"/>
                    <a:pt x="7355809" y="1569429"/>
                    <a:pt x="7391612" y="1569429"/>
                  </a:cubicBezTo>
                  <a:cubicBezTo>
                    <a:pt x="7427415" y="1569429"/>
                    <a:pt x="7456440" y="1599090"/>
                    <a:pt x="7456440" y="1635679"/>
                  </a:cubicBezTo>
                  <a:cubicBezTo>
                    <a:pt x="7456440" y="1672268"/>
                    <a:pt x="7427415" y="1701929"/>
                    <a:pt x="7391612" y="1701929"/>
                  </a:cubicBezTo>
                  <a:close/>
                  <a:moveTo>
                    <a:pt x="7207720" y="1701929"/>
                  </a:moveTo>
                  <a:cubicBezTo>
                    <a:pt x="7171917" y="1701929"/>
                    <a:pt x="7142893" y="1672268"/>
                    <a:pt x="7142893" y="1635679"/>
                  </a:cubicBezTo>
                  <a:cubicBezTo>
                    <a:pt x="7142893" y="1599090"/>
                    <a:pt x="7171917" y="1569429"/>
                    <a:pt x="7207720" y="1569429"/>
                  </a:cubicBezTo>
                  <a:cubicBezTo>
                    <a:pt x="7243524" y="1569429"/>
                    <a:pt x="7272548" y="1599090"/>
                    <a:pt x="7272548" y="1635679"/>
                  </a:cubicBezTo>
                  <a:cubicBezTo>
                    <a:pt x="7272548" y="1672268"/>
                    <a:pt x="7243524" y="1701929"/>
                    <a:pt x="7207720" y="1701929"/>
                  </a:cubicBezTo>
                  <a:close/>
                  <a:moveTo>
                    <a:pt x="7023828" y="1701929"/>
                  </a:moveTo>
                  <a:cubicBezTo>
                    <a:pt x="6988026" y="1701929"/>
                    <a:pt x="6959001" y="1672268"/>
                    <a:pt x="6959001" y="1635679"/>
                  </a:cubicBezTo>
                  <a:cubicBezTo>
                    <a:pt x="6959001" y="1599090"/>
                    <a:pt x="6988026" y="1569429"/>
                    <a:pt x="7023828" y="1569429"/>
                  </a:cubicBezTo>
                  <a:cubicBezTo>
                    <a:pt x="7059632" y="1569429"/>
                    <a:pt x="7088656" y="1599090"/>
                    <a:pt x="7088656" y="1635679"/>
                  </a:cubicBezTo>
                  <a:cubicBezTo>
                    <a:pt x="7088656" y="1672268"/>
                    <a:pt x="7059632" y="1701929"/>
                    <a:pt x="7023828" y="1701929"/>
                  </a:cubicBezTo>
                  <a:close/>
                  <a:moveTo>
                    <a:pt x="6839937" y="1701929"/>
                  </a:moveTo>
                  <a:cubicBezTo>
                    <a:pt x="6804134" y="1701929"/>
                    <a:pt x="6775110" y="1672268"/>
                    <a:pt x="6775110" y="1635679"/>
                  </a:cubicBezTo>
                  <a:cubicBezTo>
                    <a:pt x="6775110" y="1599090"/>
                    <a:pt x="6804134" y="1569429"/>
                    <a:pt x="6839937" y="1569429"/>
                  </a:cubicBezTo>
                  <a:cubicBezTo>
                    <a:pt x="6875741" y="1569429"/>
                    <a:pt x="6904765" y="1599090"/>
                    <a:pt x="6904765" y="1635679"/>
                  </a:cubicBezTo>
                  <a:cubicBezTo>
                    <a:pt x="6904765" y="1672268"/>
                    <a:pt x="6875741" y="1701929"/>
                    <a:pt x="6839937" y="1701929"/>
                  </a:cubicBezTo>
                  <a:close/>
                  <a:moveTo>
                    <a:pt x="6641318" y="1701929"/>
                  </a:moveTo>
                  <a:cubicBezTo>
                    <a:pt x="6605514" y="1701929"/>
                    <a:pt x="6576490" y="1672268"/>
                    <a:pt x="6576490" y="1635679"/>
                  </a:cubicBezTo>
                  <a:cubicBezTo>
                    <a:pt x="6576490" y="1599090"/>
                    <a:pt x="6605514" y="1569429"/>
                    <a:pt x="6641318" y="1569429"/>
                  </a:cubicBezTo>
                  <a:cubicBezTo>
                    <a:pt x="6677120" y="1569429"/>
                    <a:pt x="6706144" y="1599090"/>
                    <a:pt x="6706144" y="1635679"/>
                  </a:cubicBezTo>
                  <a:cubicBezTo>
                    <a:pt x="6706144" y="1672268"/>
                    <a:pt x="6677120" y="1701929"/>
                    <a:pt x="6641318" y="1701929"/>
                  </a:cubicBezTo>
                  <a:close/>
                  <a:moveTo>
                    <a:pt x="5150149" y="1703947"/>
                  </a:moveTo>
                  <a:cubicBezTo>
                    <a:pt x="5114345" y="1703947"/>
                    <a:pt x="5085321" y="1674286"/>
                    <a:pt x="5085321" y="1637697"/>
                  </a:cubicBezTo>
                  <a:cubicBezTo>
                    <a:pt x="5085321" y="1601108"/>
                    <a:pt x="5114345" y="1571447"/>
                    <a:pt x="5150149" y="1571447"/>
                  </a:cubicBezTo>
                  <a:cubicBezTo>
                    <a:pt x="5185953" y="1571447"/>
                    <a:pt x="5214976" y="1601108"/>
                    <a:pt x="5214976" y="1637697"/>
                  </a:cubicBezTo>
                  <a:cubicBezTo>
                    <a:pt x="5214976" y="1674286"/>
                    <a:pt x="5185953" y="1703947"/>
                    <a:pt x="5150149" y="1703947"/>
                  </a:cubicBezTo>
                  <a:close/>
                  <a:moveTo>
                    <a:pt x="4966257" y="1703947"/>
                  </a:moveTo>
                  <a:cubicBezTo>
                    <a:pt x="4930454" y="1703947"/>
                    <a:pt x="4901430" y="1674286"/>
                    <a:pt x="4901430" y="1637697"/>
                  </a:cubicBezTo>
                  <a:cubicBezTo>
                    <a:pt x="4901430" y="1601108"/>
                    <a:pt x="4930454" y="1571447"/>
                    <a:pt x="4966257" y="1571447"/>
                  </a:cubicBezTo>
                  <a:cubicBezTo>
                    <a:pt x="5002061" y="1571447"/>
                    <a:pt x="5031085" y="1601108"/>
                    <a:pt x="5031085" y="1637697"/>
                  </a:cubicBezTo>
                  <a:cubicBezTo>
                    <a:pt x="5031085" y="1674286"/>
                    <a:pt x="5002061" y="1703947"/>
                    <a:pt x="4966257" y="1703947"/>
                  </a:cubicBezTo>
                  <a:close/>
                  <a:moveTo>
                    <a:pt x="4782366" y="1703947"/>
                  </a:moveTo>
                  <a:cubicBezTo>
                    <a:pt x="4746563" y="1703947"/>
                    <a:pt x="4717539" y="1674286"/>
                    <a:pt x="4717539" y="1637697"/>
                  </a:cubicBezTo>
                  <a:cubicBezTo>
                    <a:pt x="4717539" y="1601108"/>
                    <a:pt x="4746563" y="1571447"/>
                    <a:pt x="4782366" y="1571447"/>
                  </a:cubicBezTo>
                  <a:cubicBezTo>
                    <a:pt x="4818169" y="1571447"/>
                    <a:pt x="4847193" y="1601108"/>
                    <a:pt x="4847193" y="1637697"/>
                  </a:cubicBezTo>
                  <a:cubicBezTo>
                    <a:pt x="4847193" y="1674286"/>
                    <a:pt x="4818169" y="1703947"/>
                    <a:pt x="4782366" y="1703947"/>
                  </a:cubicBezTo>
                  <a:close/>
                  <a:moveTo>
                    <a:pt x="4598475" y="1703947"/>
                  </a:moveTo>
                  <a:cubicBezTo>
                    <a:pt x="4562671" y="1703947"/>
                    <a:pt x="4533648" y="1674286"/>
                    <a:pt x="4533648" y="1637697"/>
                  </a:cubicBezTo>
                  <a:cubicBezTo>
                    <a:pt x="4533648" y="1601108"/>
                    <a:pt x="4562671" y="1571447"/>
                    <a:pt x="4598475" y="1571447"/>
                  </a:cubicBezTo>
                  <a:cubicBezTo>
                    <a:pt x="4634278" y="1571447"/>
                    <a:pt x="4663303" y="1601108"/>
                    <a:pt x="4663303" y="1637697"/>
                  </a:cubicBezTo>
                  <a:cubicBezTo>
                    <a:pt x="4663303" y="1674286"/>
                    <a:pt x="4634278" y="1703947"/>
                    <a:pt x="4598475" y="1703947"/>
                  </a:cubicBezTo>
                  <a:close/>
                  <a:moveTo>
                    <a:pt x="4414583" y="1703947"/>
                  </a:moveTo>
                  <a:cubicBezTo>
                    <a:pt x="4378779" y="1703947"/>
                    <a:pt x="4349755" y="1674286"/>
                    <a:pt x="4349755" y="1637697"/>
                  </a:cubicBezTo>
                  <a:cubicBezTo>
                    <a:pt x="4349755" y="1601108"/>
                    <a:pt x="4378779" y="1571447"/>
                    <a:pt x="4414583" y="1571447"/>
                  </a:cubicBezTo>
                  <a:cubicBezTo>
                    <a:pt x="4450386" y="1571447"/>
                    <a:pt x="4479410" y="1601108"/>
                    <a:pt x="4479410" y="1637697"/>
                  </a:cubicBezTo>
                  <a:cubicBezTo>
                    <a:pt x="4479410" y="1674286"/>
                    <a:pt x="4450386" y="1703947"/>
                    <a:pt x="4414583" y="1703947"/>
                  </a:cubicBezTo>
                  <a:close/>
                  <a:moveTo>
                    <a:pt x="4230691" y="1703947"/>
                  </a:moveTo>
                  <a:cubicBezTo>
                    <a:pt x="4194888" y="1703947"/>
                    <a:pt x="4165863" y="1674286"/>
                    <a:pt x="4165863" y="1637697"/>
                  </a:cubicBezTo>
                  <a:cubicBezTo>
                    <a:pt x="4165863" y="1601108"/>
                    <a:pt x="4194888" y="1571447"/>
                    <a:pt x="4230691" y="1571447"/>
                  </a:cubicBezTo>
                  <a:cubicBezTo>
                    <a:pt x="4266495" y="1571447"/>
                    <a:pt x="4295519" y="1601108"/>
                    <a:pt x="4295519" y="1637697"/>
                  </a:cubicBezTo>
                  <a:cubicBezTo>
                    <a:pt x="4295519" y="1674286"/>
                    <a:pt x="4266495" y="1703947"/>
                    <a:pt x="4230691" y="1703947"/>
                  </a:cubicBezTo>
                  <a:close/>
                  <a:moveTo>
                    <a:pt x="4032071" y="1703947"/>
                  </a:moveTo>
                  <a:cubicBezTo>
                    <a:pt x="3996268" y="1703947"/>
                    <a:pt x="3967243" y="1674286"/>
                    <a:pt x="3967243" y="1637697"/>
                  </a:cubicBezTo>
                  <a:cubicBezTo>
                    <a:pt x="3967243" y="1601108"/>
                    <a:pt x="3996268" y="1571447"/>
                    <a:pt x="4032071" y="1571447"/>
                  </a:cubicBezTo>
                  <a:cubicBezTo>
                    <a:pt x="4067874" y="1571447"/>
                    <a:pt x="4096898" y="1601108"/>
                    <a:pt x="4096898" y="1637697"/>
                  </a:cubicBezTo>
                  <a:cubicBezTo>
                    <a:pt x="4096898" y="1674286"/>
                    <a:pt x="4067874" y="1703947"/>
                    <a:pt x="4032071" y="1703947"/>
                  </a:cubicBezTo>
                  <a:close/>
                  <a:moveTo>
                    <a:pt x="1188874" y="1706975"/>
                  </a:moveTo>
                  <a:cubicBezTo>
                    <a:pt x="1153071" y="1706975"/>
                    <a:pt x="1124047" y="1677314"/>
                    <a:pt x="1124047" y="1640725"/>
                  </a:cubicBezTo>
                  <a:cubicBezTo>
                    <a:pt x="1124047" y="1604136"/>
                    <a:pt x="1153071" y="1574475"/>
                    <a:pt x="1188874" y="1574475"/>
                  </a:cubicBezTo>
                  <a:cubicBezTo>
                    <a:pt x="1224678" y="1574475"/>
                    <a:pt x="1253702" y="1604136"/>
                    <a:pt x="1253702" y="1640725"/>
                  </a:cubicBezTo>
                  <a:cubicBezTo>
                    <a:pt x="1253702" y="1677314"/>
                    <a:pt x="1224678" y="1706975"/>
                    <a:pt x="1188874" y="1706975"/>
                  </a:cubicBezTo>
                  <a:close/>
                  <a:moveTo>
                    <a:pt x="1004983" y="1706975"/>
                  </a:moveTo>
                  <a:cubicBezTo>
                    <a:pt x="969180" y="1706975"/>
                    <a:pt x="940155" y="1677314"/>
                    <a:pt x="940155" y="1640725"/>
                  </a:cubicBezTo>
                  <a:cubicBezTo>
                    <a:pt x="940155" y="1604136"/>
                    <a:pt x="969180" y="1574475"/>
                    <a:pt x="1004983" y="1574475"/>
                  </a:cubicBezTo>
                  <a:cubicBezTo>
                    <a:pt x="1040786" y="1574475"/>
                    <a:pt x="1069811" y="1604136"/>
                    <a:pt x="1069811" y="1640725"/>
                  </a:cubicBezTo>
                  <a:cubicBezTo>
                    <a:pt x="1069811" y="1677314"/>
                    <a:pt x="1040786" y="1706975"/>
                    <a:pt x="1004983" y="1706975"/>
                  </a:cubicBezTo>
                  <a:close/>
                  <a:moveTo>
                    <a:pt x="821092" y="1706975"/>
                  </a:moveTo>
                  <a:cubicBezTo>
                    <a:pt x="785288" y="1706975"/>
                    <a:pt x="756264" y="1677314"/>
                    <a:pt x="756264" y="1640725"/>
                  </a:cubicBezTo>
                  <a:cubicBezTo>
                    <a:pt x="756264" y="1604136"/>
                    <a:pt x="785288" y="1574475"/>
                    <a:pt x="821092" y="1574475"/>
                  </a:cubicBezTo>
                  <a:cubicBezTo>
                    <a:pt x="856895" y="1574475"/>
                    <a:pt x="885920" y="1604136"/>
                    <a:pt x="885920" y="1640725"/>
                  </a:cubicBezTo>
                  <a:cubicBezTo>
                    <a:pt x="885920" y="1677314"/>
                    <a:pt x="856895" y="1706975"/>
                    <a:pt x="821092" y="1706975"/>
                  </a:cubicBezTo>
                  <a:close/>
                  <a:moveTo>
                    <a:pt x="637202" y="1706975"/>
                  </a:moveTo>
                  <a:cubicBezTo>
                    <a:pt x="601397" y="1706975"/>
                    <a:pt x="572374" y="1677314"/>
                    <a:pt x="572374" y="1640725"/>
                  </a:cubicBezTo>
                  <a:cubicBezTo>
                    <a:pt x="572374" y="1604136"/>
                    <a:pt x="601397" y="1574475"/>
                    <a:pt x="637202" y="1574475"/>
                  </a:cubicBezTo>
                  <a:cubicBezTo>
                    <a:pt x="673004" y="1574475"/>
                    <a:pt x="702030" y="1604136"/>
                    <a:pt x="702030" y="1640725"/>
                  </a:cubicBezTo>
                  <a:cubicBezTo>
                    <a:pt x="702030" y="1677314"/>
                    <a:pt x="673004" y="1706975"/>
                    <a:pt x="637202" y="1706975"/>
                  </a:cubicBezTo>
                  <a:close/>
                  <a:moveTo>
                    <a:pt x="453308" y="1706975"/>
                  </a:moveTo>
                  <a:cubicBezTo>
                    <a:pt x="417506" y="1706975"/>
                    <a:pt x="388481" y="1677314"/>
                    <a:pt x="388481" y="1640725"/>
                  </a:cubicBezTo>
                  <a:cubicBezTo>
                    <a:pt x="388481" y="1604136"/>
                    <a:pt x="417506" y="1574475"/>
                    <a:pt x="453308" y="1574475"/>
                  </a:cubicBezTo>
                  <a:cubicBezTo>
                    <a:pt x="489112" y="1574475"/>
                    <a:pt x="518136" y="1604136"/>
                    <a:pt x="518136" y="1640725"/>
                  </a:cubicBezTo>
                  <a:cubicBezTo>
                    <a:pt x="518136" y="1677314"/>
                    <a:pt x="489112" y="1706975"/>
                    <a:pt x="453308" y="1706975"/>
                  </a:cubicBezTo>
                  <a:close/>
                  <a:moveTo>
                    <a:pt x="269417" y="1706975"/>
                  </a:moveTo>
                  <a:cubicBezTo>
                    <a:pt x="233614" y="1706975"/>
                    <a:pt x="204589" y="1677314"/>
                    <a:pt x="204589" y="1640725"/>
                  </a:cubicBezTo>
                  <a:cubicBezTo>
                    <a:pt x="204589" y="1604136"/>
                    <a:pt x="233614" y="1574475"/>
                    <a:pt x="269417" y="1574475"/>
                  </a:cubicBezTo>
                  <a:cubicBezTo>
                    <a:pt x="305220" y="1574475"/>
                    <a:pt x="334245" y="1604136"/>
                    <a:pt x="334245" y="1640725"/>
                  </a:cubicBezTo>
                  <a:cubicBezTo>
                    <a:pt x="334245" y="1677314"/>
                    <a:pt x="305220" y="1706975"/>
                    <a:pt x="269417" y="1706975"/>
                  </a:cubicBezTo>
                  <a:close/>
                  <a:moveTo>
                    <a:pt x="70797" y="1706975"/>
                  </a:moveTo>
                  <a:cubicBezTo>
                    <a:pt x="34993" y="1706975"/>
                    <a:pt x="5970" y="1677314"/>
                    <a:pt x="5970" y="1640725"/>
                  </a:cubicBezTo>
                  <a:cubicBezTo>
                    <a:pt x="5970" y="1604136"/>
                    <a:pt x="34993" y="1574475"/>
                    <a:pt x="70797" y="1574475"/>
                  </a:cubicBezTo>
                  <a:cubicBezTo>
                    <a:pt x="106601" y="1574475"/>
                    <a:pt x="135625" y="1604136"/>
                    <a:pt x="135625" y="1640725"/>
                  </a:cubicBezTo>
                  <a:cubicBezTo>
                    <a:pt x="135625" y="1677314"/>
                    <a:pt x="106601" y="1706975"/>
                    <a:pt x="70797" y="1706975"/>
                  </a:cubicBezTo>
                  <a:close/>
                  <a:moveTo>
                    <a:pt x="6454772" y="1908059"/>
                  </a:moveTo>
                  <a:cubicBezTo>
                    <a:pt x="6418968" y="1908059"/>
                    <a:pt x="6389944" y="1878398"/>
                    <a:pt x="6389944" y="1841809"/>
                  </a:cubicBezTo>
                  <a:cubicBezTo>
                    <a:pt x="6389944" y="1805220"/>
                    <a:pt x="6418968" y="1775559"/>
                    <a:pt x="6454772" y="1775559"/>
                  </a:cubicBezTo>
                  <a:cubicBezTo>
                    <a:pt x="6490575" y="1775559"/>
                    <a:pt x="6519600" y="1805220"/>
                    <a:pt x="6519600" y="1841809"/>
                  </a:cubicBezTo>
                  <a:cubicBezTo>
                    <a:pt x="6519600" y="1878398"/>
                    <a:pt x="6490575" y="1908059"/>
                    <a:pt x="6454772" y="1908059"/>
                  </a:cubicBezTo>
                  <a:close/>
                  <a:moveTo>
                    <a:pt x="6270880" y="1908059"/>
                  </a:moveTo>
                  <a:cubicBezTo>
                    <a:pt x="6235077" y="1908059"/>
                    <a:pt x="6206052" y="1878398"/>
                    <a:pt x="6206052" y="1841809"/>
                  </a:cubicBezTo>
                  <a:cubicBezTo>
                    <a:pt x="6206052" y="1805220"/>
                    <a:pt x="6235077" y="1775559"/>
                    <a:pt x="6270880" y="1775559"/>
                  </a:cubicBezTo>
                  <a:cubicBezTo>
                    <a:pt x="6306684" y="1775559"/>
                    <a:pt x="6335708" y="1805220"/>
                    <a:pt x="6335708" y="1841809"/>
                  </a:cubicBezTo>
                  <a:cubicBezTo>
                    <a:pt x="6335708" y="1878398"/>
                    <a:pt x="6306684" y="1908059"/>
                    <a:pt x="6270880" y="1908059"/>
                  </a:cubicBezTo>
                  <a:close/>
                  <a:moveTo>
                    <a:pt x="6086990" y="1908059"/>
                  </a:moveTo>
                  <a:cubicBezTo>
                    <a:pt x="6051186" y="1908059"/>
                    <a:pt x="6022162" y="1878398"/>
                    <a:pt x="6022162" y="1841809"/>
                  </a:cubicBezTo>
                  <a:cubicBezTo>
                    <a:pt x="6022162" y="1805220"/>
                    <a:pt x="6051186" y="1775559"/>
                    <a:pt x="6086990" y="1775559"/>
                  </a:cubicBezTo>
                  <a:cubicBezTo>
                    <a:pt x="6122793" y="1775559"/>
                    <a:pt x="6151817" y="1805220"/>
                    <a:pt x="6151817" y="1841809"/>
                  </a:cubicBezTo>
                  <a:cubicBezTo>
                    <a:pt x="6151817" y="1878398"/>
                    <a:pt x="6122793" y="1908059"/>
                    <a:pt x="6086990" y="1908059"/>
                  </a:cubicBezTo>
                  <a:close/>
                  <a:moveTo>
                    <a:pt x="5903098" y="1908059"/>
                  </a:moveTo>
                  <a:cubicBezTo>
                    <a:pt x="5867295" y="1908059"/>
                    <a:pt x="5838270" y="1878398"/>
                    <a:pt x="5838270" y="1841809"/>
                  </a:cubicBezTo>
                  <a:cubicBezTo>
                    <a:pt x="5838270" y="1805220"/>
                    <a:pt x="5867295" y="1775559"/>
                    <a:pt x="5903098" y="1775559"/>
                  </a:cubicBezTo>
                  <a:cubicBezTo>
                    <a:pt x="5938902" y="1775559"/>
                    <a:pt x="5967926" y="1805220"/>
                    <a:pt x="5967926" y="1841809"/>
                  </a:cubicBezTo>
                  <a:cubicBezTo>
                    <a:pt x="5967926" y="1878398"/>
                    <a:pt x="5938902" y="1908059"/>
                    <a:pt x="5903098" y="1908059"/>
                  </a:cubicBezTo>
                  <a:close/>
                  <a:moveTo>
                    <a:pt x="5719207" y="1908059"/>
                  </a:moveTo>
                  <a:cubicBezTo>
                    <a:pt x="5683403" y="1908059"/>
                    <a:pt x="5654379" y="1878398"/>
                    <a:pt x="5654379" y="1841809"/>
                  </a:cubicBezTo>
                  <a:cubicBezTo>
                    <a:pt x="5654379" y="1805220"/>
                    <a:pt x="5683403" y="1775559"/>
                    <a:pt x="5719207" y="1775559"/>
                  </a:cubicBezTo>
                  <a:cubicBezTo>
                    <a:pt x="5755009" y="1775559"/>
                    <a:pt x="5784034" y="1805220"/>
                    <a:pt x="5784034" y="1841809"/>
                  </a:cubicBezTo>
                  <a:cubicBezTo>
                    <a:pt x="5784034" y="1878398"/>
                    <a:pt x="5755009" y="1908059"/>
                    <a:pt x="5719207" y="1908059"/>
                  </a:cubicBezTo>
                  <a:close/>
                  <a:moveTo>
                    <a:pt x="5535315" y="1908059"/>
                  </a:moveTo>
                  <a:cubicBezTo>
                    <a:pt x="5499511" y="1908059"/>
                    <a:pt x="5470487" y="1878398"/>
                    <a:pt x="5470487" y="1841809"/>
                  </a:cubicBezTo>
                  <a:cubicBezTo>
                    <a:pt x="5470487" y="1805220"/>
                    <a:pt x="5499511" y="1775559"/>
                    <a:pt x="5535315" y="1775559"/>
                  </a:cubicBezTo>
                  <a:cubicBezTo>
                    <a:pt x="5571119" y="1775559"/>
                    <a:pt x="5600143" y="1805220"/>
                    <a:pt x="5600143" y="1841809"/>
                  </a:cubicBezTo>
                  <a:cubicBezTo>
                    <a:pt x="5600143" y="1878398"/>
                    <a:pt x="5571119" y="1908059"/>
                    <a:pt x="5535315" y="1908059"/>
                  </a:cubicBezTo>
                  <a:close/>
                  <a:moveTo>
                    <a:pt x="5336695" y="1908059"/>
                  </a:moveTo>
                  <a:cubicBezTo>
                    <a:pt x="5300891" y="1908059"/>
                    <a:pt x="5271867" y="1878398"/>
                    <a:pt x="5271867" y="1841809"/>
                  </a:cubicBezTo>
                  <a:cubicBezTo>
                    <a:pt x="5271867" y="1805220"/>
                    <a:pt x="5300891" y="1775559"/>
                    <a:pt x="5336695" y="1775559"/>
                  </a:cubicBezTo>
                  <a:cubicBezTo>
                    <a:pt x="5372498" y="1775559"/>
                    <a:pt x="5401522" y="1805220"/>
                    <a:pt x="5401522" y="1841809"/>
                  </a:cubicBezTo>
                  <a:cubicBezTo>
                    <a:pt x="5401522" y="1878398"/>
                    <a:pt x="5372498" y="1908059"/>
                    <a:pt x="5336695" y="1908059"/>
                  </a:cubicBezTo>
                  <a:close/>
                  <a:moveTo>
                    <a:pt x="3839600" y="1910077"/>
                  </a:moveTo>
                  <a:cubicBezTo>
                    <a:pt x="3803797" y="1910077"/>
                    <a:pt x="3774772" y="1880416"/>
                    <a:pt x="3774772" y="1843827"/>
                  </a:cubicBezTo>
                  <a:cubicBezTo>
                    <a:pt x="3774772" y="1807238"/>
                    <a:pt x="3803797" y="1777577"/>
                    <a:pt x="3839600" y="1777577"/>
                  </a:cubicBezTo>
                  <a:cubicBezTo>
                    <a:pt x="3875403" y="1777577"/>
                    <a:pt x="3904427" y="1807238"/>
                    <a:pt x="3904427" y="1843827"/>
                  </a:cubicBezTo>
                  <a:cubicBezTo>
                    <a:pt x="3904427" y="1880416"/>
                    <a:pt x="3875403" y="1910077"/>
                    <a:pt x="3839600" y="1910077"/>
                  </a:cubicBezTo>
                  <a:close/>
                  <a:moveTo>
                    <a:pt x="3655709" y="1910077"/>
                  </a:moveTo>
                  <a:cubicBezTo>
                    <a:pt x="3619905" y="1910077"/>
                    <a:pt x="3590881" y="1880416"/>
                    <a:pt x="3590881" y="1843827"/>
                  </a:cubicBezTo>
                  <a:cubicBezTo>
                    <a:pt x="3590881" y="1807238"/>
                    <a:pt x="3619905" y="1777577"/>
                    <a:pt x="3655709" y="1777577"/>
                  </a:cubicBezTo>
                  <a:cubicBezTo>
                    <a:pt x="3691512" y="1777577"/>
                    <a:pt x="3720536" y="1807238"/>
                    <a:pt x="3720536" y="1843827"/>
                  </a:cubicBezTo>
                  <a:cubicBezTo>
                    <a:pt x="3720536" y="1880416"/>
                    <a:pt x="3691512" y="1910077"/>
                    <a:pt x="3655709" y="1910077"/>
                  </a:cubicBezTo>
                  <a:close/>
                  <a:moveTo>
                    <a:pt x="3471818" y="1910077"/>
                  </a:moveTo>
                  <a:cubicBezTo>
                    <a:pt x="3436014" y="1910077"/>
                    <a:pt x="3406990" y="1880416"/>
                    <a:pt x="3406990" y="1843827"/>
                  </a:cubicBezTo>
                  <a:cubicBezTo>
                    <a:pt x="3406990" y="1807238"/>
                    <a:pt x="3436014" y="1777577"/>
                    <a:pt x="3471818" y="1777577"/>
                  </a:cubicBezTo>
                  <a:cubicBezTo>
                    <a:pt x="3507621" y="1777577"/>
                    <a:pt x="3536645" y="1807238"/>
                    <a:pt x="3536645" y="1843827"/>
                  </a:cubicBezTo>
                  <a:cubicBezTo>
                    <a:pt x="3536645" y="1880416"/>
                    <a:pt x="3507621" y="1910077"/>
                    <a:pt x="3471818" y="1910077"/>
                  </a:cubicBezTo>
                  <a:close/>
                  <a:moveTo>
                    <a:pt x="3287926" y="1910077"/>
                  </a:moveTo>
                  <a:cubicBezTo>
                    <a:pt x="3252122" y="1910077"/>
                    <a:pt x="3223098" y="1880416"/>
                    <a:pt x="3223098" y="1843827"/>
                  </a:cubicBezTo>
                  <a:cubicBezTo>
                    <a:pt x="3223098" y="1807238"/>
                    <a:pt x="3252122" y="1777577"/>
                    <a:pt x="3287926" y="1777577"/>
                  </a:cubicBezTo>
                  <a:cubicBezTo>
                    <a:pt x="3323730" y="1777577"/>
                    <a:pt x="3352754" y="1807238"/>
                    <a:pt x="3352754" y="1843827"/>
                  </a:cubicBezTo>
                  <a:cubicBezTo>
                    <a:pt x="3352754" y="1880416"/>
                    <a:pt x="3323730" y="1910077"/>
                    <a:pt x="3287926" y="1910077"/>
                  </a:cubicBezTo>
                  <a:close/>
                  <a:moveTo>
                    <a:pt x="3104034" y="1910077"/>
                  </a:moveTo>
                  <a:cubicBezTo>
                    <a:pt x="3068231" y="1910077"/>
                    <a:pt x="3039206" y="1880416"/>
                    <a:pt x="3039206" y="1843827"/>
                  </a:cubicBezTo>
                  <a:cubicBezTo>
                    <a:pt x="3039206" y="1807238"/>
                    <a:pt x="3068231" y="1777577"/>
                    <a:pt x="3104034" y="1777577"/>
                  </a:cubicBezTo>
                  <a:cubicBezTo>
                    <a:pt x="3139837" y="1777577"/>
                    <a:pt x="3168861" y="1807238"/>
                    <a:pt x="3168861" y="1843827"/>
                  </a:cubicBezTo>
                  <a:cubicBezTo>
                    <a:pt x="3168861" y="1880416"/>
                    <a:pt x="3139837" y="1910077"/>
                    <a:pt x="3104034" y="1910077"/>
                  </a:cubicBezTo>
                  <a:close/>
                  <a:moveTo>
                    <a:pt x="2920143" y="1910077"/>
                  </a:moveTo>
                  <a:cubicBezTo>
                    <a:pt x="2884339" y="1910077"/>
                    <a:pt x="2855315" y="1880416"/>
                    <a:pt x="2855315" y="1843827"/>
                  </a:cubicBezTo>
                  <a:cubicBezTo>
                    <a:pt x="2855315" y="1807238"/>
                    <a:pt x="2884339" y="1777577"/>
                    <a:pt x="2920143" y="1777577"/>
                  </a:cubicBezTo>
                  <a:cubicBezTo>
                    <a:pt x="2955946" y="1777577"/>
                    <a:pt x="2984970" y="1807238"/>
                    <a:pt x="2984970" y="1843827"/>
                  </a:cubicBezTo>
                  <a:cubicBezTo>
                    <a:pt x="2984970" y="1880416"/>
                    <a:pt x="2955946" y="1910077"/>
                    <a:pt x="2920143" y="1910077"/>
                  </a:cubicBezTo>
                  <a:close/>
                  <a:moveTo>
                    <a:pt x="2721523" y="1910077"/>
                  </a:moveTo>
                  <a:cubicBezTo>
                    <a:pt x="2685719" y="1910077"/>
                    <a:pt x="2656695" y="1880416"/>
                    <a:pt x="2656695" y="1843827"/>
                  </a:cubicBezTo>
                  <a:cubicBezTo>
                    <a:pt x="2656695" y="1807238"/>
                    <a:pt x="2685719" y="1777577"/>
                    <a:pt x="2721523" y="1777577"/>
                  </a:cubicBezTo>
                  <a:cubicBezTo>
                    <a:pt x="2757326" y="1777577"/>
                    <a:pt x="2786350" y="1807238"/>
                    <a:pt x="2786350" y="1843827"/>
                  </a:cubicBezTo>
                  <a:cubicBezTo>
                    <a:pt x="2786350" y="1880416"/>
                    <a:pt x="2757326" y="1910077"/>
                    <a:pt x="2721523" y="1910077"/>
                  </a:cubicBezTo>
                  <a:close/>
                  <a:moveTo>
                    <a:pt x="2523126" y="1911086"/>
                  </a:moveTo>
                  <a:cubicBezTo>
                    <a:pt x="2487322" y="1911086"/>
                    <a:pt x="2458298" y="1881425"/>
                    <a:pt x="2458298" y="1844836"/>
                  </a:cubicBezTo>
                  <a:cubicBezTo>
                    <a:pt x="2458298" y="1808247"/>
                    <a:pt x="2487322" y="1778586"/>
                    <a:pt x="2523126" y="1778586"/>
                  </a:cubicBezTo>
                  <a:cubicBezTo>
                    <a:pt x="2558929" y="1778586"/>
                    <a:pt x="2587953" y="1808247"/>
                    <a:pt x="2587953" y="1844836"/>
                  </a:cubicBezTo>
                  <a:cubicBezTo>
                    <a:pt x="2587953" y="1881425"/>
                    <a:pt x="2558929" y="1911086"/>
                    <a:pt x="2523126" y="1911086"/>
                  </a:cubicBezTo>
                  <a:close/>
                  <a:moveTo>
                    <a:pt x="2339234" y="1911086"/>
                  </a:moveTo>
                  <a:cubicBezTo>
                    <a:pt x="2303430" y="1911086"/>
                    <a:pt x="2274406" y="1881425"/>
                    <a:pt x="2274406" y="1844836"/>
                  </a:cubicBezTo>
                  <a:cubicBezTo>
                    <a:pt x="2274406" y="1808247"/>
                    <a:pt x="2303430" y="1778586"/>
                    <a:pt x="2339234" y="1778586"/>
                  </a:cubicBezTo>
                  <a:cubicBezTo>
                    <a:pt x="2375038" y="1778586"/>
                    <a:pt x="2404062" y="1808247"/>
                    <a:pt x="2404062" y="1844836"/>
                  </a:cubicBezTo>
                  <a:cubicBezTo>
                    <a:pt x="2404062" y="1881425"/>
                    <a:pt x="2375038" y="1911086"/>
                    <a:pt x="2339234" y="1911086"/>
                  </a:cubicBezTo>
                  <a:close/>
                  <a:moveTo>
                    <a:pt x="2155343" y="1911086"/>
                  </a:moveTo>
                  <a:cubicBezTo>
                    <a:pt x="2119540" y="1911086"/>
                    <a:pt x="2090515" y="1881425"/>
                    <a:pt x="2090515" y="1844836"/>
                  </a:cubicBezTo>
                  <a:cubicBezTo>
                    <a:pt x="2090515" y="1808247"/>
                    <a:pt x="2119540" y="1778586"/>
                    <a:pt x="2155343" y="1778586"/>
                  </a:cubicBezTo>
                  <a:cubicBezTo>
                    <a:pt x="2191146" y="1778586"/>
                    <a:pt x="2220170" y="1808247"/>
                    <a:pt x="2220170" y="1844836"/>
                  </a:cubicBezTo>
                  <a:cubicBezTo>
                    <a:pt x="2220170" y="1881425"/>
                    <a:pt x="2191146" y="1911086"/>
                    <a:pt x="2155343" y="1911086"/>
                  </a:cubicBezTo>
                  <a:close/>
                  <a:moveTo>
                    <a:pt x="1971452" y="1911086"/>
                  </a:moveTo>
                  <a:cubicBezTo>
                    <a:pt x="1935648" y="1911086"/>
                    <a:pt x="1906624" y="1881425"/>
                    <a:pt x="1906624" y="1844836"/>
                  </a:cubicBezTo>
                  <a:cubicBezTo>
                    <a:pt x="1906624" y="1808247"/>
                    <a:pt x="1935648" y="1778586"/>
                    <a:pt x="1971452" y="1778586"/>
                  </a:cubicBezTo>
                  <a:cubicBezTo>
                    <a:pt x="2007255" y="1778586"/>
                    <a:pt x="2036280" y="1808247"/>
                    <a:pt x="2036280" y="1844836"/>
                  </a:cubicBezTo>
                  <a:cubicBezTo>
                    <a:pt x="2036280" y="1881425"/>
                    <a:pt x="2007255" y="1911086"/>
                    <a:pt x="1971452" y="1911086"/>
                  </a:cubicBezTo>
                  <a:close/>
                  <a:moveTo>
                    <a:pt x="1787561" y="1911086"/>
                  </a:moveTo>
                  <a:cubicBezTo>
                    <a:pt x="1751756" y="1911086"/>
                    <a:pt x="1722733" y="1881425"/>
                    <a:pt x="1722733" y="1844836"/>
                  </a:cubicBezTo>
                  <a:cubicBezTo>
                    <a:pt x="1722733" y="1808247"/>
                    <a:pt x="1751756" y="1778586"/>
                    <a:pt x="1787561" y="1778586"/>
                  </a:cubicBezTo>
                  <a:cubicBezTo>
                    <a:pt x="1823363" y="1778586"/>
                    <a:pt x="1852388" y="1808247"/>
                    <a:pt x="1852388" y="1844836"/>
                  </a:cubicBezTo>
                  <a:cubicBezTo>
                    <a:pt x="1852388" y="1881425"/>
                    <a:pt x="1823363" y="1911086"/>
                    <a:pt x="1787561" y="1911086"/>
                  </a:cubicBezTo>
                  <a:close/>
                  <a:moveTo>
                    <a:pt x="1603668" y="1911086"/>
                  </a:moveTo>
                  <a:cubicBezTo>
                    <a:pt x="1567865" y="1911086"/>
                    <a:pt x="1538841" y="1881425"/>
                    <a:pt x="1538841" y="1844836"/>
                  </a:cubicBezTo>
                  <a:cubicBezTo>
                    <a:pt x="1538841" y="1808247"/>
                    <a:pt x="1567865" y="1778586"/>
                    <a:pt x="1603668" y="1778586"/>
                  </a:cubicBezTo>
                  <a:cubicBezTo>
                    <a:pt x="1639472" y="1778586"/>
                    <a:pt x="1668496" y="1808247"/>
                    <a:pt x="1668496" y="1844836"/>
                  </a:cubicBezTo>
                  <a:cubicBezTo>
                    <a:pt x="1668496" y="1881425"/>
                    <a:pt x="1639472" y="1911086"/>
                    <a:pt x="1603668" y="1911086"/>
                  </a:cubicBezTo>
                  <a:close/>
                  <a:moveTo>
                    <a:pt x="1405048" y="1911086"/>
                  </a:moveTo>
                  <a:cubicBezTo>
                    <a:pt x="1369246" y="1911086"/>
                    <a:pt x="1340221" y="1881425"/>
                    <a:pt x="1340221" y="1844836"/>
                  </a:cubicBezTo>
                  <a:cubicBezTo>
                    <a:pt x="1340221" y="1808247"/>
                    <a:pt x="1369246" y="1778586"/>
                    <a:pt x="1405048" y="1778586"/>
                  </a:cubicBezTo>
                  <a:cubicBezTo>
                    <a:pt x="1440851" y="1778586"/>
                    <a:pt x="1469876" y="1808247"/>
                    <a:pt x="1469876" y="1844836"/>
                  </a:cubicBezTo>
                  <a:cubicBezTo>
                    <a:pt x="1469876" y="1881425"/>
                    <a:pt x="1440851" y="1911086"/>
                    <a:pt x="1405048" y="1911086"/>
                  </a:cubicBezTo>
                  <a:close/>
                  <a:moveTo>
                    <a:pt x="7759394" y="1913105"/>
                  </a:moveTo>
                  <a:cubicBezTo>
                    <a:pt x="7723590" y="1913105"/>
                    <a:pt x="7694566" y="1883444"/>
                    <a:pt x="7694566" y="1846855"/>
                  </a:cubicBezTo>
                  <a:cubicBezTo>
                    <a:pt x="7694566" y="1810266"/>
                    <a:pt x="7723590" y="1780605"/>
                    <a:pt x="7759394" y="1780605"/>
                  </a:cubicBezTo>
                  <a:cubicBezTo>
                    <a:pt x="7795198" y="1780605"/>
                    <a:pt x="7824222" y="1810266"/>
                    <a:pt x="7824222" y="1846855"/>
                  </a:cubicBezTo>
                  <a:cubicBezTo>
                    <a:pt x="7824222" y="1883444"/>
                    <a:pt x="7795198" y="1913105"/>
                    <a:pt x="7759394" y="1913105"/>
                  </a:cubicBezTo>
                  <a:close/>
                  <a:moveTo>
                    <a:pt x="7575503" y="1913105"/>
                  </a:moveTo>
                  <a:cubicBezTo>
                    <a:pt x="7539700" y="1913105"/>
                    <a:pt x="7510676" y="1883444"/>
                    <a:pt x="7510676" y="1846855"/>
                  </a:cubicBezTo>
                  <a:cubicBezTo>
                    <a:pt x="7510676" y="1810266"/>
                    <a:pt x="7539700" y="1780605"/>
                    <a:pt x="7575503" y="1780605"/>
                  </a:cubicBezTo>
                  <a:cubicBezTo>
                    <a:pt x="7611306" y="1780605"/>
                    <a:pt x="7640330" y="1810266"/>
                    <a:pt x="7640330" y="1846855"/>
                  </a:cubicBezTo>
                  <a:cubicBezTo>
                    <a:pt x="7640330" y="1883444"/>
                    <a:pt x="7611306" y="1913105"/>
                    <a:pt x="7575503" y="1913105"/>
                  </a:cubicBezTo>
                  <a:close/>
                  <a:moveTo>
                    <a:pt x="7391612" y="1913105"/>
                  </a:moveTo>
                  <a:cubicBezTo>
                    <a:pt x="7355809" y="1913105"/>
                    <a:pt x="7326784" y="1883444"/>
                    <a:pt x="7326784" y="1846855"/>
                  </a:cubicBezTo>
                  <a:cubicBezTo>
                    <a:pt x="7326784" y="1810266"/>
                    <a:pt x="7355809" y="1780605"/>
                    <a:pt x="7391612" y="1780605"/>
                  </a:cubicBezTo>
                  <a:cubicBezTo>
                    <a:pt x="7427415" y="1780605"/>
                    <a:pt x="7456440" y="1810266"/>
                    <a:pt x="7456440" y="1846855"/>
                  </a:cubicBezTo>
                  <a:cubicBezTo>
                    <a:pt x="7456440" y="1883444"/>
                    <a:pt x="7427415" y="1913105"/>
                    <a:pt x="7391612" y="1913105"/>
                  </a:cubicBezTo>
                  <a:close/>
                  <a:moveTo>
                    <a:pt x="7207720" y="1913105"/>
                  </a:moveTo>
                  <a:cubicBezTo>
                    <a:pt x="7171917" y="1913105"/>
                    <a:pt x="7142893" y="1883444"/>
                    <a:pt x="7142893" y="1846855"/>
                  </a:cubicBezTo>
                  <a:cubicBezTo>
                    <a:pt x="7142893" y="1810266"/>
                    <a:pt x="7171917" y="1780605"/>
                    <a:pt x="7207720" y="1780605"/>
                  </a:cubicBezTo>
                  <a:cubicBezTo>
                    <a:pt x="7243524" y="1780605"/>
                    <a:pt x="7272548" y="1810266"/>
                    <a:pt x="7272548" y="1846855"/>
                  </a:cubicBezTo>
                  <a:cubicBezTo>
                    <a:pt x="7272548" y="1883444"/>
                    <a:pt x="7243524" y="1913105"/>
                    <a:pt x="7207720" y="1913105"/>
                  </a:cubicBezTo>
                  <a:close/>
                  <a:moveTo>
                    <a:pt x="7023828" y="1913105"/>
                  </a:moveTo>
                  <a:cubicBezTo>
                    <a:pt x="6988026" y="1913105"/>
                    <a:pt x="6959001" y="1883444"/>
                    <a:pt x="6959001" y="1846855"/>
                  </a:cubicBezTo>
                  <a:cubicBezTo>
                    <a:pt x="6959001" y="1810266"/>
                    <a:pt x="6988026" y="1780605"/>
                    <a:pt x="7023828" y="1780605"/>
                  </a:cubicBezTo>
                  <a:cubicBezTo>
                    <a:pt x="7059632" y="1780605"/>
                    <a:pt x="7088656" y="1810266"/>
                    <a:pt x="7088656" y="1846855"/>
                  </a:cubicBezTo>
                  <a:cubicBezTo>
                    <a:pt x="7088656" y="1883444"/>
                    <a:pt x="7059632" y="1913105"/>
                    <a:pt x="7023828" y="1913105"/>
                  </a:cubicBezTo>
                  <a:close/>
                  <a:moveTo>
                    <a:pt x="6839937" y="1913105"/>
                  </a:moveTo>
                  <a:cubicBezTo>
                    <a:pt x="6804134" y="1913105"/>
                    <a:pt x="6775110" y="1883444"/>
                    <a:pt x="6775110" y="1846855"/>
                  </a:cubicBezTo>
                  <a:cubicBezTo>
                    <a:pt x="6775110" y="1810266"/>
                    <a:pt x="6804134" y="1780605"/>
                    <a:pt x="6839937" y="1780605"/>
                  </a:cubicBezTo>
                  <a:cubicBezTo>
                    <a:pt x="6875741" y="1780605"/>
                    <a:pt x="6904765" y="1810266"/>
                    <a:pt x="6904765" y="1846855"/>
                  </a:cubicBezTo>
                  <a:cubicBezTo>
                    <a:pt x="6904765" y="1883444"/>
                    <a:pt x="6875741" y="1913105"/>
                    <a:pt x="6839937" y="1913105"/>
                  </a:cubicBezTo>
                  <a:close/>
                  <a:moveTo>
                    <a:pt x="6641318" y="1913105"/>
                  </a:moveTo>
                  <a:cubicBezTo>
                    <a:pt x="6605514" y="1913105"/>
                    <a:pt x="6576490" y="1883444"/>
                    <a:pt x="6576490" y="1846855"/>
                  </a:cubicBezTo>
                  <a:cubicBezTo>
                    <a:pt x="6576490" y="1810266"/>
                    <a:pt x="6605514" y="1780605"/>
                    <a:pt x="6641318" y="1780605"/>
                  </a:cubicBezTo>
                  <a:cubicBezTo>
                    <a:pt x="6677120" y="1780605"/>
                    <a:pt x="6706144" y="1810266"/>
                    <a:pt x="6706144" y="1846855"/>
                  </a:cubicBezTo>
                  <a:cubicBezTo>
                    <a:pt x="6706144" y="1883444"/>
                    <a:pt x="6677120" y="1913105"/>
                    <a:pt x="6641318" y="1913105"/>
                  </a:cubicBezTo>
                  <a:close/>
                  <a:moveTo>
                    <a:pt x="5150149" y="1915123"/>
                  </a:moveTo>
                  <a:cubicBezTo>
                    <a:pt x="5114345" y="1915123"/>
                    <a:pt x="5085321" y="1885462"/>
                    <a:pt x="5085321" y="1848873"/>
                  </a:cubicBezTo>
                  <a:cubicBezTo>
                    <a:pt x="5085321" y="1812284"/>
                    <a:pt x="5114345" y="1782623"/>
                    <a:pt x="5150149" y="1782623"/>
                  </a:cubicBezTo>
                  <a:cubicBezTo>
                    <a:pt x="5185953" y="1782623"/>
                    <a:pt x="5214976" y="1812284"/>
                    <a:pt x="5214976" y="1848873"/>
                  </a:cubicBezTo>
                  <a:cubicBezTo>
                    <a:pt x="5214976" y="1885462"/>
                    <a:pt x="5185953" y="1915123"/>
                    <a:pt x="5150149" y="1915123"/>
                  </a:cubicBezTo>
                  <a:close/>
                  <a:moveTo>
                    <a:pt x="4966257" y="1915123"/>
                  </a:moveTo>
                  <a:cubicBezTo>
                    <a:pt x="4930454" y="1915123"/>
                    <a:pt x="4901430" y="1885462"/>
                    <a:pt x="4901430" y="1848873"/>
                  </a:cubicBezTo>
                  <a:cubicBezTo>
                    <a:pt x="4901430" y="1812284"/>
                    <a:pt x="4930454" y="1782623"/>
                    <a:pt x="4966257" y="1782623"/>
                  </a:cubicBezTo>
                  <a:cubicBezTo>
                    <a:pt x="5002061" y="1782623"/>
                    <a:pt x="5031085" y="1812284"/>
                    <a:pt x="5031085" y="1848873"/>
                  </a:cubicBezTo>
                  <a:cubicBezTo>
                    <a:pt x="5031085" y="1885462"/>
                    <a:pt x="5002061" y="1915123"/>
                    <a:pt x="4966257" y="1915123"/>
                  </a:cubicBezTo>
                  <a:close/>
                  <a:moveTo>
                    <a:pt x="4782366" y="1915123"/>
                  </a:moveTo>
                  <a:cubicBezTo>
                    <a:pt x="4746563" y="1915123"/>
                    <a:pt x="4717539" y="1885462"/>
                    <a:pt x="4717539" y="1848873"/>
                  </a:cubicBezTo>
                  <a:cubicBezTo>
                    <a:pt x="4717539" y="1812284"/>
                    <a:pt x="4746563" y="1782623"/>
                    <a:pt x="4782366" y="1782623"/>
                  </a:cubicBezTo>
                  <a:cubicBezTo>
                    <a:pt x="4818169" y="1782623"/>
                    <a:pt x="4847193" y="1812284"/>
                    <a:pt x="4847193" y="1848873"/>
                  </a:cubicBezTo>
                  <a:cubicBezTo>
                    <a:pt x="4847193" y="1885462"/>
                    <a:pt x="4818169" y="1915123"/>
                    <a:pt x="4782366" y="1915123"/>
                  </a:cubicBezTo>
                  <a:close/>
                  <a:moveTo>
                    <a:pt x="4598475" y="1915123"/>
                  </a:moveTo>
                  <a:cubicBezTo>
                    <a:pt x="4562671" y="1915123"/>
                    <a:pt x="4533648" y="1885462"/>
                    <a:pt x="4533648" y="1848873"/>
                  </a:cubicBezTo>
                  <a:cubicBezTo>
                    <a:pt x="4533648" y="1812284"/>
                    <a:pt x="4562671" y="1782623"/>
                    <a:pt x="4598475" y="1782623"/>
                  </a:cubicBezTo>
                  <a:cubicBezTo>
                    <a:pt x="4634278" y="1782623"/>
                    <a:pt x="4663303" y="1812284"/>
                    <a:pt x="4663303" y="1848873"/>
                  </a:cubicBezTo>
                  <a:cubicBezTo>
                    <a:pt x="4663303" y="1885462"/>
                    <a:pt x="4634278" y="1915123"/>
                    <a:pt x="4598475" y="1915123"/>
                  </a:cubicBezTo>
                  <a:close/>
                  <a:moveTo>
                    <a:pt x="4414583" y="1915123"/>
                  </a:moveTo>
                  <a:cubicBezTo>
                    <a:pt x="4378779" y="1915123"/>
                    <a:pt x="4349755" y="1885462"/>
                    <a:pt x="4349755" y="1848873"/>
                  </a:cubicBezTo>
                  <a:cubicBezTo>
                    <a:pt x="4349755" y="1812284"/>
                    <a:pt x="4378779" y="1782623"/>
                    <a:pt x="4414583" y="1782623"/>
                  </a:cubicBezTo>
                  <a:cubicBezTo>
                    <a:pt x="4450386" y="1782623"/>
                    <a:pt x="4479410" y="1812284"/>
                    <a:pt x="4479410" y="1848873"/>
                  </a:cubicBezTo>
                  <a:cubicBezTo>
                    <a:pt x="4479410" y="1885462"/>
                    <a:pt x="4450386" y="1915123"/>
                    <a:pt x="4414583" y="1915123"/>
                  </a:cubicBezTo>
                  <a:close/>
                  <a:moveTo>
                    <a:pt x="4230691" y="1915123"/>
                  </a:moveTo>
                  <a:cubicBezTo>
                    <a:pt x="4194888" y="1915123"/>
                    <a:pt x="4165863" y="1885462"/>
                    <a:pt x="4165863" y="1848873"/>
                  </a:cubicBezTo>
                  <a:cubicBezTo>
                    <a:pt x="4165863" y="1812284"/>
                    <a:pt x="4194888" y="1782623"/>
                    <a:pt x="4230691" y="1782623"/>
                  </a:cubicBezTo>
                  <a:cubicBezTo>
                    <a:pt x="4266495" y="1782623"/>
                    <a:pt x="4295519" y="1812284"/>
                    <a:pt x="4295519" y="1848873"/>
                  </a:cubicBezTo>
                  <a:cubicBezTo>
                    <a:pt x="4295519" y="1885462"/>
                    <a:pt x="4266495" y="1915123"/>
                    <a:pt x="4230691" y="1915123"/>
                  </a:cubicBezTo>
                  <a:close/>
                  <a:moveTo>
                    <a:pt x="4032071" y="1915123"/>
                  </a:moveTo>
                  <a:cubicBezTo>
                    <a:pt x="3996268" y="1915123"/>
                    <a:pt x="3967243" y="1885462"/>
                    <a:pt x="3967243" y="1848873"/>
                  </a:cubicBezTo>
                  <a:cubicBezTo>
                    <a:pt x="3967243" y="1812284"/>
                    <a:pt x="3996268" y="1782623"/>
                    <a:pt x="4032071" y="1782623"/>
                  </a:cubicBezTo>
                  <a:cubicBezTo>
                    <a:pt x="4067874" y="1782623"/>
                    <a:pt x="4096898" y="1812284"/>
                    <a:pt x="4096898" y="1848873"/>
                  </a:cubicBezTo>
                  <a:cubicBezTo>
                    <a:pt x="4096898" y="1885462"/>
                    <a:pt x="4067874" y="1915123"/>
                    <a:pt x="4032071" y="1915123"/>
                  </a:cubicBezTo>
                  <a:close/>
                  <a:moveTo>
                    <a:pt x="1188874" y="1918151"/>
                  </a:moveTo>
                  <a:cubicBezTo>
                    <a:pt x="1153071" y="1918151"/>
                    <a:pt x="1124047" y="1888490"/>
                    <a:pt x="1124047" y="1851901"/>
                  </a:cubicBezTo>
                  <a:cubicBezTo>
                    <a:pt x="1124047" y="1815312"/>
                    <a:pt x="1153071" y="1785651"/>
                    <a:pt x="1188874" y="1785651"/>
                  </a:cubicBezTo>
                  <a:cubicBezTo>
                    <a:pt x="1224678" y="1785651"/>
                    <a:pt x="1253702" y="1815312"/>
                    <a:pt x="1253702" y="1851901"/>
                  </a:cubicBezTo>
                  <a:cubicBezTo>
                    <a:pt x="1253702" y="1888490"/>
                    <a:pt x="1224678" y="1918151"/>
                    <a:pt x="1188874" y="1918151"/>
                  </a:cubicBezTo>
                  <a:close/>
                  <a:moveTo>
                    <a:pt x="1004983" y="1918151"/>
                  </a:moveTo>
                  <a:cubicBezTo>
                    <a:pt x="969180" y="1918151"/>
                    <a:pt x="940155" y="1888490"/>
                    <a:pt x="940155" y="1851901"/>
                  </a:cubicBezTo>
                  <a:cubicBezTo>
                    <a:pt x="940155" y="1815312"/>
                    <a:pt x="969180" y="1785651"/>
                    <a:pt x="1004983" y="1785651"/>
                  </a:cubicBezTo>
                  <a:cubicBezTo>
                    <a:pt x="1040786" y="1785651"/>
                    <a:pt x="1069811" y="1815312"/>
                    <a:pt x="1069811" y="1851901"/>
                  </a:cubicBezTo>
                  <a:cubicBezTo>
                    <a:pt x="1069811" y="1888490"/>
                    <a:pt x="1040786" y="1918151"/>
                    <a:pt x="1004983" y="1918151"/>
                  </a:cubicBezTo>
                  <a:close/>
                  <a:moveTo>
                    <a:pt x="821092" y="1918151"/>
                  </a:moveTo>
                  <a:cubicBezTo>
                    <a:pt x="785288" y="1918151"/>
                    <a:pt x="756264" y="1888490"/>
                    <a:pt x="756264" y="1851901"/>
                  </a:cubicBezTo>
                  <a:cubicBezTo>
                    <a:pt x="756264" y="1815312"/>
                    <a:pt x="785288" y="1785651"/>
                    <a:pt x="821092" y="1785651"/>
                  </a:cubicBezTo>
                  <a:cubicBezTo>
                    <a:pt x="856895" y="1785651"/>
                    <a:pt x="885920" y="1815312"/>
                    <a:pt x="885920" y="1851901"/>
                  </a:cubicBezTo>
                  <a:cubicBezTo>
                    <a:pt x="885920" y="1888490"/>
                    <a:pt x="856895" y="1918151"/>
                    <a:pt x="821092" y="1918151"/>
                  </a:cubicBezTo>
                  <a:close/>
                  <a:moveTo>
                    <a:pt x="637202" y="1918151"/>
                  </a:moveTo>
                  <a:cubicBezTo>
                    <a:pt x="601397" y="1918151"/>
                    <a:pt x="572374" y="1888490"/>
                    <a:pt x="572374" y="1851901"/>
                  </a:cubicBezTo>
                  <a:cubicBezTo>
                    <a:pt x="572374" y="1815312"/>
                    <a:pt x="601397" y="1785651"/>
                    <a:pt x="637202" y="1785651"/>
                  </a:cubicBezTo>
                  <a:cubicBezTo>
                    <a:pt x="673004" y="1785651"/>
                    <a:pt x="702030" y="1815312"/>
                    <a:pt x="702030" y="1851901"/>
                  </a:cubicBezTo>
                  <a:cubicBezTo>
                    <a:pt x="702030" y="1888490"/>
                    <a:pt x="673004" y="1918151"/>
                    <a:pt x="637202" y="1918151"/>
                  </a:cubicBezTo>
                  <a:close/>
                  <a:moveTo>
                    <a:pt x="453308" y="1918151"/>
                  </a:moveTo>
                  <a:cubicBezTo>
                    <a:pt x="417506" y="1918151"/>
                    <a:pt x="388481" y="1888490"/>
                    <a:pt x="388481" y="1851901"/>
                  </a:cubicBezTo>
                  <a:cubicBezTo>
                    <a:pt x="388481" y="1815312"/>
                    <a:pt x="417506" y="1785651"/>
                    <a:pt x="453308" y="1785651"/>
                  </a:cubicBezTo>
                  <a:cubicBezTo>
                    <a:pt x="489112" y="1785651"/>
                    <a:pt x="518136" y="1815312"/>
                    <a:pt x="518136" y="1851901"/>
                  </a:cubicBezTo>
                  <a:cubicBezTo>
                    <a:pt x="518136" y="1888490"/>
                    <a:pt x="489112" y="1918151"/>
                    <a:pt x="453308" y="1918151"/>
                  </a:cubicBezTo>
                  <a:close/>
                  <a:moveTo>
                    <a:pt x="269417" y="1918151"/>
                  </a:moveTo>
                  <a:cubicBezTo>
                    <a:pt x="233614" y="1918151"/>
                    <a:pt x="204589" y="1888490"/>
                    <a:pt x="204589" y="1851901"/>
                  </a:cubicBezTo>
                  <a:cubicBezTo>
                    <a:pt x="204589" y="1815312"/>
                    <a:pt x="233614" y="1785651"/>
                    <a:pt x="269417" y="1785651"/>
                  </a:cubicBezTo>
                  <a:cubicBezTo>
                    <a:pt x="305220" y="1785651"/>
                    <a:pt x="334245" y="1815312"/>
                    <a:pt x="334245" y="1851901"/>
                  </a:cubicBezTo>
                  <a:cubicBezTo>
                    <a:pt x="334245" y="1888490"/>
                    <a:pt x="305220" y="1918151"/>
                    <a:pt x="269417" y="1918151"/>
                  </a:cubicBezTo>
                  <a:close/>
                  <a:moveTo>
                    <a:pt x="6454772" y="2125662"/>
                  </a:moveTo>
                  <a:cubicBezTo>
                    <a:pt x="6418968" y="2125662"/>
                    <a:pt x="6389944" y="2096001"/>
                    <a:pt x="6389944" y="2059412"/>
                  </a:cubicBezTo>
                  <a:cubicBezTo>
                    <a:pt x="6389944" y="2022823"/>
                    <a:pt x="6418968" y="1993162"/>
                    <a:pt x="6454772" y="1993162"/>
                  </a:cubicBezTo>
                  <a:cubicBezTo>
                    <a:pt x="6490575" y="1993162"/>
                    <a:pt x="6519600" y="2022823"/>
                    <a:pt x="6519600" y="2059412"/>
                  </a:cubicBezTo>
                  <a:cubicBezTo>
                    <a:pt x="6519600" y="2096001"/>
                    <a:pt x="6490575" y="2125662"/>
                    <a:pt x="6454772" y="2125662"/>
                  </a:cubicBezTo>
                  <a:close/>
                  <a:moveTo>
                    <a:pt x="6270880" y="2125662"/>
                  </a:moveTo>
                  <a:cubicBezTo>
                    <a:pt x="6235077" y="2125662"/>
                    <a:pt x="6206052" y="2096001"/>
                    <a:pt x="6206052" y="2059412"/>
                  </a:cubicBezTo>
                  <a:cubicBezTo>
                    <a:pt x="6206052" y="2022823"/>
                    <a:pt x="6235077" y="1993162"/>
                    <a:pt x="6270880" y="1993162"/>
                  </a:cubicBezTo>
                  <a:cubicBezTo>
                    <a:pt x="6306684" y="1993162"/>
                    <a:pt x="6335708" y="2022823"/>
                    <a:pt x="6335708" y="2059412"/>
                  </a:cubicBezTo>
                  <a:cubicBezTo>
                    <a:pt x="6335708" y="2096001"/>
                    <a:pt x="6306684" y="2125662"/>
                    <a:pt x="6270880" y="2125662"/>
                  </a:cubicBezTo>
                  <a:close/>
                  <a:moveTo>
                    <a:pt x="6086990" y="2125662"/>
                  </a:moveTo>
                  <a:cubicBezTo>
                    <a:pt x="6051186" y="2125662"/>
                    <a:pt x="6022162" y="2096001"/>
                    <a:pt x="6022162" y="2059412"/>
                  </a:cubicBezTo>
                  <a:cubicBezTo>
                    <a:pt x="6022162" y="2022823"/>
                    <a:pt x="6051186" y="1993162"/>
                    <a:pt x="6086990" y="1993162"/>
                  </a:cubicBezTo>
                  <a:cubicBezTo>
                    <a:pt x="6122793" y="1993162"/>
                    <a:pt x="6151817" y="2022823"/>
                    <a:pt x="6151817" y="2059412"/>
                  </a:cubicBezTo>
                  <a:cubicBezTo>
                    <a:pt x="6151817" y="2096001"/>
                    <a:pt x="6122793" y="2125662"/>
                    <a:pt x="6086990" y="2125662"/>
                  </a:cubicBezTo>
                  <a:close/>
                  <a:moveTo>
                    <a:pt x="5903098" y="2125662"/>
                  </a:moveTo>
                  <a:cubicBezTo>
                    <a:pt x="5867295" y="2125662"/>
                    <a:pt x="5838270" y="2096001"/>
                    <a:pt x="5838270" y="2059412"/>
                  </a:cubicBezTo>
                  <a:cubicBezTo>
                    <a:pt x="5838270" y="2022823"/>
                    <a:pt x="5867295" y="1993162"/>
                    <a:pt x="5903098" y="1993162"/>
                  </a:cubicBezTo>
                  <a:cubicBezTo>
                    <a:pt x="5938902" y="1993162"/>
                    <a:pt x="5967926" y="2022823"/>
                    <a:pt x="5967926" y="2059412"/>
                  </a:cubicBezTo>
                  <a:cubicBezTo>
                    <a:pt x="5967926" y="2096001"/>
                    <a:pt x="5938902" y="2125662"/>
                    <a:pt x="5903098" y="2125662"/>
                  </a:cubicBezTo>
                  <a:close/>
                  <a:moveTo>
                    <a:pt x="5719207" y="2125662"/>
                  </a:moveTo>
                  <a:cubicBezTo>
                    <a:pt x="5683403" y="2125662"/>
                    <a:pt x="5654379" y="2096001"/>
                    <a:pt x="5654379" y="2059412"/>
                  </a:cubicBezTo>
                  <a:cubicBezTo>
                    <a:pt x="5654379" y="2022823"/>
                    <a:pt x="5683403" y="1993162"/>
                    <a:pt x="5719207" y="1993162"/>
                  </a:cubicBezTo>
                  <a:cubicBezTo>
                    <a:pt x="5755009" y="1993162"/>
                    <a:pt x="5784034" y="2022823"/>
                    <a:pt x="5784034" y="2059412"/>
                  </a:cubicBezTo>
                  <a:cubicBezTo>
                    <a:pt x="5784034" y="2096001"/>
                    <a:pt x="5755009" y="2125662"/>
                    <a:pt x="5719207" y="2125662"/>
                  </a:cubicBezTo>
                  <a:close/>
                  <a:moveTo>
                    <a:pt x="5535315" y="2125662"/>
                  </a:moveTo>
                  <a:cubicBezTo>
                    <a:pt x="5499511" y="2125662"/>
                    <a:pt x="5470487" y="2096001"/>
                    <a:pt x="5470487" y="2059412"/>
                  </a:cubicBezTo>
                  <a:cubicBezTo>
                    <a:pt x="5470487" y="2022823"/>
                    <a:pt x="5499511" y="1993162"/>
                    <a:pt x="5535315" y="1993162"/>
                  </a:cubicBezTo>
                  <a:cubicBezTo>
                    <a:pt x="5571119" y="1993162"/>
                    <a:pt x="5600143" y="2022823"/>
                    <a:pt x="5600143" y="2059412"/>
                  </a:cubicBezTo>
                  <a:cubicBezTo>
                    <a:pt x="5600143" y="2096001"/>
                    <a:pt x="5571119" y="2125662"/>
                    <a:pt x="5535315" y="2125662"/>
                  </a:cubicBezTo>
                  <a:close/>
                  <a:moveTo>
                    <a:pt x="5336695" y="2125662"/>
                  </a:moveTo>
                  <a:cubicBezTo>
                    <a:pt x="5300891" y="2125662"/>
                    <a:pt x="5271867" y="2096001"/>
                    <a:pt x="5271867" y="2059412"/>
                  </a:cubicBezTo>
                  <a:cubicBezTo>
                    <a:pt x="5271867" y="2022823"/>
                    <a:pt x="5300891" y="1993162"/>
                    <a:pt x="5336695" y="1993162"/>
                  </a:cubicBezTo>
                  <a:cubicBezTo>
                    <a:pt x="5372498" y="1993162"/>
                    <a:pt x="5401522" y="2022823"/>
                    <a:pt x="5401522" y="2059412"/>
                  </a:cubicBezTo>
                  <a:cubicBezTo>
                    <a:pt x="5401522" y="2096001"/>
                    <a:pt x="5372498" y="2125662"/>
                    <a:pt x="5336695" y="2125662"/>
                  </a:cubicBezTo>
                  <a:close/>
                  <a:moveTo>
                    <a:pt x="3839600" y="2127680"/>
                  </a:moveTo>
                  <a:cubicBezTo>
                    <a:pt x="3803797" y="2127680"/>
                    <a:pt x="3774772" y="2098019"/>
                    <a:pt x="3774772" y="2061430"/>
                  </a:cubicBezTo>
                  <a:cubicBezTo>
                    <a:pt x="3774772" y="2024841"/>
                    <a:pt x="3803797" y="1995180"/>
                    <a:pt x="3839600" y="1995180"/>
                  </a:cubicBezTo>
                  <a:cubicBezTo>
                    <a:pt x="3875403" y="1995180"/>
                    <a:pt x="3904427" y="2024841"/>
                    <a:pt x="3904427" y="2061430"/>
                  </a:cubicBezTo>
                  <a:cubicBezTo>
                    <a:pt x="3904427" y="2098019"/>
                    <a:pt x="3875403" y="2127680"/>
                    <a:pt x="3839600" y="2127680"/>
                  </a:cubicBezTo>
                  <a:close/>
                  <a:moveTo>
                    <a:pt x="3655709" y="2127680"/>
                  </a:moveTo>
                  <a:cubicBezTo>
                    <a:pt x="3619905" y="2127680"/>
                    <a:pt x="3590881" y="2098019"/>
                    <a:pt x="3590881" y="2061430"/>
                  </a:cubicBezTo>
                  <a:cubicBezTo>
                    <a:pt x="3590881" y="2024841"/>
                    <a:pt x="3619905" y="1995180"/>
                    <a:pt x="3655709" y="1995180"/>
                  </a:cubicBezTo>
                  <a:cubicBezTo>
                    <a:pt x="3691512" y="1995180"/>
                    <a:pt x="3720536" y="2024841"/>
                    <a:pt x="3720536" y="2061430"/>
                  </a:cubicBezTo>
                  <a:cubicBezTo>
                    <a:pt x="3720536" y="2098019"/>
                    <a:pt x="3691512" y="2127680"/>
                    <a:pt x="3655709" y="2127680"/>
                  </a:cubicBezTo>
                  <a:close/>
                  <a:moveTo>
                    <a:pt x="3471818" y="2127680"/>
                  </a:moveTo>
                  <a:cubicBezTo>
                    <a:pt x="3436014" y="2127680"/>
                    <a:pt x="3406990" y="2098019"/>
                    <a:pt x="3406990" y="2061430"/>
                  </a:cubicBezTo>
                  <a:cubicBezTo>
                    <a:pt x="3406990" y="2024841"/>
                    <a:pt x="3436014" y="1995180"/>
                    <a:pt x="3471818" y="1995180"/>
                  </a:cubicBezTo>
                  <a:cubicBezTo>
                    <a:pt x="3507621" y="1995180"/>
                    <a:pt x="3536645" y="2024841"/>
                    <a:pt x="3536645" y="2061430"/>
                  </a:cubicBezTo>
                  <a:cubicBezTo>
                    <a:pt x="3536645" y="2098019"/>
                    <a:pt x="3507621" y="2127680"/>
                    <a:pt x="3471818" y="2127680"/>
                  </a:cubicBezTo>
                  <a:close/>
                  <a:moveTo>
                    <a:pt x="3287926" y="2127680"/>
                  </a:moveTo>
                  <a:cubicBezTo>
                    <a:pt x="3252122" y="2127680"/>
                    <a:pt x="3223098" y="2098019"/>
                    <a:pt x="3223098" y="2061430"/>
                  </a:cubicBezTo>
                  <a:cubicBezTo>
                    <a:pt x="3223098" y="2024841"/>
                    <a:pt x="3252122" y="1995180"/>
                    <a:pt x="3287926" y="1995180"/>
                  </a:cubicBezTo>
                  <a:cubicBezTo>
                    <a:pt x="3323730" y="1995180"/>
                    <a:pt x="3352754" y="2024841"/>
                    <a:pt x="3352754" y="2061430"/>
                  </a:cubicBezTo>
                  <a:cubicBezTo>
                    <a:pt x="3352754" y="2098019"/>
                    <a:pt x="3323730" y="2127680"/>
                    <a:pt x="3287926" y="2127680"/>
                  </a:cubicBezTo>
                  <a:close/>
                  <a:moveTo>
                    <a:pt x="3104034" y="2127680"/>
                  </a:moveTo>
                  <a:cubicBezTo>
                    <a:pt x="3068231" y="2127680"/>
                    <a:pt x="3039206" y="2098019"/>
                    <a:pt x="3039206" y="2061430"/>
                  </a:cubicBezTo>
                  <a:cubicBezTo>
                    <a:pt x="3039206" y="2024841"/>
                    <a:pt x="3068231" y="1995180"/>
                    <a:pt x="3104034" y="1995180"/>
                  </a:cubicBezTo>
                  <a:cubicBezTo>
                    <a:pt x="3139837" y="1995180"/>
                    <a:pt x="3168861" y="2024841"/>
                    <a:pt x="3168861" y="2061430"/>
                  </a:cubicBezTo>
                  <a:cubicBezTo>
                    <a:pt x="3168861" y="2098019"/>
                    <a:pt x="3139837" y="2127680"/>
                    <a:pt x="3104034" y="2127680"/>
                  </a:cubicBezTo>
                  <a:close/>
                  <a:moveTo>
                    <a:pt x="2920143" y="2127680"/>
                  </a:moveTo>
                  <a:cubicBezTo>
                    <a:pt x="2884339" y="2127680"/>
                    <a:pt x="2855315" y="2098019"/>
                    <a:pt x="2855315" y="2061430"/>
                  </a:cubicBezTo>
                  <a:cubicBezTo>
                    <a:pt x="2855315" y="2024841"/>
                    <a:pt x="2884339" y="1995180"/>
                    <a:pt x="2920143" y="1995180"/>
                  </a:cubicBezTo>
                  <a:cubicBezTo>
                    <a:pt x="2955946" y="1995180"/>
                    <a:pt x="2984970" y="2024841"/>
                    <a:pt x="2984970" y="2061430"/>
                  </a:cubicBezTo>
                  <a:cubicBezTo>
                    <a:pt x="2984970" y="2098019"/>
                    <a:pt x="2955946" y="2127680"/>
                    <a:pt x="2920143" y="2127680"/>
                  </a:cubicBezTo>
                  <a:close/>
                  <a:moveTo>
                    <a:pt x="2721523" y="2127680"/>
                  </a:moveTo>
                  <a:cubicBezTo>
                    <a:pt x="2685719" y="2127680"/>
                    <a:pt x="2656695" y="2098019"/>
                    <a:pt x="2656695" y="2061430"/>
                  </a:cubicBezTo>
                  <a:cubicBezTo>
                    <a:pt x="2656695" y="2024841"/>
                    <a:pt x="2685719" y="1995180"/>
                    <a:pt x="2721523" y="1995180"/>
                  </a:cubicBezTo>
                  <a:cubicBezTo>
                    <a:pt x="2757326" y="1995180"/>
                    <a:pt x="2786350" y="2024841"/>
                    <a:pt x="2786350" y="2061430"/>
                  </a:cubicBezTo>
                  <a:cubicBezTo>
                    <a:pt x="2786350" y="2098019"/>
                    <a:pt x="2757326" y="2127680"/>
                    <a:pt x="2721523" y="2127680"/>
                  </a:cubicBezTo>
                  <a:close/>
                  <a:moveTo>
                    <a:pt x="2523126" y="2128689"/>
                  </a:moveTo>
                  <a:cubicBezTo>
                    <a:pt x="2487322" y="2128689"/>
                    <a:pt x="2458298" y="2099028"/>
                    <a:pt x="2458298" y="2062439"/>
                  </a:cubicBezTo>
                  <a:cubicBezTo>
                    <a:pt x="2458298" y="2025850"/>
                    <a:pt x="2487322" y="1996189"/>
                    <a:pt x="2523126" y="1996189"/>
                  </a:cubicBezTo>
                  <a:cubicBezTo>
                    <a:pt x="2558929" y="1996189"/>
                    <a:pt x="2587953" y="2025850"/>
                    <a:pt x="2587953" y="2062439"/>
                  </a:cubicBezTo>
                  <a:cubicBezTo>
                    <a:pt x="2587953" y="2099028"/>
                    <a:pt x="2558929" y="2128689"/>
                    <a:pt x="2523126" y="2128689"/>
                  </a:cubicBezTo>
                  <a:close/>
                  <a:moveTo>
                    <a:pt x="2339234" y="2128689"/>
                  </a:moveTo>
                  <a:cubicBezTo>
                    <a:pt x="2303430" y="2128689"/>
                    <a:pt x="2274406" y="2099028"/>
                    <a:pt x="2274406" y="2062439"/>
                  </a:cubicBezTo>
                  <a:cubicBezTo>
                    <a:pt x="2274406" y="2025850"/>
                    <a:pt x="2303430" y="1996189"/>
                    <a:pt x="2339234" y="1996189"/>
                  </a:cubicBezTo>
                  <a:cubicBezTo>
                    <a:pt x="2375038" y="1996189"/>
                    <a:pt x="2404062" y="2025850"/>
                    <a:pt x="2404062" y="2062439"/>
                  </a:cubicBezTo>
                  <a:cubicBezTo>
                    <a:pt x="2404062" y="2099028"/>
                    <a:pt x="2375038" y="2128689"/>
                    <a:pt x="2339234" y="2128689"/>
                  </a:cubicBezTo>
                  <a:close/>
                  <a:moveTo>
                    <a:pt x="2155343" y="2128689"/>
                  </a:moveTo>
                  <a:cubicBezTo>
                    <a:pt x="2119540" y="2128689"/>
                    <a:pt x="2090515" y="2099028"/>
                    <a:pt x="2090515" y="2062439"/>
                  </a:cubicBezTo>
                  <a:cubicBezTo>
                    <a:pt x="2090515" y="2025850"/>
                    <a:pt x="2119540" y="1996189"/>
                    <a:pt x="2155343" y="1996189"/>
                  </a:cubicBezTo>
                  <a:cubicBezTo>
                    <a:pt x="2191146" y="1996189"/>
                    <a:pt x="2220170" y="2025850"/>
                    <a:pt x="2220170" y="2062439"/>
                  </a:cubicBezTo>
                  <a:cubicBezTo>
                    <a:pt x="2220170" y="2099028"/>
                    <a:pt x="2191146" y="2128689"/>
                    <a:pt x="2155343" y="2128689"/>
                  </a:cubicBezTo>
                  <a:close/>
                  <a:moveTo>
                    <a:pt x="1971452" y="2128689"/>
                  </a:moveTo>
                  <a:cubicBezTo>
                    <a:pt x="1935648" y="2128689"/>
                    <a:pt x="1906624" y="2099028"/>
                    <a:pt x="1906624" y="2062439"/>
                  </a:cubicBezTo>
                  <a:cubicBezTo>
                    <a:pt x="1906624" y="2025850"/>
                    <a:pt x="1935648" y="1996189"/>
                    <a:pt x="1971452" y="1996189"/>
                  </a:cubicBezTo>
                  <a:cubicBezTo>
                    <a:pt x="2007255" y="1996189"/>
                    <a:pt x="2036280" y="2025850"/>
                    <a:pt x="2036280" y="2062439"/>
                  </a:cubicBezTo>
                  <a:cubicBezTo>
                    <a:pt x="2036280" y="2099028"/>
                    <a:pt x="2007255" y="2128689"/>
                    <a:pt x="1971452" y="2128689"/>
                  </a:cubicBezTo>
                  <a:close/>
                  <a:moveTo>
                    <a:pt x="1787561" y="2128689"/>
                  </a:moveTo>
                  <a:cubicBezTo>
                    <a:pt x="1751756" y="2128689"/>
                    <a:pt x="1722733" y="2099028"/>
                    <a:pt x="1722733" y="2062439"/>
                  </a:cubicBezTo>
                  <a:cubicBezTo>
                    <a:pt x="1722733" y="2025850"/>
                    <a:pt x="1751756" y="1996189"/>
                    <a:pt x="1787561" y="1996189"/>
                  </a:cubicBezTo>
                  <a:cubicBezTo>
                    <a:pt x="1823363" y="1996189"/>
                    <a:pt x="1852388" y="2025850"/>
                    <a:pt x="1852388" y="2062439"/>
                  </a:cubicBezTo>
                  <a:cubicBezTo>
                    <a:pt x="1852388" y="2099028"/>
                    <a:pt x="1823363" y="2128689"/>
                    <a:pt x="1787561" y="2128689"/>
                  </a:cubicBezTo>
                  <a:close/>
                  <a:moveTo>
                    <a:pt x="1603668" y="2128689"/>
                  </a:moveTo>
                  <a:cubicBezTo>
                    <a:pt x="1567865" y="2128689"/>
                    <a:pt x="1538841" y="2099028"/>
                    <a:pt x="1538841" y="2062439"/>
                  </a:cubicBezTo>
                  <a:cubicBezTo>
                    <a:pt x="1538841" y="2025850"/>
                    <a:pt x="1567865" y="1996189"/>
                    <a:pt x="1603668" y="1996189"/>
                  </a:cubicBezTo>
                  <a:cubicBezTo>
                    <a:pt x="1639472" y="1996189"/>
                    <a:pt x="1668496" y="2025850"/>
                    <a:pt x="1668496" y="2062439"/>
                  </a:cubicBezTo>
                  <a:cubicBezTo>
                    <a:pt x="1668496" y="2099028"/>
                    <a:pt x="1639472" y="2128689"/>
                    <a:pt x="1603668" y="2128689"/>
                  </a:cubicBezTo>
                  <a:close/>
                  <a:moveTo>
                    <a:pt x="1405048" y="2128689"/>
                  </a:moveTo>
                  <a:cubicBezTo>
                    <a:pt x="1369246" y="2128689"/>
                    <a:pt x="1340221" y="2099028"/>
                    <a:pt x="1340221" y="2062439"/>
                  </a:cubicBezTo>
                  <a:cubicBezTo>
                    <a:pt x="1340221" y="2025850"/>
                    <a:pt x="1369246" y="1996189"/>
                    <a:pt x="1405048" y="1996189"/>
                  </a:cubicBezTo>
                  <a:cubicBezTo>
                    <a:pt x="1440851" y="1996189"/>
                    <a:pt x="1469876" y="2025850"/>
                    <a:pt x="1469876" y="2062439"/>
                  </a:cubicBezTo>
                  <a:cubicBezTo>
                    <a:pt x="1469876" y="2099028"/>
                    <a:pt x="1440851" y="2128689"/>
                    <a:pt x="1405048" y="2128689"/>
                  </a:cubicBezTo>
                  <a:close/>
                  <a:moveTo>
                    <a:pt x="7575503" y="2130708"/>
                  </a:moveTo>
                  <a:cubicBezTo>
                    <a:pt x="7539700" y="2130708"/>
                    <a:pt x="7510676" y="2101047"/>
                    <a:pt x="7510676" y="2064458"/>
                  </a:cubicBezTo>
                  <a:cubicBezTo>
                    <a:pt x="7510676" y="2027869"/>
                    <a:pt x="7539700" y="1998208"/>
                    <a:pt x="7575503" y="1998208"/>
                  </a:cubicBezTo>
                  <a:cubicBezTo>
                    <a:pt x="7611306" y="1998208"/>
                    <a:pt x="7640330" y="2027869"/>
                    <a:pt x="7640330" y="2064458"/>
                  </a:cubicBezTo>
                  <a:cubicBezTo>
                    <a:pt x="7640330" y="2101047"/>
                    <a:pt x="7611306" y="2130708"/>
                    <a:pt x="7575503" y="2130708"/>
                  </a:cubicBezTo>
                  <a:close/>
                  <a:moveTo>
                    <a:pt x="7391612" y="2130708"/>
                  </a:moveTo>
                  <a:cubicBezTo>
                    <a:pt x="7355809" y="2130708"/>
                    <a:pt x="7326784" y="2101047"/>
                    <a:pt x="7326784" y="2064458"/>
                  </a:cubicBezTo>
                  <a:cubicBezTo>
                    <a:pt x="7326784" y="2027869"/>
                    <a:pt x="7355809" y="1998208"/>
                    <a:pt x="7391612" y="1998208"/>
                  </a:cubicBezTo>
                  <a:cubicBezTo>
                    <a:pt x="7427415" y="1998208"/>
                    <a:pt x="7456440" y="2027869"/>
                    <a:pt x="7456440" y="2064458"/>
                  </a:cubicBezTo>
                  <a:cubicBezTo>
                    <a:pt x="7456440" y="2101047"/>
                    <a:pt x="7427415" y="2130708"/>
                    <a:pt x="7391612" y="2130708"/>
                  </a:cubicBezTo>
                  <a:close/>
                  <a:moveTo>
                    <a:pt x="7207720" y="2130708"/>
                  </a:moveTo>
                  <a:cubicBezTo>
                    <a:pt x="7171917" y="2130708"/>
                    <a:pt x="7142893" y="2101047"/>
                    <a:pt x="7142893" y="2064458"/>
                  </a:cubicBezTo>
                  <a:cubicBezTo>
                    <a:pt x="7142893" y="2027869"/>
                    <a:pt x="7171917" y="1998208"/>
                    <a:pt x="7207720" y="1998208"/>
                  </a:cubicBezTo>
                  <a:cubicBezTo>
                    <a:pt x="7243524" y="1998208"/>
                    <a:pt x="7272548" y="2027869"/>
                    <a:pt x="7272548" y="2064458"/>
                  </a:cubicBezTo>
                  <a:cubicBezTo>
                    <a:pt x="7272548" y="2101047"/>
                    <a:pt x="7243524" y="2130708"/>
                    <a:pt x="7207720" y="2130708"/>
                  </a:cubicBezTo>
                  <a:close/>
                  <a:moveTo>
                    <a:pt x="7023828" y="2130708"/>
                  </a:moveTo>
                  <a:cubicBezTo>
                    <a:pt x="6988026" y="2130708"/>
                    <a:pt x="6959001" y="2101047"/>
                    <a:pt x="6959001" y="2064458"/>
                  </a:cubicBezTo>
                  <a:cubicBezTo>
                    <a:pt x="6959001" y="2027869"/>
                    <a:pt x="6988026" y="1998208"/>
                    <a:pt x="7023828" y="1998208"/>
                  </a:cubicBezTo>
                  <a:cubicBezTo>
                    <a:pt x="7059632" y="1998208"/>
                    <a:pt x="7088656" y="2027869"/>
                    <a:pt x="7088656" y="2064458"/>
                  </a:cubicBezTo>
                  <a:cubicBezTo>
                    <a:pt x="7088656" y="2101047"/>
                    <a:pt x="7059632" y="2130708"/>
                    <a:pt x="7023828" y="2130708"/>
                  </a:cubicBezTo>
                  <a:close/>
                  <a:moveTo>
                    <a:pt x="6839937" y="2130708"/>
                  </a:moveTo>
                  <a:cubicBezTo>
                    <a:pt x="6804134" y="2130708"/>
                    <a:pt x="6775110" y="2101047"/>
                    <a:pt x="6775110" y="2064458"/>
                  </a:cubicBezTo>
                  <a:cubicBezTo>
                    <a:pt x="6775110" y="2027869"/>
                    <a:pt x="6804134" y="1998208"/>
                    <a:pt x="6839937" y="1998208"/>
                  </a:cubicBezTo>
                  <a:cubicBezTo>
                    <a:pt x="6875741" y="1998208"/>
                    <a:pt x="6904765" y="2027869"/>
                    <a:pt x="6904765" y="2064458"/>
                  </a:cubicBezTo>
                  <a:cubicBezTo>
                    <a:pt x="6904765" y="2101047"/>
                    <a:pt x="6875741" y="2130708"/>
                    <a:pt x="6839937" y="2130708"/>
                  </a:cubicBezTo>
                  <a:close/>
                  <a:moveTo>
                    <a:pt x="6641318" y="2130708"/>
                  </a:moveTo>
                  <a:cubicBezTo>
                    <a:pt x="6605514" y="2130708"/>
                    <a:pt x="6576490" y="2101047"/>
                    <a:pt x="6576490" y="2064458"/>
                  </a:cubicBezTo>
                  <a:cubicBezTo>
                    <a:pt x="6576490" y="2027869"/>
                    <a:pt x="6605514" y="1998208"/>
                    <a:pt x="6641318" y="1998208"/>
                  </a:cubicBezTo>
                  <a:cubicBezTo>
                    <a:pt x="6677120" y="1998208"/>
                    <a:pt x="6706144" y="2027869"/>
                    <a:pt x="6706144" y="2064458"/>
                  </a:cubicBezTo>
                  <a:cubicBezTo>
                    <a:pt x="6706144" y="2101047"/>
                    <a:pt x="6677120" y="2130708"/>
                    <a:pt x="6641318" y="2130708"/>
                  </a:cubicBezTo>
                  <a:close/>
                  <a:moveTo>
                    <a:pt x="5150149" y="2132726"/>
                  </a:moveTo>
                  <a:cubicBezTo>
                    <a:pt x="5114345" y="2132726"/>
                    <a:pt x="5085321" y="2103065"/>
                    <a:pt x="5085321" y="2066476"/>
                  </a:cubicBezTo>
                  <a:cubicBezTo>
                    <a:pt x="5085321" y="2029887"/>
                    <a:pt x="5114345" y="2000226"/>
                    <a:pt x="5150149" y="2000226"/>
                  </a:cubicBezTo>
                  <a:cubicBezTo>
                    <a:pt x="5185953" y="2000226"/>
                    <a:pt x="5214976" y="2029887"/>
                    <a:pt x="5214976" y="2066476"/>
                  </a:cubicBezTo>
                  <a:cubicBezTo>
                    <a:pt x="5214976" y="2103065"/>
                    <a:pt x="5185953" y="2132726"/>
                    <a:pt x="5150149" y="2132726"/>
                  </a:cubicBezTo>
                  <a:close/>
                  <a:moveTo>
                    <a:pt x="4966257" y="2132726"/>
                  </a:moveTo>
                  <a:cubicBezTo>
                    <a:pt x="4930454" y="2132726"/>
                    <a:pt x="4901430" y="2103065"/>
                    <a:pt x="4901430" y="2066476"/>
                  </a:cubicBezTo>
                  <a:cubicBezTo>
                    <a:pt x="4901430" y="2029887"/>
                    <a:pt x="4930454" y="2000226"/>
                    <a:pt x="4966257" y="2000226"/>
                  </a:cubicBezTo>
                  <a:cubicBezTo>
                    <a:pt x="5002061" y="2000226"/>
                    <a:pt x="5031085" y="2029887"/>
                    <a:pt x="5031085" y="2066476"/>
                  </a:cubicBezTo>
                  <a:cubicBezTo>
                    <a:pt x="5031085" y="2103065"/>
                    <a:pt x="5002061" y="2132726"/>
                    <a:pt x="4966257" y="2132726"/>
                  </a:cubicBezTo>
                  <a:close/>
                  <a:moveTo>
                    <a:pt x="4782366" y="2132726"/>
                  </a:moveTo>
                  <a:cubicBezTo>
                    <a:pt x="4746563" y="2132726"/>
                    <a:pt x="4717539" y="2103065"/>
                    <a:pt x="4717539" y="2066476"/>
                  </a:cubicBezTo>
                  <a:cubicBezTo>
                    <a:pt x="4717539" y="2029887"/>
                    <a:pt x="4746563" y="2000226"/>
                    <a:pt x="4782366" y="2000226"/>
                  </a:cubicBezTo>
                  <a:cubicBezTo>
                    <a:pt x="4818169" y="2000226"/>
                    <a:pt x="4847193" y="2029887"/>
                    <a:pt x="4847193" y="2066476"/>
                  </a:cubicBezTo>
                  <a:cubicBezTo>
                    <a:pt x="4847193" y="2103065"/>
                    <a:pt x="4818169" y="2132726"/>
                    <a:pt x="4782366" y="2132726"/>
                  </a:cubicBezTo>
                  <a:close/>
                  <a:moveTo>
                    <a:pt x="4598475" y="2132726"/>
                  </a:moveTo>
                  <a:cubicBezTo>
                    <a:pt x="4562671" y="2132726"/>
                    <a:pt x="4533648" y="2103065"/>
                    <a:pt x="4533648" y="2066476"/>
                  </a:cubicBezTo>
                  <a:cubicBezTo>
                    <a:pt x="4533648" y="2029887"/>
                    <a:pt x="4562671" y="2000226"/>
                    <a:pt x="4598475" y="2000226"/>
                  </a:cubicBezTo>
                  <a:cubicBezTo>
                    <a:pt x="4634278" y="2000226"/>
                    <a:pt x="4663303" y="2029887"/>
                    <a:pt x="4663303" y="2066476"/>
                  </a:cubicBezTo>
                  <a:cubicBezTo>
                    <a:pt x="4663303" y="2103065"/>
                    <a:pt x="4634278" y="2132726"/>
                    <a:pt x="4598475" y="2132726"/>
                  </a:cubicBezTo>
                  <a:close/>
                  <a:moveTo>
                    <a:pt x="4414583" y="2132726"/>
                  </a:moveTo>
                  <a:cubicBezTo>
                    <a:pt x="4378779" y="2132726"/>
                    <a:pt x="4349755" y="2103065"/>
                    <a:pt x="4349755" y="2066476"/>
                  </a:cubicBezTo>
                  <a:cubicBezTo>
                    <a:pt x="4349755" y="2029887"/>
                    <a:pt x="4378779" y="2000226"/>
                    <a:pt x="4414583" y="2000226"/>
                  </a:cubicBezTo>
                  <a:cubicBezTo>
                    <a:pt x="4450386" y="2000226"/>
                    <a:pt x="4479410" y="2029887"/>
                    <a:pt x="4479410" y="2066476"/>
                  </a:cubicBezTo>
                  <a:cubicBezTo>
                    <a:pt x="4479410" y="2103065"/>
                    <a:pt x="4450386" y="2132726"/>
                    <a:pt x="4414583" y="2132726"/>
                  </a:cubicBezTo>
                  <a:close/>
                  <a:moveTo>
                    <a:pt x="4230691" y="2132726"/>
                  </a:moveTo>
                  <a:cubicBezTo>
                    <a:pt x="4194888" y="2132726"/>
                    <a:pt x="4165863" y="2103065"/>
                    <a:pt x="4165863" y="2066476"/>
                  </a:cubicBezTo>
                  <a:cubicBezTo>
                    <a:pt x="4165863" y="2029887"/>
                    <a:pt x="4194888" y="2000226"/>
                    <a:pt x="4230691" y="2000226"/>
                  </a:cubicBezTo>
                  <a:cubicBezTo>
                    <a:pt x="4266495" y="2000226"/>
                    <a:pt x="4295519" y="2029887"/>
                    <a:pt x="4295519" y="2066476"/>
                  </a:cubicBezTo>
                  <a:cubicBezTo>
                    <a:pt x="4295519" y="2103065"/>
                    <a:pt x="4266495" y="2132726"/>
                    <a:pt x="4230691" y="2132726"/>
                  </a:cubicBezTo>
                  <a:close/>
                  <a:moveTo>
                    <a:pt x="4032071" y="2132726"/>
                  </a:moveTo>
                  <a:cubicBezTo>
                    <a:pt x="3996268" y="2132726"/>
                    <a:pt x="3967243" y="2103065"/>
                    <a:pt x="3967243" y="2066476"/>
                  </a:cubicBezTo>
                  <a:cubicBezTo>
                    <a:pt x="3967243" y="2029887"/>
                    <a:pt x="3996268" y="2000226"/>
                    <a:pt x="4032071" y="2000226"/>
                  </a:cubicBezTo>
                  <a:cubicBezTo>
                    <a:pt x="4067874" y="2000226"/>
                    <a:pt x="4096898" y="2029887"/>
                    <a:pt x="4096898" y="2066476"/>
                  </a:cubicBezTo>
                  <a:cubicBezTo>
                    <a:pt x="4096898" y="2103065"/>
                    <a:pt x="4067874" y="2132726"/>
                    <a:pt x="4032071" y="2132726"/>
                  </a:cubicBezTo>
                  <a:close/>
                  <a:moveTo>
                    <a:pt x="1188874" y="2135754"/>
                  </a:moveTo>
                  <a:cubicBezTo>
                    <a:pt x="1153071" y="2135754"/>
                    <a:pt x="1124047" y="2106093"/>
                    <a:pt x="1124047" y="2069504"/>
                  </a:cubicBezTo>
                  <a:cubicBezTo>
                    <a:pt x="1124047" y="2032915"/>
                    <a:pt x="1153071" y="2003254"/>
                    <a:pt x="1188874" y="2003254"/>
                  </a:cubicBezTo>
                  <a:cubicBezTo>
                    <a:pt x="1224678" y="2003254"/>
                    <a:pt x="1253702" y="2032915"/>
                    <a:pt x="1253702" y="2069504"/>
                  </a:cubicBezTo>
                  <a:cubicBezTo>
                    <a:pt x="1253702" y="2106093"/>
                    <a:pt x="1224678" y="2135754"/>
                    <a:pt x="1188874" y="2135754"/>
                  </a:cubicBezTo>
                  <a:close/>
                  <a:moveTo>
                    <a:pt x="1004983" y="2135754"/>
                  </a:moveTo>
                  <a:cubicBezTo>
                    <a:pt x="969180" y="2135754"/>
                    <a:pt x="940155" y="2106093"/>
                    <a:pt x="940155" y="2069504"/>
                  </a:cubicBezTo>
                  <a:cubicBezTo>
                    <a:pt x="940155" y="2032915"/>
                    <a:pt x="969180" y="2003254"/>
                    <a:pt x="1004983" y="2003254"/>
                  </a:cubicBezTo>
                  <a:cubicBezTo>
                    <a:pt x="1040786" y="2003254"/>
                    <a:pt x="1069811" y="2032915"/>
                    <a:pt x="1069811" y="2069504"/>
                  </a:cubicBezTo>
                  <a:cubicBezTo>
                    <a:pt x="1069811" y="2106093"/>
                    <a:pt x="1040786" y="2135754"/>
                    <a:pt x="1004983" y="2135754"/>
                  </a:cubicBezTo>
                  <a:close/>
                  <a:moveTo>
                    <a:pt x="821092" y="2135754"/>
                  </a:moveTo>
                  <a:cubicBezTo>
                    <a:pt x="785288" y="2135754"/>
                    <a:pt x="756264" y="2106093"/>
                    <a:pt x="756264" y="2069504"/>
                  </a:cubicBezTo>
                  <a:cubicBezTo>
                    <a:pt x="756264" y="2032915"/>
                    <a:pt x="785288" y="2003254"/>
                    <a:pt x="821092" y="2003254"/>
                  </a:cubicBezTo>
                  <a:cubicBezTo>
                    <a:pt x="856895" y="2003254"/>
                    <a:pt x="885920" y="2032915"/>
                    <a:pt x="885920" y="2069504"/>
                  </a:cubicBezTo>
                  <a:cubicBezTo>
                    <a:pt x="885920" y="2106093"/>
                    <a:pt x="856895" y="2135754"/>
                    <a:pt x="821092" y="2135754"/>
                  </a:cubicBezTo>
                  <a:close/>
                  <a:moveTo>
                    <a:pt x="637202" y="2135754"/>
                  </a:moveTo>
                  <a:cubicBezTo>
                    <a:pt x="601397" y="2135754"/>
                    <a:pt x="572374" y="2106093"/>
                    <a:pt x="572374" y="2069504"/>
                  </a:cubicBezTo>
                  <a:cubicBezTo>
                    <a:pt x="572374" y="2032915"/>
                    <a:pt x="601397" y="2003254"/>
                    <a:pt x="637202" y="2003254"/>
                  </a:cubicBezTo>
                  <a:cubicBezTo>
                    <a:pt x="673004" y="2003254"/>
                    <a:pt x="702030" y="2032915"/>
                    <a:pt x="702030" y="2069504"/>
                  </a:cubicBezTo>
                  <a:cubicBezTo>
                    <a:pt x="702030" y="2106093"/>
                    <a:pt x="673004" y="2135754"/>
                    <a:pt x="637202" y="2135754"/>
                  </a:cubicBezTo>
                  <a:close/>
                  <a:moveTo>
                    <a:pt x="453308" y="2135754"/>
                  </a:moveTo>
                  <a:cubicBezTo>
                    <a:pt x="417506" y="2135754"/>
                    <a:pt x="388481" y="2106093"/>
                    <a:pt x="388481" y="2069504"/>
                  </a:cubicBezTo>
                  <a:cubicBezTo>
                    <a:pt x="388481" y="2032915"/>
                    <a:pt x="417506" y="2003254"/>
                    <a:pt x="453308" y="2003254"/>
                  </a:cubicBezTo>
                  <a:cubicBezTo>
                    <a:pt x="489112" y="2003254"/>
                    <a:pt x="518136" y="2032915"/>
                    <a:pt x="518136" y="2069504"/>
                  </a:cubicBezTo>
                  <a:cubicBezTo>
                    <a:pt x="518136" y="2106093"/>
                    <a:pt x="489112" y="2135754"/>
                    <a:pt x="453308" y="2135754"/>
                  </a:cubicBezTo>
                  <a:close/>
                  <a:moveTo>
                    <a:pt x="269417" y="2135754"/>
                  </a:moveTo>
                  <a:cubicBezTo>
                    <a:pt x="233614" y="2135754"/>
                    <a:pt x="204589" y="2106093"/>
                    <a:pt x="204589" y="2069504"/>
                  </a:cubicBezTo>
                  <a:cubicBezTo>
                    <a:pt x="204589" y="2032915"/>
                    <a:pt x="233614" y="2003254"/>
                    <a:pt x="269417" y="2003254"/>
                  </a:cubicBezTo>
                  <a:cubicBezTo>
                    <a:pt x="305220" y="2003254"/>
                    <a:pt x="334245" y="2032915"/>
                    <a:pt x="334245" y="2069504"/>
                  </a:cubicBezTo>
                  <a:cubicBezTo>
                    <a:pt x="334245" y="2106093"/>
                    <a:pt x="305220" y="2135754"/>
                    <a:pt x="269417" y="2135754"/>
                  </a:cubicBezTo>
                  <a:close/>
                  <a:moveTo>
                    <a:pt x="6459386" y="2304608"/>
                  </a:moveTo>
                  <a:cubicBezTo>
                    <a:pt x="6423584" y="2304608"/>
                    <a:pt x="6394560" y="2274947"/>
                    <a:pt x="6394560" y="2238358"/>
                  </a:cubicBezTo>
                  <a:cubicBezTo>
                    <a:pt x="6394560" y="2201769"/>
                    <a:pt x="6423584" y="2172108"/>
                    <a:pt x="6459386" y="2172108"/>
                  </a:cubicBezTo>
                  <a:cubicBezTo>
                    <a:pt x="6495190" y="2172108"/>
                    <a:pt x="6524213" y="2201769"/>
                    <a:pt x="6524213" y="2238358"/>
                  </a:cubicBezTo>
                  <a:cubicBezTo>
                    <a:pt x="6524213" y="2274947"/>
                    <a:pt x="6495190" y="2304608"/>
                    <a:pt x="6459386" y="2304608"/>
                  </a:cubicBezTo>
                  <a:close/>
                  <a:moveTo>
                    <a:pt x="6275496" y="2304608"/>
                  </a:moveTo>
                  <a:cubicBezTo>
                    <a:pt x="6239692" y="2304608"/>
                    <a:pt x="6210668" y="2274947"/>
                    <a:pt x="6210668" y="2238358"/>
                  </a:cubicBezTo>
                  <a:cubicBezTo>
                    <a:pt x="6210668" y="2201769"/>
                    <a:pt x="6239692" y="2172108"/>
                    <a:pt x="6275496" y="2172108"/>
                  </a:cubicBezTo>
                  <a:cubicBezTo>
                    <a:pt x="6311298" y="2172108"/>
                    <a:pt x="6340322" y="2201769"/>
                    <a:pt x="6340322" y="2238358"/>
                  </a:cubicBezTo>
                  <a:cubicBezTo>
                    <a:pt x="6340322" y="2274947"/>
                    <a:pt x="6311298" y="2304608"/>
                    <a:pt x="6275496" y="2304608"/>
                  </a:cubicBezTo>
                  <a:close/>
                  <a:moveTo>
                    <a:pt x="6091604" y="2304608"/>
                  </a:moveTo>
                  <a:cubicBezTo>
                    <a:pt x="6055801" y="2304608"/>
                    <a:pt x="6026777" y="2274947"/>
                    <a:pt x="6026777" y="2238358"/>
                  </a:cubicBezTo>
                  <a:cubicBezTo>
                    <a:pt x="6026777" y="2201769"/>
                    <a:pt x="6055801" y="2172108"/>
                    <a:pt x="6091604" y="2172108"/>
                  </a:cubicBezTo>
                  <a:cubicBezTo>
                    <a:pt x="6127408" y="2172108"/>
                    <a:pt x="6156432" y="2201769"/>
                    <a:pt x="6156432" y="2238358"/>
                  </a:cubicBezTo>
                  <a:cubicBezTo>
                    <a:pt x="6156432" y="2274947"/>
                    <a:pt x="6127408" y="2304608"/>
                    <a:pt x="6091604" y="2304608"/>
                  </a:cubicBezTo>
                  <a:close/>
                  <a:moveTo>
                    <a:pt x="5907713" y="2304608"/>
                  </a:moveTo>
                  <a:cubicBezTo>
                    <a:pt x="5871910" y="2304608"/>
                    <a:pt x="5842885" y="2274947"/>
                    <a:pt x="5842885" y="2238358"/>
                  </a:cubicBezTo>
                  <a:cubicBezTo>
                    <a:pt x="5842885" y="2201769"/>
                    <a:pt x="5871910" y="2172108"/>
                    <a:pt x="5907713" y="2172108"/>
                  </a:cubicBezTo>
                  <a:cubicBezTo>
                    <a:pt x="5943516" y="2172108"/>
                    <a:pt x="5972540" y="2201769"/>
                    <a:pt x="5972540" y="2238358"/>
                  </a:cubicBezTo>
                  <a:cubicBezTo>
                    <a:pt x="5972540" y="2274947"/>
                    <a:pt x="5943516" y="2304608"/>
                    <a:pt x="5907713" y="2304608"/>
                  </a:cubicBezTo>
                  <a:close/>
                  <a:moveTo>
                    <a:pt x="5723822" y="2304608"/>
                  </a:moveTo>
                  <a:cubicBezTo>
                    <a:pt x="5688018" y="2304608"/>
                    <a:pt x="5658995" y="2274947"/>
                    <a:pt x="5658995" y="2238358"/>
                  </a:cubicBezTo>
                  <a:cubicBezTo>
                    <a:pt x="5658995" y="2201769"/>
                    <a:pt x="5688018" y="2172108"/>
                    <a:pt x="5723822" y="2172108"/>
                  </a:cubicBezTo>
                  <a:cubicBezTo>
                    <a:pt x="5759625" y="2172108"/>
                    <a:pt x="5788649" y="2201769"/>
                    <a:pt x="5788649" y="2238358"/>
                  </a:cubicBezTo>
                  <a:cubicBezTo>
                    <a:pt x="5788649" y="2274947"/>
                    <a:pt x="5759625" y="2304608"/>
                    <a:pt x="5723822" y="2304608"/>
                  </a:cubicBezTo>
                  <a:close/>
                  <a:moveTo>
                    <a:pt x="5539931" y="2304608"/>
                  </a:moveTo>
                  <a:cubicBezTo>
                    <a:pt x="5504127" y="2304608"/>
                    <a:pt x="5475103" y="2274947"/>
                    <a:pt x="5475103" y="2238358"/>
                  </a:cubicBezTo>
                  <a:cubicBezTo>
                    <a:pt x="5475103" y="2201769"/>
                    <a:pt x="5504127" y="2172108"/>
                    <a:pt x="5539931" y="2172108"/>
                  </a:cubicBezTo>
                  <a:cubicBezTo>
                    <a:pt x="5575733" y="2172108"/>
                    <a:pt x="5604758" y="2201769"/>
                    <a:pt x="5604758" y="2238358"/>
                  </a:cubicBezTo>
                  <a:cubicBezTo>
                    <a:pt x="5604758" y="2274947"/>
                    <a:pt x="5575733" y="2304608"/>
                    <a:pt x="5539931" y="2304608"/>
                  </a:cubicBezTo>
                  <a:close/>
                  <a:moveTo>
                    <a:pt x="5341309" y="2304608"/>
                  </a:moveTo>
                  <a:cubicBezTo>
                    <a:pt x="5305506" y="2304608"/>
                    <a:pt x="5276482" y="2274947"/>
                    <a:pt x="5276482" y="2238358"/>
                  </a:cubicBezTo>
                  <a:cubicBezTo>
                    <a:pt x="5276482" y="2201769"/>
                    <a:pt x="5305506" y="2172108"/>
                    <a:pt x="5341309" y="2172108"/>
                  </a:cubicBezTo>
                  <a:cubicBezTo>
                    <a:pt x="5377113" y="2172108"/>
                    <a:pt x="5406137" y="2201769"/>
                    <a:pt x="5406137" y="2238358"/>
                  </a:cubicBezTo>
                  <a:cubicBezTo>
                    <a:pt x="5406137" y="2274947"/>
                    <a:pt x="5377113" y="2304608"/>
                    <a:pt x="5341309" y="2304608"/>
                  </a:cubicBezTo>
                  <a:close/>
                  <a:moveTo>
                    <a:pt x="3844214" y="2306626"/>
                  </a:moveTo>
                  <a:cubicBezTo>
                    <a:pt x="3808412" y="2306626"/>
                    <a:pt x="3779387" y="2276965"/>
                    <a:pt x="3779387" y="2240376"/>
                  </a:cubicBezTo>
                  <a:cubicBezTo>
                    <a:pt x="3779387" y="2203787"/>
                    <a:pt x="3808412" y="2174126"/>
                    <a:pt x="3844214" y="2174126"/>
                  </a:cubicBezTo>
                  <a:cubicBezTo>
                    <a:pt x="3880018" y="2174126"/>
                    <a:pt x="3909042" y="2203787"/>
                    <a:pt x="3909042" y="2240376"/>
                  </a:cubicBezTo>
                  <a:cubicBezTo>
                    <a:pt x="3909042" y="2276965"/>
                    <a:pt x="3880018" y="2306626"/>
                    <a:pt x="3844214" y="2306626"/>
                  </a:cubicBezTo>
                  <a:close/>
                  <a:moveTo>
                    <a:pt x="3660323" y="2306626"/>
                  </a:moveTo>
                  <a:cubicBezTo>
                    <a:pt x="3624520" y="2306626"/>
                    <a:pt x="3595496" y="2276965"/>
                    <a:pt x="3595496" y="2240376"/>
                  </a:cubicBezTo>
                  <a:cubicBezTo>
                    <a:pt x="3595496" y="2203787"/>
                    <a:pt x="3624520" y="2174126"/>
                    <a:pt x="3660323" y="2174126"/>
                  </a:cubicBezTo>
                  <a:cubicBezTo>
                    <a:pt x="3696126" y="2174126"/>
                    <a:pt x="3725150" y="2203787"/>
                    <a:pt x="3725150" y="2240376"/>
                  </a:cubicBezTo>
                  <a:cubicBezTo>
                    <a:pt x="3725150" y="2276965"/>
                    <a:pt x="3696126" y="2306626"/>
                    <a:pt x="3660323" y="2306626"/>
                  </a:cubicBezTo>
                  <a:close/>
                  <a:moveTo>
                    <a:pt x="3476432" y="2306626"/>
                  </a:moveTo>
                  <a:cubicBezTo>
                    <a:pt x="3440629" y="2306626"/>
                    <a:pt x="3411605" y="2276965"/>
                    <a:pt x="3411605" y="2240376"/>
                  </a:cubicBezTo>
                  <a:cubicBezTo>
                    <a:pt x="3411605" y="2203787"/>
                    <a:pt x="3440629" y="2174126"/>
                    <a:pt x="3476432" y="2174126"/>
                  </a:cubicBezTo>
                  <a:cubicBezTo>
                    <a:pt x="3512235" y="2174126"/>
                    <a:pt x="3541260" y="2203787"/>
                    <a:pt x="3541260" y="2240376"/>
                  </a:cubicBezTo>
                  <a:cubicBezTo>
                    <a:pt x="3541260" y="2276965"/>
                    <a:pt x="3512235" y="2306626"/>
                    <a:pt x="3476432" y="2306626"/>
                  </a:cubicBezTo>
                  <a:close/>
                  <a:moveTo>
                    <a:pt x="3292541" y="2306626"/>
                  </a:moveTo>
                  <a:cubicBezTo>
                    <a:pt x="3256737" y="2306626"/>
                    <a:pt x="3227713" y="2276965"/>
                    <a:pt x="3227713" y="2240376"/>
                  </a:cubicBezTo>
                  <a:cubicBezTo>
                    <a:pt x="3227713" y="2203787"/>
                    <a:pt x="3256737" y="2174126"/>
                    <a:pt x="3292541" y="2174126"/>
                  </a:cubicBezTo>
                  <a:cubicBezTo>
                    <a:pt x="3328344" y="2174126"/>
                    <a:pt x="3357368" y="2203787"/>
                    <a:pt x="3357368" y="2240376"/>
                  </a:cubicBezTo>
                  <a:cubicBezTo>
                    <a:pt x="3357368" y="2276965"/>
                    <a:pt x="3328344" y="2306626"/>
                    <a:pt x="3292541" y="2306626"/>
                  </a:cubicBezTo>
                  <a:close/>
                  <a:moveTo>
                    <a:pt x="3108649" y="2306626"/>
                  </a:moveTo>
                  <a:cubicBezTo>
                    <a:pt x="3072846" y="2306626"/>
                    <a:pt x="3043821" y="2276965"/>
                    <a:pt x="3043821" y="2240376"/>
                  </a:cubicBezTo>
                  <a:cubicBezTo>
                    <a:pt x="3043821" y="2203787"/>
                    <a:pt x="3072846" y="2174126"/>
                    <a:pt x="3108649" y="2174126"/>
                  </a:cubicBezTo>
                  <a:cubicBezTo>
                    <a:pt x="3144453" y="2174126"/>
                    <a:pt x="3173477" y="2203787"/>
                    <a:pt x="3173477" y="2240376"/>
                  </a:cubicBezTo>
                  <a:cubicBezTo>
                    <a:pt x="3173477" y="2276965"/>
                    <a:pt x="3144453" y="2306626"/>
                    <a:pt x="3108649" y="2306626"/>
                  </a:cubicBezTo>
                  <a:close/>
                  <a:moveTo>
                    <a:pt x="2924758" y="2306626"/>
                  </a:moveTo>
                  <a:cubicBezTo>
                    <a:pt x="2888955" y="2306626"/>
                    <a:pt x="2859931" y="2276965"/>
                    <a:pt x="2859931" y="2240376"/>
                  </a:cubicBezTo>
                  <a:cubicBezTo>
                    <a:pt x="2859931" y="2203787"/>
                    <a:pt x="2888955" y="2174126"/>
                    <a:pt x="2924758" y="2174126"/>
                  </a:cubicBezTo>
                  <a:cubicBezTo>
                    <a:pt x="2960561" y="2174126"/>
                    <a:pt x="2989585" y="2203787"/>
                    <a:pt x="2989585" y="2240376"/>
                  </a:cubicBezTo>
                  <a:cubicBezTo>
                    <a:pt x="2989585" y="2276965"/>
                    <a:pt x="2960561" y="2306626"/>
                    <a:pt x="2924758" y="2306626"/>
                  </a:cubicBezTo>
                  <a:close/>
                  <a:moveTo>
                    <a:pt x="2726137" y="2306626"/>
                  </a:moveTo>
                  <a:cubicBezTo>
                    <a:pt x="2690334" y="2306626"/>
                    <a:pt x="2661310" y="2276965"/>
                    <a:pt x="2661310" y="2240376"/>
                  </a:cubicBezTo>
                  <a:cubicBezTo>
                    <a:pt x="2661310" y="2203787"/>
                    <a:pt x="2690334" y="2174126"/>
                    <a:pt x="2726137" y="2174126"/>
                  </a:cubicBezTo>
                  <a:cubicBezTo>
                    <a:pt x="2761940" y="2174126"/>
                    <a:pt x="2790965" y="2203787"/>
                    <a:pt x="2790965" y="2240376"/>
                  </a:cubicBezTo>
                  <a:cubicBezTo>
                    <a:pt x="2790965" y="2276965"/>
                    <a:pt x="2761940" y="2306626"/>
                    <a:pt x="2726137" y="2306626"/>
                  </a:cubicBezTo>
                  <a:close/>
                  <a:moveTo>
                    <a:pt x="2527740" y="2307635"/>
                  </a:moveTo>
                  <a:cubicBezTo>
                    <a:pt x="2491936" y="2307635"/>
                    <a:pt x="2462913" y="2277974"/>
                    <a:pt x="2462913" y="2241385"/>
                  </a:cubicBezTo>
                  <a:cubicBezTo>
                    <a:pt x="2462913" y="2204796"/>
                    <a:pt x="2491936" y="2175135"/>
                    <a:pt x="2527740" y="2175135"/>
                  </a:cubicBezTo>
                  <a:cubicBezTo>
                    <a:pt x="2563544" y="2175135"/>
                    <a:pt x="2592568" y="2204796"/>
                    <a:pt x="2592568" y="2241385"/>
                  </a:cubicBezTo>
                  <a:cubicBezTo>
                    <a:pt x="2592568" y="2277974"/>
                    <a:pt x="2563544" y="2307635"/>
                    <a:pt x="2527740" y="2307635"/>
                  </a:cubicBezTo>
                  <a:close/>
                  <a:moveTo>
                    <a:pt x="2343849" y="2307635"/>
                  </a:moveTo>
                  <a:cubicBezTo>
                    <a:pt x="2308045" y="2307635"/>
                    <a:pt x="2279021" y="2277974"/>
                    <a:pt x="2279021" y="2241385"/>
                  </a:cubicBezTo>
                  <a:cubicBezTo>
                    <a:pt x="2279021" y="2204796"/>
                    <a:pt x="2308045" y="2175135"/>
                    <a:pt x="2343849" y="2175135"/>
                  </a:cubicBezTo>
                  <a:cubicBezTo>
                    <a:pt x="2379652" y="2175135"/>
                    <a:pt x="2408676" y="2204796"/>
                    <a:pt x="2408676" y="2241385"/>
                  </a:cubicBezTo>
                  <a:cubicBezTo>
                    <a:pt x="2408676" y="2277974"/>
                    <a:pt x="2379652" y="2307635"/>
                    <a:pt x="2343849" y="2307635"/>
                  </a:cubicBezTo>
                  <a:close/>
                  <a:moveTo>
                    <a:pt x="2159957" y="2307635"/>
                  </a:moveTo>
                  <a:cubicBezTo>
                    <a:pt x="2124154" y="2307635"/>
                    <a:pt x="2095129" y="2277974"/>
                    <a:pt x="2095129" y="2241385"/>
                  </a:cubicBezTo>
                  <a:cubicBezTo>
                    <a:pt x="2095129" y="2204796"/>
                    <a:pt x="2124154" y="2175135"/>
                    <a:pt x="2159957" y="2175135"/>
                  </a:cubicBezTo>
                  <a:cubicBezTo>
                    <a:pt x="2195761" y="2175135"/>
                    <a:pt x="2224785" y="2204796"/>
                    <a:pt x="2224785" y="2241385"/>
                  </a:cubicBezTo>
                  <a:cubicBezTo>
                    <a:pt x="2224785" y="2277974"/>
                    <a:pt x="2195761" y="2307635"/>
                    <a:pt x="2159957" y="2307635"/>
                  </a:cubicBezTo>
                  <a:close/>
                  <a:moveTo>
                    <a:pt x="1976067" y="2307635"/>
                  </a:moveTo>
                  <a:cubicBezTo>
                    <a:pt x="1940263" y="2307635"/>
                    <a:pt x="1911239" y="2277974"/>
                    <a:pt x="1911239" y="2241385"/>
                  </a:cubicBezTo>
                  <a:cubicBezTo>
                    <a:pt x="1911239" y="2204796"/>
                    <a:pt x="1940263" y="2175135"/>
                    <a:pt x="1976067" y="2175135"/>
                  </a:cubicBezTo>
                  <a:cubicBezTo>
                    <a:pt x="2011869" y="2175135"/>
                    <a:pt x="2040894" y="2204796"/>
                    <a:pt x="2040894" y="2241385"/>
                  </a:cubicBezTo>
                  <a:cubicBezTo>
                    <a:pt x="2040894" y="2277974"/>
                    <a:pt x="2011869" y="2307635"/>
                    <a:pt x="1976067" y="2307635"/>
                  </a:cubicBezTo>
                  <a:close/>
                  <a:moveTo>
                    <a:pt x="1792176" y="2307635"/>
                  </a:moveTo>
                  <a:cubicBezTo>
                    <a:pt x="1756371" y="2307635"/>
                    <a:pt x="1727348" y="2277974"/>
                    <a:pt x="1727348" y="2241385"/>
                  </a:cubicBezTo>
                  <a:cubicBezTo>
                    <a:pt x="1727348" y="2204796"/>
                    <a:pt x="1756371" y="2175135"/>
                    <a:pt x="1792176" y="2175135"/>
                  </a:cubicBezTo>
                  <a:cubicBezTo>
                    <a:pt x="1827979" y="2175135"/>
                    <a:pt x="1857004" y="2204796"/>
                    <a:pt x="1857004" y="2241385"/>
                  </a:cubicBezTo>
                  <a:cubicBezTo>
                    <a:pt x="1857004" y="2277974"/>
                    <a:pt x="1827979" y="2307635"/>
                    <a:pt x="1792176" y="2307635"/>
                  </a:cubicBezTo>
                  <a:close/>
                  <a:moveTo>
                    <a:pt x="1608284" y="2307635"/>
                  </a:moveTo>
                  <a:cubicBezTo>
                    <a:pt x="1572481" y="2307635"/>
                    <a:pt x="1543457" y="2277974"/>
                    <a:pt x="1543457" y="2241385"/>
                  </a:cubicBezTo>
                  <a:cubicBezTo>
                    <a:pt x="1543457" y="2204796"/>
                    <a:pt x="1572481" y="2175135"/>
                    <a:pt x="1608284" y="2175135"/>
                  </a:cubicBezTo>
                  <a:cubicBezTo>
                    <a:pt x="1644087" y="2175135"/>
                    <a:pt x="1673111" y="2204796"/>
                    <a:pt x="1673111" y="2241385"/>
                  </a:cubicBezTo>
                  <a:cubicBezTo>
                    <a:pt x="1673111" y="2277974"/>
                    <a:pt x="1644087" y="2307635"/>
                    <a:pt x="1608284" y="2307635"/>
                  </a:cubicBezTo>
                  <a:close/>
                  <a:moveTo>
                    <a:pt x="1409664" y="2307635"/>
                  </a:moveTo>
                  <a:cubicBezTo>
                    <a:pt x="1373860" y="2307635"/>
                    <a:pt x="1344837" y="2277974"/>
                    <a:pt x="1344837" y="2241385"/>
                  </a:cubicBezTo>
                  <a:cubicBezTo>
                    <a:pt x="1344837" y="2204796"/>
                    <a:pt x="1373860" y="2175135"/>
                    <a:pt x="1409664" y="2175135"/>
                  </a:cubicBezTo>
                  <a:cubicBezTo>
                    <a:pt x="1445466" y="2175135"/>
                    <a:pt x="1474491" y="2204796"/>
                    <a:pt x="1474491" y="2241385"/>
                  </a:cubicBezTo>
                  <a:cubicBezTo>
                    <a:pt x="1474491" y="2277974"/>
                    <a:pt x="1445466" y="2307635"/>
                    <a:pt x="1409664" y="2307635"/>
                  </a:cubicBezTo>
                  <a:close/>
                  <a:moveTo>
                    <a:pt x="7580117" y="2309654"/>
                  </a:moveTo>
                  <a:cubicBezTo>
                    <a:pt x="7544314" y="2309654"/>
                    <a:pt x="7515289" y="2279993"/>
                    <a:pt x="7515289" y="2243404"/>
                  </a:cubicBezTo>
                  <a:cubicBezTo>
                    <a:pt x="7515289" y="2206815"/>
                    <a:pt x="7544314" y="2177154"/>
                    <a:pt x="7580117" y="2177154"/>
                  </a:cubicBezTo>
                  <a:cubicBezTo>
                    <a:pt x="7615921" y="2177154"/>
                    <a:pt x="7644945" y="2206815"/>
                    <a:pt x="7644945" y="2243404"/>
                  </a:cubicBezTo>
                  <a:cubicBezTo>
                    <a:pt x="7644945" y="2279993"/>
                    <a:pt x="7615921" y="2309654"/>
                    <a:pt x="7580117" y="2309654"/>
                  </a:cubicBezTo>
                  <a:close/>
                  <a:moveTo>
                    <a:pt x="7396226" y="2309654"/>
                  </a:moveTo>
                  <a:cubicBezTo>
                    <a:pt x="7360422" y="2309654"/>
                    <a:pt x="7331398" y="2279993"/>
                    <a:pt x="7331398" y="2243404"/>
                  </a:cubicBezTo>
                  <a:cubicBezTo>
                    <a:pt x="7331398" y="2206815"/>
                    <a:pt x="7360422" y="2177154"/>
                    <a:pt x="7396226" y="2177154"/>
                  </a:cubicBezTo>
                  <a:cubicBezTo>
                    <a:pt x="7432029" y="2177154"/>
                    <a:pt x="7461054" y="2206815"/>
                    <a:pt x="7461054" y="2243404"/>
                  </a:cubicBezTo>
                  <a:cubicBezTo>
                    <a:pt x="7461054" y="2279993"/>
                    <a:pt x="7432029" y="2309654"/>
                    <a:pt x="7396226" y="2309654"/>
                  </a:cubicBezTo>
                  <a:close/>
                  <a:moveTo>
                    <a:pt x="7212336" y="2309654"/>
                  </a:moveTo>
                  <a:cubicBezTo>
                    <a:pt x="7176532" y="2309654"/>
                    <a:pt x="7147508" y="2279993"/>
                    <a:pt x="7147508" y="2243404"/>
                  </a:cubicBezTo>
                  <a:cubicBezTo>
                    <a:pt x="7147508" y="2206815"/>
                    <a:pt x="7176532" y="2177154"/>
                    <a:pt x="7212336" y="2177154"/>
                  </a:cubicBezTo>
                  <a:cubicBezTo>
                    <a:pt x="7248138" y="2177154"/>
                    <a:pt x="7277162" y="2206815"/>
                    <a:pt x="7277162" y="2243404"/>
                  </a:cubicBezTo>
                  <a:cubicBezTo>
                    <a:pt x="7277162" y="2279993"/>
                    <a:pt x="7248138" y="2309654"/>
                    <a:pt x="7212336" y="2309654"/>
                  </a:cubicBezTo>
                  <a:close/>
                  <a:moveTo>
                    <a:pt x="7028444" y="2309654"/>
                  </a:moveTo>
                  <a:cubicBezTo>
                    <a:pt x="6992640" y="2309654"/>
                    <a:pt x="6963616" y="2279993"/>
                    <a:pt x="6963616" y="2243404"/>
                  </a:cubicBezTo>
                  <a:cubicBezTo>
                    <a:pt x="6963616" y="2206815"/>
                    <a:pt x="6992640" y="2177154"/>
                    <a:pt x="7028444" y="2177154"/>
                  </a:cubicBezTo>
                  <a:cubicBezTo>
                    <a:pt x="7064248" y="2177154"/>
                    <a:pt x="7093272" y="2206815"/>
                    <a:pt x="7093272" y="2243404"/>
                  </a:cubicBezTo>
                  <a:cubicBezTo>
                    <a:pt x="7093272" y="2279993"/>
                    <a:pt x="7064248" y="2309654"/>
                    <a:pt x="7028444" y="2309654"/>
                  </a:cubicBezTo>
                  <a:close/>
                  <a:moveTo>
                    <a:pt x="6844552" y="2309654"/>
                  </a:moveTo>
                  <a:cubicBezTo>
                    <a:pt x="6808748" y="2309654"/>
                    <a:pt x="6779724" y="2279993"/>
                    <a:pt x="6779724" y="2243404"/>
                  </a:cubicBezTo>
                  <a:cubicBezTo>
                    <a:pt x="6779724" y="2206815"/>
                    <a:pt x="6808748" y="2177154"/>
                    <a:pt x="6844552" y="2177154"/>
                  </a:cubicBezTo>
                  <a:cubicBezTo>
                    <a:pt x="6880356" y="2177154"/>
                    <a:pt x="6909380" y="2206815"/>
                    <a:pt x="6909380" y="2243404"/>
                  </a:cubicBezTo>
                  <a:cubicBezTo>
                    <a:pt x="6909380" y="2279993"/>
                    <a:pt x="6880356" y="2309654"/>
                    <a:pt x="6844552" y="2309654"/>
                  </a:cubicBezTo>
                  <a:close/>
                  <a:moveTo>
                    <a:pt x="6645932" y="2309654"/>
                  </a:moveTo>
                  <a:cubicBezTo>
                    <a:pt x="6610128" y="2309654"/>
                    <a:pt x="6581104" y="2279993"/>
                    <a:pt x="6581104" y="2243404"/>
                  </a:cubicBezTo>
                  <a:cubicBezTo>
                    <a:pt x="6581104" y="2206815"/>
                    <a:pt x="6610128" y="2177154"/>
                    <a:pt x="6645932" y="2177154"/>
                  </a:cubicBezTo>
                  <a:cubicBezTo>
                    <a:pt x="6681734" y="2177154"/>
                    <a:pt x="6710758" y="2206815"/>
                    <a:pt x="6710758" y="2243404"/>
                  </a:cubicBezTo>
                  <a:cubicBezTo>
                    <a:pt x="6710758" y="2279993"/>
                    <a:pt x="6681734" y="2309654"/>
                    <a:pt x="6645932" y="2309654"/>
                  </a:cubicBezTo>
                  <a:close/>
                  <a:moveTo>
                    <a:pt x="5154763" y="2311672"/>
                  </a:moveTo>
                  <a:cubicBezTo>
                    <a:pt x="5118960" y="2311672"/>
                    <a:pt x="5089936" y="2282011"/>
                    <a:pt x="5089936" y="2245422"/>
                  </a:cubicBezTo>
                  <a:cubicBezTo>
                    <a:pt x="5089936" y="2208833"/>
                    <a:pt x="5118960" y="2179172"/>
                    <a:pt x="5154763" y="2179172"/>
                  </a:cubicBezTo>
                  <a:cubicBezTo>
                    <a:pt x="5190567" y="2179172"/>
                    <a:pt x="5219591" y="2208833"/>
                    <a:pt x="5219591" y="2245422"/>
                  </a:cubicBezTo>
                  <a:cubicBezTo>
                    <a:pt x="5219591" y="2282011"/>
                    <a:pt x="5190567" y="2311672"/>
                    <a:pt x="5154763" y="2311672"/>
                  </a:cubicBezTo>
                  <a:close/>
                  <a:moveTo>
                    <a:pt x="4970872" y="2311672"/>
                  </a:moveTo>
                  <a:cubicBezTo>
                    <a:pt x="4935068" y="2311672"/>
                    <a:pt x="4906044" y="2282011"/>
                    <a:pt x="4906044" y="2245422"/>
                  </a:cubicBezTo>
                  <a:cubicBezTo>
                    <a:pt x="4906044" y="2208833"/>
                    <a:pt x="4935068" y="2179172"/>
                    <a:pt x="4970872" y="2179172"/>
                  </a:cubicBezTo>
                  <a:cubicBezTo>
                    <a:pt x="5006676" y="2179172"/>
                    <a:pt x="5035700" y="2208833"/>
                    <a:pt x="5035700" y="2245422"/>
                  </a:cubicBezTo>
                  <a:cubicBezTo>
                    <a:pt x="5035700" y="2282011"/>
                    <a:pt x="5006676" y="2311672"/>
                    <a:pt x="4970872" y="2311672"/>
                  </a:cubicBezTo>
                  <a:close/>
                  <a:moveTo>
                    <a:pt x="4786980" y="2311672"/>
                  </a:moveTo>
                  <a:cubicBezTo>
                    <a:pt x="4751178" y="2311672"/>
                    <a:pt x="4722153" y="2282011"/>
                    <a:pt x="4722153" y="2245422"/>
                  </a:cubicBezTo>
                  <a:cubicBezTo>
                    <a:pt x="4722153" y="2208833"/>
                    <a:pt x="4751178" y="2179172"/>
                    <a:pt x="4786980" y="2179172"/>
                  </a:cubicBezTo>
                  <a:cubicBezTo>
                    <a:pt x="4822784" y="2179172"/>
                    <a:pt x="4851808" y="2208833"/>
                    <a:pt x="4851808" y="2245422"/>
                  </a:cubicBezTo>
                  <a:cubicBezTo>
                    <a:pt x="4851808" y="2282011"/>
                    <a:pt x="4822784" y="2311672"/>
                    <a:pt x="4786980" y="2311672"/>
                  </a:cubicBezTo>
                  <a:close/>
                  <a:moveTo>
                    <a:pt x="4603090" y="2311672"/>
                  </a:moveTo>
                  <a:cubicBezTo>
                    <a:pt x="4567286" y="2311672"/>
                    <a:pt x="4538262" y="2282011"/>
                    <a:pt x="4538262" y="2245422"/>
                  </a:cubicBezTo>
                  <a:cubicBezTo>
                    <a:pt x="4538262" y="2208833"/>
                    <a:pt x="4567286" y="2179172"/>
                    <a:pt x="4603090" y="2179172"/>
                  </a:cubicBezTo>
                  <a:cubicBezTo>
                    <a:pt x="4638893" y="2179172"/>
                    <a:pt x="4667918" y="2208833"/>
                    <a:pt x="4667918" y="2245422"/>
                  </a:cubicBezTo>
                  <a:cubicBezTo>
                    <a:pt x="4667918" y="2282011"/>
                    <a:pt x="4638893" y="2311672"/>
                    <a:pt x="4603090" y="2311672"/>
                  </a:cubicBezTo>
                  <a:close/>
                  <a:moveTo>
                    <a:pt x="4419198" y="2311672"/>
                  </a:moveTo>
                  <a:cubicBezTo>
                    <a:pt x="4383395" y="2311672"/>
                    <a:pt x="4354371" y="2282011"/>
                    <a:pt x="4354371" y="2245422"/>
                  </a:cubicBezTo>
                  <a:cubicBezTo>
                    <a:pt x="4354371" y="2208833"/>
                    <a:pt x="4383395" y="2179172"/>
                    <a:pt x="4419198" y="2179172"/>
                  </a:cubicBezTo>
                  <a:cubicBezTo>
                    <a:pt x="4455002" y="2179172"/>
                    <a:pt x="4484026" y="2208833"/>
                    <a:pt x="4484026" y="2245422"/>
                  </a:cubicBezTo>
                  <a:cubicBezTo>
                    <a:pt x="4484026" y="2282011"/>
                    <a:pt x="4455002" y="2311672"/>
                    <a:pt x="4419198" y="2311672"/>
                  </a:cubicBezTo>
                  <a:close/>
                  <a:moveTo>
                    <a:pt x="4235307" y="2311672"/>
                  </a:moveTo>
                  <a:cubicBezTo>
                    <a:pt x="4199503" y="2311672"/>
                    <a:pt x="4170479" y="2282011"/>
                    <a:pt x="4170479" y="2245422"/>
                  </a:cubicBezTo>
                  <a:cubicBezTo>
                    <a:pt x="4170479" y="2208833"/>
                    <a:pt x="4199503" y="2179172"/>
                    <a:pt x="4235307" y="2179172"/>
                  </a:cubicBezTo>
                  <a:cubicBezTo>
                    <a:pt x="4271110" y="2179172"/>
                    <a:pt x="4300134" y="2208833"/>
                    <a:pt x="4300134" y="2245422"/>
                  </a:cubicBezTo>
                  <a:cubicBezTo>
                    <a:pt x="4300134" y="2282011"/>
                    <a:pt x="4271110" y="2311672"/>
                    <a:pt x="4235307" y="2311672"/>
                  </a:cubicBezTo>
                  <a:close/>
                  <a:moveTo>
                    <a:pt x="4036685" y="2311672"/>
                  </a:moveTo>
                  <a:cubicBezTo>
                    <a:pt x="4000883" y="2311672"/>
                    <a:pt x="3971858" y="2282011"/>
                    <a:pt x="3971858" y="2245422"/>
                  </a:cubicBezTo>
                  <a:cubicBezTo>
                    <a:pt x="3971858" y="2208833"/>
                    <a:pt x="4000883" y="2179172"/>
                    <a:pt x="4036685" y="2179172"/>
                  </a:cubicBezTo>
                  <a:cubicBezTo>
                    <a:pt x="4072489" y="2179172"/>
                    <a:pt x="4101513" y="2208833"/>
                    <a:pt x="4101513" y="2245422"/>
                  </a:cubicBezTo>
                  <a:cubicBezTo>
                    <a:pt x="4101513" y="2282011"/>
                    <a:pt x="4072489" y="2311672"/>
                    <a:pt x="4036685" y="2311672"/>
                  </a:cubicBezTo>
                  <a:close/>
                  <a:moveTo>
                    <a:pt x="1193489" y="2314700"/>
                  </a:moveTo>
                  <a:cubicBezTo>
                    <a:pt x="1157685" y="2314700"/>
                    <a:pt x="1128661" y="2285039"/>
                    <a:pt x="1128661" y="2248450"/>
                  </a:cubicBezTo>
                  <a:cubicBezTo>
                    <a:pt x="1128661" y="2211861"/>
                    <a:pt x="1157685" y="2182200"/>
                    <a:pt x="1193489" y="2182200"/>
                  </a:cubicBezTo>
                  <a:cubicBezTo>
                    <a:pt x="1229293" y="2182200"/>
                    <a:pt x="1258318" y="2211861"/>
                    <a:pt x="1258318" y="2248450"/>
                  </a:cubicBezTo>
                  <a:cubicBezTo>
                    <a:pt x="1258318" y="2285039"/>
                    <a:pt x="1229293" y="2314700"/>
                    <a:pt x="1193489" y="2314700"/>
                  </a:cubicBezTo>
                  <a:close/>
                  <a:moveTo>
                    <a:pt x="1009598" y="2314700"/>
                  </a:moveTo>
                  <a:cubicBezTo>
                    <a:pt x="973794" y="2314700"/>
                    <a:pt x="944771" y="2285039"/>
                    <a:pt x="944771" y="2248450"/>
                  </a:cubicBezTo>
                  <a:cubicBezTo>
                    <a:pt x="944771" y="2211861"/>
                    <a:pt x="973794" y="2182200"/>
                    <a:pt x="1009598" y="2182200"/>
                  </a:cubicBezTo>
                  <a:cubicBezTo>
                    <a:pt x="1045401" y="2182200"/>
                    <a:pt x="1074426" y="2211861"/>
                    <a:pt x="1074426" y="2248450"/>
                  </a:cubicBezTo>
                  <a:cubicBezTo>
                    <a:pt x="1074426" y="2285039"/>
                    <a:pt x="1045401" y="2314700"/>
                    <a:pt x="1009598" y="2314700"/>
                  </a:cubicBezTo>
                  <a:close/>
                  <a:moveTo>
                    <a:pt x="825706" y="2314700"/>
                  </a:moveTo>
                  <a:cubicBezTo>
                    <a:pt x="789903" y="2314700"/>
                    <a:pt x="760879" y="2285039"/>
                    <a:pt x="760879" y="2248450"/>
                  </a:cubicBezTo>
                  <a:cubicBezTo>
                    <a:pt x="760879" y="2211861"/>
                    <a:pt x="789903" y="2182200"/>
                    <a:pt x="825706" y="2182200"/>
                  </a:cubicBezTo>
                  <a:cubicBezTo>
                    <a:pt x="861511" y="2182200"/>
                    <a:pt x="890533" y="2211861"/>
                    <a:pt x="890533" y="2248450"/>
                  </a:cubicBezTo>
                  <a:cubicBezTo>
                    <a:pt x="890533" y="2285039"/>
                    <a:pt x="861511" y="2314700"/>
                    <a:pt x="825706" y="2314700"/>
                  </a:cubicBezTo>
                  <a:close/>
                  <a:moveTo>
                    <a:pt x="641815" y="2314700"/>
                  </a:moveTo>
                  <a:cubicBezTo>
                    <a:pt x="606012" y="2314700"/>
                    <a:pt x="576988" y="2285039"/>
                    <a:pt x="576988" y="2248450"/>
                  </a:cubicBezTo>
                  <a:cubicBezTo>
                    <a:pt x="576988" y="2211861"/>
                    <a:pt x="606012" y="2182200"/>
                    <a:pt x="641815" y="2182200"/>
                  </a:cubicBezTo>
                  <a:cubicBezTo>
                    <a:pt x="677619" y="2182200"/>
                    <a:pt x="706642" y="2211861"/>
                    <a:pt x="706642" y="2248450"/>
                  </a:cubicBezTo>
                  <a:cubicBezTo>
                    <a:pt x="706642" y="2285039"/>
                    <a:pt x="677619" y="2314700"/>
                    <a:pt x="641815" y="2314700"/>
                  </a:cubicBezTo>
                  <a:close/>
                  <a:moveTo>
                    <a:pt x="457924" y="2314700"/>
                  </a:moveTo>
                  <a:cubicBezTo>
                    <a:pt x="422121" y="2314700"/>
                    <a:pt x="393096" y="2285039"/>
                    <a:pt x="393096" y="2248450"/>
                  </a:cubicBezTo>
                  <a:cubicBezTo>
                    <a:pt x="393096" y="2211861"/>
                    <a:pt x="422121" y="2182200"/>
                    <a:pt x="457924" y="2182200"/>
                  </a:cubicBezTo>
                  <a:cubicBezTo>
                    <a:pt x="493726" y="2182200"/>
                    <a:pt x="522751" y="2211861"/>
                    <a:pt x="522751" y="2248450"/>
                  </a:cubicBezTo>
                  <a:cubicBezTo>
                    <a:pt x="522751" y="2285039"/>
                    <a:pt x="493726" y="2314700"/>
                    <a:pt x="457924" y="2314700"/>
                  </a:cubicBezTo>
                  <a:close/>
                  <a:moveTo>
                    <a:pt x="274032" y="2314700"/>
                  </a:moveTo>
                  <a:cubicBezTo>
                    <a:pt x="238229" y="2314700"/>
                    <a:pt x="209205" y="2285039"/>
                    <a:pt x="209205" y="2248450"/>
                  </a:cubicBezTo>
                  <a:cubicBezTo>
                    <a:pt x="209205" y="2211861"/>
                    <a:pt x="238229" y="2182200"/>
                    <a:pt x="274032" y="2182200"/>
                  </a:cubicBezTo>
                  <a:cubicBezTo>
                    <a:pt x="309836" y="2182200"/>
                    <a:pt x="338860" y="2211861"/>
                    <a:pt x="338860" y="2248450"/>
                  </a:cubicBezTo>
                  <a:cubicBezTo>
                    <a:pt x="338860" y="2285039"/>
                    <a:pt x="309836" y="2314700"/>
                    <a:pt x="274032" y="2314700"/>
                  </a:cubicBezTo>
                  <a:close/>
                  <a:moveTo>
                    <a:pt x="6459386" y="2522210"/>
                  </a:moveTo>
                  <a:cubicBezTo>
                    <a:pt x="6423584" y="2522210"/>
                    <a:pt x="6394560" y="2492549"/>
                    <a:pt x="6394560" y="2455960"/>
                  </a:cubicBezTo>
                  <a:cubicBezTo>
                    <a:pt x="6394560" y="2419371"/>
                    <a:pt x="6423584" y="2389710"/>
                    <a:pt x="6459386" y="2389710"/>
                  </a:cubicBezTo>
                  <a:cubicBezTo>
                    <a:pt x="6495190" y="2389710"/>
                    <a:pt x="6524213" y="2419371"/>
                    <a:pt x="6524213" y="2455960"/>
                  </a:cubicBezTo>
                  <a:cubicBezTo>
                    <a:pt x="6524213" y="2492549"/>
                    <a:pt x="6495190" y="2522210"/>
                    <a:pt x="6459386" y="2522210"/>
                  </a:cubicBezTo>
                  <a:close/>
                  <a:moveTo>
                    <a:pt x="6275496" y="2522210"/>
                  </a:moveTo>
                  <a:cubicBezTo>
                    <a:pt x="6239692" y="2522210"/>
                    <a:pt x="6210668" y="2492549"/>
                    <a:pt x="6210668" y="2455960"/>
                  </a:cubicBezTo>
                  <a:cubicBezTo>
                    <a:pt x="6210668" y="2419371"/>
                    <a:pt x="6239692" y="2389710"/>
                    <a:pt x="6275496" y="2389710"/>
                  </a:cubicBezTo>
                  <a:cubicBezTo>
                    <a:pt x="6311298" y="2389710"/>
                    <a:pt x="6340322" y="2419371"/>
                    <a:pt x="6340322" y="2455960"/>
                  </a:cubicBezTo>
                  <a:cubicBezTo>
                    <a:pt x="6340322" y="2492549"/>
                    <a:pt x="6311298" y="2522210"/>
                    <a:pt x="6275496" y="2522210"/>
                  </a:cubicBezTo>
                  <a:close/>
                  <a:moveTo>
                    <a:pt x="6091604" y="2522210"/>
                  </a:moveTo>
                  <a:cubicBezTo>
                    <a:pt x="6055801" y="2522210"/>
                    <a:pt x="6026777" y="2492549"/>
                    <a:pt x="6026777" y="2455960"/>
                  </a:cubicBezTo>
                  <a:cubicBezTo>
                    <a:pt x="6026777" y="2419371"/>
                    <a:pt x="6055801" y="2389710"/>
                    <a:pt x="6091604" y="2389710"/>
                  </a:cubicBezTo>
                  <a:cubicBezTo>
                    <a:pt x="6127408" y="2389710"/>
                    <a:pt x="6156432" y="2419371"/>
                    <a:pt x="6156432" y="2455960"/>
                  </a:cubicBezTo>
                  <a:cubicBezTo>
                    <a:pt x="6156432" y="2492549"/>
                    <a:pt x="6127408" y="2522210"/>
                    <a:pt x="6091604" y="2522210"/>
                  </a:cubicBezTo>
                  <a:close/>
                  <a:moveTo>
                    <a:pt x="5907713" y="2522210"/>
                  </a:moveTo>
                  <a:cubicBezTo>
                    <a:pt x="5871910" y="2522210"/>
                    <a:pt x="5842885" y="2492549"/>
                    <a:pt x="5842885" y="2455960"/>
                  </a:cubicBezTo>
                  <a:cubicBezTo>
                    <a:pt x="5842885" y="2419371"/>
                    <a:pt x="5871910" y="2389710"/>
                    <a:pt x="5907713" y="2389710"/>
                  </a:cubicBezTo>
                  <a:cubicBezTo>
                    <a:pt x="5943516" y="2389710"/>
                    <a:pt x="5972540" y="2419371"/>
                    <a:pt x="5972540" y="2455960"/>
                  </a:cubicBezTo>
                  <a:cubicBezTo>
                    <a:pt x="5972540" y="2492549"/>
                    <a:pt x="5943516" y="2522210"/>
                    <a:pt x="5907713" y="2522210"/>
                  </a:cubicBezTo>
                  <a:close/>
                  <a:moveTo>
                    <a:pt x="5723822" y="2522210"/>
                  </a:moveTo>
                  <a:cubicBezTo>
                    <a:pt x="5688018" y="2522210"/>
                    <a:pt x="5658995" y="2492549"/>
                    <a:pt x="5658995" y="2455960"/>
                  </a:cubicBezTo>
                  <a:cubicBezTo>
                    <a:pt x="5658995" y="2419371"/>
                    <a:pt x="5688018" y="2389710"/>
                    <a:pt x="5723822" y="2389710"/>
                  </a:cubicBezTo>
                  <a:cubicBezTo>
                    <a:pt x="5759625" y="2389710"/>
                    <a:pt x="5788649" y="2419371"/>
                    <a:pt x="5788649" y="2455960"/>
                  </a:cubicBezTo>
                  <a:cubicBezTo>
                    <a:pt x="5788649" y="2492549"/>
                    <a:pt x="5759625" y="2522210"/>
                    <a:pt x="5723822" y="2522210"/>
                  </a:cubicBezTo>
                  <a:close/>
                  <a:moveTo>
                    <a:pt x="5539931" y="2522210"/>
                  </a:moveTo>
                  <a:cubicBezTo>
                    <a:pt x="5504127" y="2522210"/>
                    <a:pt x="5475103" y="2492549"/>
                    <a:pt x="5475103" y="2455960"/>
                  </a:cubicBezTo>
                  <a:cubicBezTo>
                    <a:pt x="5475103" y="2419371"/>
                    <a:pt x="5504127" y="2389710"/>
                    <a:pt x="5539931" y="2389710"/>
                  </a:cubicBezTo>
                  <a:cubicBezTo>
                    <a:pt x="5575733" y="2389710"/>
                    <a:pt x="5604758" y="2419371"/>
                    <a:pt x="5604758" y="2455960"/>
                  </a:cubicBezTo>
                  <a:cubicBezTo>
                    <a:pt x="5604758" y="2492549"/>
                    <a:pt x="5575733" y="2522210"/>
                    <a:pt x="5539931" y="2522210"/>
                  </a:cubicBezTo>
                  <a:close/>
                  <a:moveTo>
                    <a:pt x="5341309" y="2522210"/>
                  </a:moveTo>
                  <a:cubicBezTo>
                    <a:pt x="5305506" y="2522210"/>
                    <a:pt x="5276482" y="2492549"/>
                    <a:pt x="5276482" y="2455960"/>
                  </a:cubicBezTo>
                  <a:cubicBezTo>
                    <a:pt x="5276482" y="2419371"/>
                    <a:pt x="5305506" y="2389710"/>
                    <a:pt x="5341309" y="2389710"/>
                  </a:cubicBezTo>
                  <a:cubicBezTo>
                    <a:pt x="5377113" y="2389710"/>
                    <a:pt x="5406137" y="2419371"/>
                    <a:pt x="5406137" y="2455960"/>
                  </a:cubicBezTo>
                  <a:cubicBezTo>
                    <a:pt x="5406137" y="2492549"/>
                    <a:pt x="5377113" y="2522210"/>
                    <a:pt x="5341309" y="2522210"/>
                  </a:cubicBezTo>
                  <a:close/>
                  <a:moveTo>
                    <a:pt x="3844214" y="2524228"/>
                  </a:moveTo>
                  <a:cubicBezTo>
                    <a:pt x="3808412" y="2524228"/>
                    <a:pt x="3779387" y="2494567"/>
                    <a:pt x="3779387" y="2457978"/>
                  </a:cubicBezTo>
                  <a:cubicBezTo>
                    <a:pt x="3779387" y="2421389"/>
                    <a:pt x="3808412" y="2391728"/>
                    <a:pt x="3844214" y="2391728"/>
                  </a:cubicBezTo>
                  <a:cubicBezTo>
                    <a:pt x="3880018" y="2391728"/>
                    <a:pt x="3909042" y="2421389"/>
                    <a:pt x="3909042" y="2457978"/>
                  </a:cubicBezTo>
                  <a:cubicBezTo>
                    <a:pt x="3909042" y="2494567"/>
                    <a:pt x="3880018" y="2524228"/>
                    <a:pt x="3844214" y="2524228"/>
                  </a:cubicBezTo>
                  <a:close/>
                  <a:moveTo>
                    <a:pt x="3660323" y="2524228"/>
                  </a:moveTo>
                  <a:cubicBezTo>
                    <a:pt x="3624520" y="2524228"/>
                    <a:pt x="3595496" y="2494567"/>
                    <a:pt x="3595496" y="2457978"/>
                  </a:cubicBezTo>
                  <a:cubicBezTo>
                    <a:pt x="3595496" y="2421389"/>
                    <a:pt x="3624520" y="2391728"/>
                    <a:pt x="3660323" y="2391728"/>
                  </a:cubicBezTo>
                  <a:cubicBezTo>
                    <a:pt x="3696126" y="2391728"/>
                    <a:pt x="3725150" y="2421389"/>
                    <a:pt x="3725150" y="2457978"/>
                  </a:cubicBezTo>
                  <a:cubicBezTo>
                    <a:pt x="3725150" y="2494567"/>
                    <a:pt x="3696126" y="2524228"/>
                    <a:pt x="3660323" y="2524228"/>
                  </a:cubicBezTo>
                  <a:close/>
                  <a:moveTo>
                    <a:pt x="3476432" y="2524228"/>
                  </a:moveTo>
                  <a:cubicBezTo>
                    <a:pt x="3440629" y="2524228"/>
                    <a:pt x="3411605" y="2494567"/>
                    <a:pt x="3411605" y="2457978"/>
                  </a:cubicBezTo>
                  <a:cubicBezTo>
                    <a:pt x="3411605" y="2421389"/>
                    <a:pt x="3440629" y="2391728"/>
                    <a:pt x="3476432" y="2391728"/>
                  </a:cubicBezTo>
                  <a:cubicBezTo>
                    <a:pt x="3512235" y="2391728"/>
                    <a:pt x="3541260" y="2421389"/>
                    <a:pt x="3541260" y="2457978"/>
                  </a:cubicBezTo>
                  <a:cubicBezTo>
                    <a:pt x="3541260" y="2494567"/>
                    <a:pt x="3512235" y="2524228"/>
                    <a:pt x="3476432" y="2524228"/>
                  </a:cubicBezTo>
                  <a:close/>
                  <a:moveTo>
                    <a:pt x="3292541" y="2524228"/>
                  </a:moveTo>
                  <a:cubicBezTo>
                    <a:pt x="3256737" y="2524228"/>
                    <a:pt x="3227713" y="2494567"/>
                    <a:pt x="3227713" y="2457978"/>
                  </a:cubicBezTo>
                  <a:cubicBezTo>
                    <a:pt x="3227713" y="2421389"/>
                    <a:pt x="3256737" y="2391728"/>
                    <a:pt x="3292541" y="2391728"/>
                  </a:cubicBezTo>
                  <a:cubicBezTo>
                    <a:pt x="3328344" y="2391728"/>
                    <a:pt x="3357368" y="2421389"/>
                    <a:pt x="3357368" y="2457978"/>
                  </a:cubicBezTo>
                  <a:cubicBezTo>
                    <a:pt x="3357368" y="2494567"/>
                    <a:pt x="3328344" y="2524228"/>
                    <a:pt x="3292541" y="2524228"/>
                  </a:cubicBezTo>
                  <a:close/>
                  <a:moveTo>
                    <a:pt x="3108649" y="2524228"/>
                  </a:moveTo>
                  <a:cubicBezTo>
                    <a:pt x="3072846" y="2524228"/>
                    <a:pt x="3043821" y="2494567"/>
                    <a:pt x="3043821" y="2457978"/>
                  </a:cubicBezTo>
                  <a:cubicBezTo>
                    <a:pt x="3043821" y="2421389"/>
                    <a:pt x="3072846" y="2391728"/>
                    <a:pt x="3108649" y="2391728"/>
                  </a:cubicBezTo>
                  <a:cubicBezTo>
                    <a:pt x="3144453" y="2391728"/>
                    <a:pt x="3173477" y="2421389"/>
                    <a:pt x="3173477" y="2457978"/>
                  </a:cubicBezTo>
                  <a:cubicBezTo>
                    <a:pt x="3173477" y="2494567"/>
                    <a:pt x="3144453" y="2524228"/>
                    <a:pt x="3108649" y="2524228"/>
                  </a:cubicBezTo>
                  <a:close/>
                  <a:moveTo>
                    <a:pt x="2924758" y="2524228"/>
                  </a:moveTo>
                  <a:cubicBezTo>
                    <a:pt x="2888955" y="2524228"/>
                    <a:pt x="2859931" y="2494567"/>
                    <a:pt x="2859931" y="2457978"/>
                  </a:cubicBezTo>
                  <a:cubicBezTo>
                    <a:pt x="2859931" y="2421389"/>
                    <a:pt x="2888955" y="2391728"/>
                    <a:pt x="2924758" y="2391728"/>
                  </a:cubicBezTo>
                  <a:cubicBezTo>
                    <a:pt x="2960561" y="2391728"/>
                    <a:pt x="2989585" y="2421389"/>
                    <a:pt x="2989585" y="2457978"/>
                  </a:cubicBezTo>
                  <a:cubicBezTo>
                    <a:pt x="2989585" y="2494567"/>
                    <a:pt x="2960561" y="2524228"/>
                    <a:pt x="2924758" y="2524228"/>
                  </a:cubicBezTo>
                  <a:close/>
                  <a:moveTo>
                    <a:pt x="2726137" y="2524228"/>
                  </a:moveTo>
                  <a:cubicBezTo>
                    <a:pt x="2690334" y="2524228"/>
                    <a:pt x="2661310" y="2494567"/>
                    <a:pt x="2661310" y="2457978"/>
                  </a:cubicBezTo>
                  <a:cubicBezTo>
                    <a:pt x="2661310" y="2421389"/>
                    <a:pt x="2690334" y="2391728"/>
                    <a:pt x="2726137" y="2391728"/>
                  </a:cubicBezTo>
                  <a:cubicBezTo>
                    <a:pt x="2761940" y="2391728"/>
                    <a:pt x="2790965" y="2421389"/>
                    <a:pt x="2790965" y="2457978"/>
                  </a:cubicBezTo>
                  <a:cubicBezTo>
                    <a:pt x="2790965" y="2494567"/>
                    <a:pt x="2761940" y="2524228"/>
                    <a:pt x="2726137" y="2524228"/>
                  </a:cubicBezTo>
                  <a:close/>
                  <a:moveTo>
                    <a:pt x="2527740" y="2525237"/>
                  </a:moveTo>
                  <a:cubicBezTo>
                    <a:pt x="2491936" y="2525237"/>
                    <a:pt x="2462913" y="2495576"/>
                    <a:pt x="2462913" y="2458987"/>
                  </a:cubicBezTo>
                  <a:cubicBezTo>
                    <a:pt x="2462913" y="2422398"/>
                    <a:pt x="2491936" y="2392737"/>
                    <a:pt x="2527740" y="2392737"/>
                  </a:cubicBezTo>
                  <a:cubicBezTo>
                    <a:pt x="2563544" y="2392737"/>
                    <a:pt x="2592568" y="2422398"/>
                    <a:pt x="2592568" y="2458987"/>
                  </a:cubicBezTo>
                  <a:cubicBezTo>
                    <a:pt x="2592568" y="2495576"/>
                    <a:pt x="2563544" y="2525237"/>
                    <a:pt x="2527740" y="2525237"/>
                  </a:cubicBezTo>
                  <a:close/>
                  <a:moveTo>
                    <a:pt x="2343849" y="2525237"/>
                  </a:moveTo>
                  <a:cubicBezTo>
                    <a:pt x="2308045" y="2525237"/>
                    <a:pt x="2279021" y="2495576"/>
                    <a:pt x="2279021" y="2458987"/>
                  </a:cubicBezTo>
                  <a:cubicBezTo>
                    <a:pt x="2279021" y="2422398"/>
                    <a:pt x="2308045" y="2392737"/>
                    <a:pt x="2343849" y="2392737"/>
                  </a:cubicBezTo>
                  <a:cubicBezTo>
                    <a:pt x="2379652" y="2392737"/>
                    <a:pt x="2408676" y="2422398"/>
                    <a:pt x="2408676" y="2458987"/>
                  </a:cubicBezTo>
                  <a:cubicBezTo>
                    <a:pt x="2408676" y="2495576"/>
                    <a:pt x="2379652" y="2525237"/>
                    <a:pt x="2343849" y="2525237"/>
                  </a:cubicBezTo>
                  <a:close/>
                  <a:moveTo>
                    <a:pt x="2159957" y="2525237"/>
                  </a:moveTo>
                  <a:cubicBezTo>
                    <a:pt x="2124154" y="2525237"/>
                    <a:pt x="2095129" y="2495576"/>
                    <a:pt x="2095129" y="2458987"/>
                  </a:cubicBezTo>
                  <a:cubicBezTo>
                    <a:pt x="2095129" y="2422398"/>
                    <a:pt x="2124154" y="2392737"/>
                    <a:pt x="2159957" y="2392737"/>
                  </a:cubicBezTo>
                  <a:cubicBezTo>
                    <a:pt x="2195761" y="2392737"/>
                    <a:pt x="2224785" y="2422398"/>
                    <a:pt x="2224785" y="2458987"/>
                  </a:cubicBezTo>
                  <a:cubicBezTo>
                    <a:pt x="2224785" y="2495576"/>
                    <a:pt x="2195761" y="2525237"/>
                    <a:pt x="2159957" y="2525237"/>
                  </a:cubicBezTo>
                  <a:close/>
                  <a:moveTo>
                    <a:pt x="1976067" y="2525237"/>
                  </a:moveTo>
                  <a:cubicBezTo>
                    <a:pt x="1940263" y="2525237"/>
                    <a:pt x="1911239" y="2495576"/>
                    <a:pt x="1911239" y="2458987"/>
                  </a:cubicBezTo>
                  <a:cubicBezTo>
                    <a:pt x="1911239" y="2422398"/>
                    <a:pt x="1940263" y="2392737"/>
                    <a:pt x="1976067" y="2392737"/>
                  </a:cubicBezTo>
                  <a:cubicBezTo>
                    <a:pt x="2011869" y="2392737"/>
                    <a:pt x="2040894" y="2422398"/>
                    <a:pt x="2040894" y="2458987"/>
                  </a:cubicBezTo>
                  <a:cubicBezTo>
                    <a:pt x="2040894" y="2495576"/>
                    <a:pt x="2011869" y="2525237"/>
                    <a:pt x="1976067" y="2525237"/>
                  </a:cubicBezTo>
                  <a:close/>
                  <a:moveTo>
                    <a:pt x="1792176" y="2525237"/>
                  </a:moveTo>
                  <a:cubicBezTo>
                    <a:pt x="1756371" y="2525237"/>
                    <a:pt x="1727348" y="2495576"/>
                    <a:pt x="1727348" y="2458987"/>
                  </a:cubicBezTo>
                  <a:cubicBezTo>
                    <a:pt x="1727348" y="2422398"/>
                    <a:pt x="1756371" y="2392737"/>
                    <a:pt x="1792176" y="2392737"/>
                  </a:cubicBezTo>
                  <a:cubicBezTo>
                    <a:pt x="1827979" y="2392737"/>
                    <a:pt x="1857004" y="2422398"/>
                    <a:pt x="1857004" y="2458987"/>
                  </a:cubicBezTo>
                  <a:cubicBezTo>
                    <a:pt x="1857004" y="2495576"/>
                    <a:pt x="1827979" y="2525237"/>
                    <a:pt x="1792176" y="2525237"/>
                  </a:cubicBezTo>
                  <a:close/>
                  <a:moveTo>
                    <a:pt x="1608284" y="2525237"/>
                  </a:moveTo>
                  <a:cubicBezTo>
                    <a:pt x="1572481" y="2525237"/>
                    <a:pt x="1543457" y="2495576"/>
                    <a:pt x="1543457" y="2458987"/>
                  </a:cubicBezTo>
                  <a:cubicBezTo>
                    <a:pt x="1543457" y="2422398"/>
                    <a:pt x="1572481" y="2392737"/>
                    <a:pt x="1608284" y="2392737"/>
                  </a:cubicBezTo>
                  <a:cubicBezTo>
                    <a:pt x="1644087" y="2392737"/>
                    <a:pt x="1673111" y="2422398"/>
                    <a:pt x="1673111" y="2458987"/>
                  </a:cubicBezTo>
                  <a:cubicBezTo>
                    <a:pt x="1673111" y="2495576"/>
                    <a:pt x="1644087" y="2525237"/>
                    <a:pt x="1608284" y="2525237"/>
                  </a:cubicBezTo>
                  <a:close/>
                  <a:moveTo>
                    <a:pt x="1409664" y="2525237"/>
                  </a:moveTo>
                  <a:cubicBezTo>
                    <a:pt x="1373860" y="2525237"/>
                    <a:pt x="1344837" y="2495576"/>
                    <a:pt x="1344837" y="2458987"/>
                  </a:cubicBezTo>
                  <a:cubicBezTo>
                    <a:pt x="1344837" y="2422398"/>
                    <a:pt x="1373860" y="2392737"/>
                    <a:pt x="1409664" y="2392737"/>
                  </a:cubicBezTo>
                  <a:cubicBezTo>
                    <a:pt x="1445466" y="2392737"/>
                    <a:pt x="1474491" y="2422398"/>
                    <a:pt x="1474491" y="2458987"/>
                  </a:cubicBezTo>
                  <a:cubicBezTo>
                    <a:pt x="1474491" y="2495576"/>
                    <a:pt x="1445466" y="2525237"/>
                    <a:pt x="1409664" y="2525237"/>
                  </a:cubicBezTo>
                  <a:close/>
                  <a:moveTo>
                    <a:pt x="7396226" y="2527256"/>
                  </a:moveTo>
                  <a:cubicBezTo>
                    <a:pt x="7360422" y="2527256"/>
                    <a:pt x="7331398" y="2497595"/>
                    <a:pt x="7331398" y="2461006"/>
                  </a:cubicBezTo>
                  <a:cubicBezTo>
                    <a:pt x="7331398" y="2424417"/>
                    <a:pt x="7360422" y="2394756"/>
                    <a:pt x="7396226" y="2394756"/>
                  </a:cubicBezTo>
                  <a:cubicBezTo>
                    <a:pt x="7432029" y="2394756"/>
                    <a:pt x="7461054" y="2424417"/>
                    <a:pt x="7461054" y="2461006"/>
                  </a:cubicBezTo>
                  <a:cubicBezTo>
                    <a:pt x="7461054" y="2497595"/>
                    <a:pt x="7432029" y="2527256"/>
                    <a:pt x="7396226" y="2527256"/>
                  </a:cubicBezTo>
                  <a:close/>
                  <a:moveTo>
                    <a:pt x="7212336" y="2527256"/>
                  </a:moveTo>
                  <a:cubicBezTo>
                    <a:pt x="7176532" y="2527256"/>
                    <a:pt x="7147508" y="2497595"/>
                    <a:pt x="7147508" y="2461006"/>
                  </a:cubicBezTo>
                  <a:cubicBezTo>
                    <a:pt x="7147508" y="2424417"/>
                    <a:pt x="7176532" y="2394756"/>
                    <a:pt x="7212336" y="2394756"/>
                  </a:cubicBezTo>
                  <a:cubicBezTo>
                    <a:pt x="7248138" y="2394756"/>
                    <a:pt x="7277162" y="2424417"/>
                    <a:pt x="7277162" y="2461006"/>
                  </a:cubicBezTo>
                  <a:cubicBezTo>
                    <a:pt x="7277162" y="2497595"/>
                    <a:pt x="7248138" y="2527256"/>
                    <a:pt x="7212336" y="2527256"/>
                  </a:cubicBezTo>
                  <a:close/>
                  <a:moveTo>
                    <a:pt x="7028444" y="2527256"/>
                  </a:moveTo>
                  <a:cubicBezTo>
                    <a:pt x="6992640" y="2527256"/>
                    <a:pt x="6963616" y="2497595"/>
                    <a:pt x="6963616" y="2461006"/>
                  </a:cubicBezTo>
                  <a:cubicBezTo>
                    <a:pt x="6963616" y="2424417"/>
                    <a:pt x="6992640" y="2394756"/>
                    <a:pt x="7028444" y="2394756"/>
                  </a:cubicBezTo>
                  <a:cubicBezTo>
                    <a:pt x="7064248" y="2394756"/>
                    <a:pt x="7093272" y="2424417"/>
                    <a:pt x="7093272" y="2461006"/>
                  </a:cubicBezTo>
                  <a:cubicBezTo>
                    <a:pt x="7093272" y="2497595"/>
                    <a:pt x="7064248" y="2527256"/>
                    <a:pt x="7028444" y="2527256"/>
                  </a:cubicBezTo>
                  <a:close/>
                  <a:moveTo>
                    <a:pt x="6844552" y="2527256"/>
                  </a:moveTo>
                  <a:cubicBezTo>
                    <a:pt x="6808748" y="2527256"/>
                    <a:pt x="6779724" y="2497595"/>
                    <a:pt x="6779724" y="2461006"/>
                  </a:cubicBezTo>
                  <a:cubicBezTo>
                    <a:pt x="6779724" y="2424417"/>
                    <a:pt x="6808748" y="2394756"/>
                    <a:pt x="6844552" y="2394756"/>
                  </a:cubicBezTo>
                  <a:cubicBezTo>
                    <a:pt x="6880356" y="2394756"/>
                    <a:pt x="6909380" y="2424417"/>
                    <a:pt x="6909380" y="2461006"/>
                  </a:cubicBezTo>
                  <a:cubicBezTo>
                    <a:pt x="6909380" y="2497595"/>
                    <a:pt x="6880356" y="2527256"/>
                    <a:pt x="6844552" y="2527256"/>
                  </a:cubicBezTo>
                  <a:close/>
                  <a:moveTo>
                    <a:pt x="6645932" y="2527256"/>
                  </a:moveTo>
                  <a:cubicBezTo>
                    <a:pt x="6610128" y="2527256"/>
                    <a:pt x="6581104" y="2497595"/>
                    <a:pt x="6581104" y="2461006"/>
                  </a:cubicBezTo>
                  <a:cubicBezTo>
                    <a:pt x="6581104" y="2424417"/>
                    <a:pt x="6610128" y="2394756"/>
                    <a:pt x="6645932" y="2394756"/>
                  </a:cubicBezTo>
                  <a:cubicBezTo>
                    <a:pt x="6681734" y="2394756"/>
                    <a:pt x="6710758" y="2424417"/>
                    <a:pt x="6710758" y="2461006"/>
                  </a:cubicBezTo>
                  <a:cubicBezTo>
                    <a:pt x="6710758" y="2497595"/>
                    <a:pt x="6681734" y="2527256"/>
                    <a:pt x="6645932" y="2527256"/>
                  </a:cubicBezTo>
                  <a:close/>
                  <a:moveTo>
                    <a:pt x="5154763" y="2529274"/>
                  </a:moveTo>
                  <a:cubicBezTo>
                    <a:pt x="5118960" y="2529274"/>
                    <a:pt x="5089936" y="2499613"/>
                    <a:pt x="5089936" y="2463024"/>
                  </a:cubicBezTo>
                  <a:cubicBezTo>
                    <a:pt x="5089936" y="2426435"/>
                    <a:pt x="5118960" y="2396774"/>
                    <a:pt x="5154763" y="2396774"/>
                  </a:cubicBezTo>
                  <a:cubicBezTo>
                    <a:pt x="5190567" y="2396774"/>
                    <a:pt x="5219591" y="2426435"/>
                    <a:pt x="5219591" y="2463024"/>
                  </a:cubicBezTo>
                  <a:cubicBezTo>
                    <a:pt x="5219591" y="2499613"/>
                    <a:pt x="5190567" y="2529274"/>
                    <a:pt x="5154763" y="2529274"/>
                  </a:cubicBezTo>
                  <a:close/>
                  <a:moveTo>
                    <a:pt x="4970872" y="2529274"/>
                  </a:moveTo>
                  <a:cubicBezTo>
                    <a:pt x="4935068" y="2529274"/>
                    <a:pt x="4906044" y="2499613"/>
                    <a:pt x="4906044" y="2463024"/>
                  </a:cubicBezTo>
                  <a:cubicBezTo>
                    <a:pt x="4906044" y="2426435"/>
                    <a:pt x="4935068" y="2396774"/>
                    <a:pt x="4970872" y="2396774"/>
                  </a:cubicBezTo>
                  <a:cubicBezTo>
                    <a:pt x="5006676" y="2396774"/>
                    <a:pt x="5035700" y="2426435"/>
                    <a:pt x="5035700" y="2463024"/>
                  </a:cubicBezTo>
                  <a:cubicBezTo>
                    <a:pt x="5035700" y="2499613"/>
                    <a:pt x="5006676" y="2529274"/>
                    <a:pt x="4970872" y="2529274"/>
                  </a:cubicBezTo>
                  <a:close/>
                  <a:moveTo>
                    <a:pt x="4786980" y="2529274"/>
                  </a:moveTo>
                  <a:cubicBezTo>
                    <a:pt x="4751178" y="2529274"/>
                    <a:pt x="4722153" y="2499613"/>
                    <a:pt x="4722153" y="2463024"/>
                  </a:cubicBezTo>
                  <a:cubicBezTo>
                    <a:pt x="4722153" y="2426435"/>
                    <a:pt x="4751178" y="2396774"/>
                    <a:pt x="4786980" y="2396774"/>
                  </a:cubicBezTo>
                  <a:cubicBezTo>
                    <a:pt x="4822784" y="2396774"/>
                    <a:pt x="4851808" y="2426435"/>
                    <a:pt x="4851808" y="2463024"/>
                  </a:cubicBezTo>
                  <a:cubicBezTo>
                    <a:pt x="4851808" y="2499613"/>
                    <a:pt x="4822784" y="2529274"/>
                    <a:pt x="4786980" y="2529274"/>
                  </a:cubicBezTo>
                  <a:close/>
                  <a:moveTo>
                    <a:pt x="4603090" y="2529274"/>
                  </a:moveTo>
                  <a:cubicBezTo>
                    <a:pt x="4567286" y="2529274"/>
                    <a:pt x="4538262" y="2499613"/>
                    <a:pt x="4538262" y="2463024"/>
                  </a:cubicBezTo>
                  <a:cubicBezTo>
                    <a:pt x="4538262" y="2426435"/>
                    <a:pt x="4567286" y="2396774"/>
                    <a:pt x="4603090" y="2396774"/>
                  </a:cubicBezTo>
                  <a:cubicBezTo>
                    <a:pt x="4638893" y="2396774"/>
                    <a:pt x="4667918" y="2426435"/>
                    <a:pt x="4667918" y="2463024"/>
                  </a:cubicBezTo>
                  <a:cubicBezTo>
                    <a:pt x="4667918" y="2499613"/>
                    <a:pt x="4638893" y="2529274"/>
                    <a:pt x="4603090" y="2529274"/>
                  </a:cubicBezTo>
                  <a:close/>
                  <a:moveTo>
                    <a:pt x="4419198" y="2529274"/>
                  </a:moveTo>
                  <a:cubicBezTo>
                    <a:pt x="4383395" y="2529274"/>
                    <a:pt x="4354371" y="2499613"/>
                    <a:pt x="4354371" y="2463024"/>
                  </a:cubicBezTo>
                  <a:cubicBezTo>
                    <a:pt x="4354371" y="2426435"/>
                    <a:pt x="4383395" y="2396774"/>
                    <a:pt x="4419198" y="2396774"/>
                  </a:cubicBezTo>
                  <a:cubicBezTo>
                    <a:pt x="4455002" y="2396774"/>
                    <a:pt x="4484026" y="2426435"/>
                    <a:pt x="4484026" y="2463024"/>
                  </a:cubicBezTo>
                  <a:cubicBezTo>
                    <a:pt x="4484026" y="2499613"/>
                    <a:pt x="4455002" y="2529274"/>
                    <a:pt x="4419198" y="2529274"/>
                  </a:cubicBezTo>
                  <a:close/>
                  <a:moveTo>
                    <a:pt x="4235307" y="2529274"/>
                  </a:moveTo>
                  <a:cubicBezTo>
                    <a:pt x="4199503" y="2529274"/>
                    <a:pt x="4170479" y="2499613"/>
                    <a:pt x="4170479" y="2463024"/>
                  </a:cubicBezTo>
                  <a:cubicBezTo>
                    <a:pt x="4170479" y="2426435"/>
                    <a:pt x="4199503" y="2396774"/>
                    <a:pt x="4235307" y="2396774"/>
                  </a:cubicBezTo>
                  <a:cubicBezTo>
                    <a:pt x="4271110" y="2396774"/>
                    <a:pt x="4300134" y="2426435"/>
                    <a:pt x="4300134" y="2463024"/>
                  </a:cubicBezTo>
                  <a:cubicBezTo>
                    <a:pt x="4300134" y="2499613"/>
                    <a:pt x="4271110" y="2529274"/>
                    <a:pt x="4235307" y="2529274"/>
                  </a:cubicBezTo>
                  <a:close/>
                  <a:moveTo>
                    <a:pt x="4036685" y="2529274"/>
                  </a:moveTo>
                  <a:cubicBezTo>
                    <a:pt x="4000883" y="2529274"/>
                    <a:pt x="3971858" y="2499613"/>
                    <a:pt x="3971858" y="2463024"/>
                  </a:cubicBezTo>
                  <a:cubicBezTo>
                    <a:pt x="3971858" y="2426435"/>
                    <a:pt x="4000883" y="2396774"/>
                    <a:pt x="4036685" y="2396774"/>
                  </a:cubicBezTo>
                  <a:cubicBezTo>
                    <a:pt x="4072489" y="2396774"/>
                    <a:pt x="4101513" y="2426435"/>
                    <a:pt x="4101513" y="2463024"/>
                  </a:cubicBezTo>
                  <a:cubicBezTo>
                    <a:pt x="4101513" y="2499613"/>
                    <a:pt x="4072489" y="2529274"/>
                    <a:pt x="4036685" y="2529274"/>
                  </a:cubicBezTo>
                  <a:close/>
                  <a:moveTo>
                    <a:pt x="1193489" y="2532302"/>
                  </a:moveTo>
                  <a:cubicBezTo>
                    <a:pt x="1157685" y="2532302"/>
                    <a:pt x="1128661" y="2502641"/>
                    <a:pt x="1128661" y="2466052"/>
                  </a:cubicBezTo>
                  <a:cubicBezTo>
                    <a:pt x="1128661" y="2429463"/>
                    <a:pt x="1157685" y="2399802"/>
                    <a:pt x="1193489" y="2399802"/>
                  </a:cubicBezTo>
                  <a:cubicBezTo>
                    <a:pt x="1229293" y="2399802"/>
                    <a:pt x="1258318" y="2429463"/>
                    <a:pt x="1258318" y="2466052"/>
                  </a:cubicBezTo>
                  <a:cubicBezTo>
                    <a:pt x="1258318" y="2502641"/>
                    <a:pt x="1229293" y="2532302"/>
                    <a:pt x="1193489" y="2532302"/>
                  </a:cubicBezTo>
                  <a:close/>
                  <a:moveTo>
                    <a:pt x="1009598" y="2532302"/>
                  </a:moveTo>
                  <a:cubicBezTo>
                    <a:pt x="973794" y="2532302"/>
                    <a:pt x="944771" y="2502641"/>
                    <a:pt x="944771" y="2466052"/>
                  </a:cubicBezTo>
                  <a:cubicBezTo>
                    <a:pt x="944771" y="2429463"/>
                    <a:pt x="973794" y="2399802"/>
                    <a:pt x="1009598" y="2399802"/>
                  </a:cubicBezTo>
                  <a:cubicBezTo>
                    <a:pt x="1045401" y="2399802"/>
                    <a:pt x="1074426" y="2429463"/>
                    <a:pt x="1074426" y="2466052"/>
                  </a:cubicBezTo>
                  <a:cubicBezTo>
                    <a:pt x="1074426" y="2502641"/>
                    <a:pt x="1045401" y="2532302"/>
                    <a:pt x="1009598" y="2532302"/>
                  </a:cubicBezTo>
                  <a:close/>
                  <a:moveTo>
                    <a:pt x="825706" y="2532302"/>
                  </a:moveTo>
                  <a:cubicBezTo>
                    <a:pt x="789903" y="2532302"/>
                    <a:pt x="760879" y="2502641"/>
                    <a:pt x="760879" y="2466052"/>
                  </a:cubicBezTo>
                  <a:cubicBezTo>
                    <a:pt x="760879" y="2429463"/>
                    <a:pt x="789903" y="2399802"/>
                    <a:pt x="825706" y="2399802"/>
                  </a:cubicBezTo>
                  <a:cubicBezTo>
                    <a:pt x="861511" y="2399802"/>
                    <a:pt x="890533" y="2429463"/>
                    <a:pt x="890533" y="2466052"/>
                  </a:cubicBezTo>
                  <a:cubicBezTo>
                    <a:pt x="890533" y="2502641"/>
                    <a:pt x="861511" y="2532302"/>
                    <a:pt x="825706" y="2532302"/>
                  </a:cubicBezTo>
                  <a:close/>
                  <a:moveTo>
                    <a:pt x="641815" y="2532302"/>
                  </a:moveTo>
                  <a:cubicBezTo>
                    <a:pt x="606012" y="2532302"/>
                    <a:pt x="576988" y="2502641"/>
                    <a:pt x="576988" y="2466052"/>
                  </a:cubicBezTo>
                  <a:cubicBezTo>
                    <a:pt x="576988" y="2429463"/>
                    <a:pt x="606012" y="2399802"/>
                    <a:pt x="641815" y="2399802"/>
                  </a:cubicBezTo>
                  <a:cubicBezTo>
                    <a:pt x="677619" y="2399802"/>
                    <a:pt x="706642" y="2429463"/>
                    <a:pt x="706642" y="2466052"/>
                  </a:cubicBezTo>
                  <a:cubicBezTo>
                    <a:pt x="706642" y="2502641"/>
                    <a:pt x="677619" y="2532302"/>
                    <a:pt x="641815" y="2532302"/>
                  </a:cubicBezTo>
                  <a:close/>
                  <a:moveTo>
                    <a:pt x="457924" y="2532302"/>
                  </a:moveTo>
                  <a:cubicBezTo>
                    <a:pt x="422121" y="2532302"/>
                    <a:pt x="393096" y="2502641"/>
                    <a:pt x="393096" y="2466052"/>
                  </a:cubicBezTo>
                  <a:cubicBezTo>
                    <a:pt x="393096" y="2429463"/>
                    <a:pt x="422121" y="2399802"/>
                    <a:pt x="457924" y="2399802"/>
                  </a:cubicBezTo>
                  <a:cubicBezTo>
                    <a:pt x="493726" y="2399802"/>
                    <a:pt x="522751" y="2429463"/>
                    <a:pt x="522751" y="2466052"/>
                  </a:cubicBezTo>
                  <a:cubicBezTo>
                    <a:pt x="522751" y="2502641"/>
                    <a:pt x="493726" y="2532302"/>
                    <a:pt x="457924" y="2532302"/>
                  </a:cubicBezTo>
                  <a:close/>
                  <a:moveTo>
                    <a:pt x="6467704" y="2739813"/>
                  </a:moveTo>
                  <a:cubicBezTo>
                    <a:pt x="6431900" y="2739813"/>
                    <a:pt x="6402876" y="2710152"/>
                    <a:pt x="6402876" y="2673563"/>
                  </a:cubicBezTo>
                  <a:cubicBezTo>
                    <a:pt x="6402876" y="2636974"/>
                    <a:pt x="6431900" y="2607313"/>
                    <a:pt x="6467704" y="2607313"/>
                  </a:cubicBezTo>
                  <a:cubicBezTo>
                    <a:pt x="6503507" y="2607313"/>
                    <a:pt x="6532532" y="2636974"/>
                    <a:pt x="6532532" y="2673563"/>
                  </a:cubicBezTo>
                  <a:cubicBezTo>
                    <a:pt x="6532532" y="2710152"/>
                    <a:pt x="6503507" y="2739813"/>
                    <a:pt x="6467704" y="2739813"/>
                  </a:cubicBezTo>
                  <a:close/>
                  <a:moveTo>
                    <a:pt x="6283812" y="2739813"/>
                  </a:moveTo>
                  <a:cubicBezTo>
                    <a:pt x="6248009" y="2739813"/>
                    <a:pt x="6218984" y="2710152"/>
                    <a:pt x="6218984" y="2673563"/>
                  </a:cubicBezTo>
                  <a:cubicBezTo>
                    <a:pt x="6218984" y="2636974"/>
                    <a:pt x="6248009" y="2607313"/>
                    <a:pt x="6283812" y="2607313"/>
                  </a:cubicBezTo>
                  <a:cubicBezTo>
                    <a:pt x="6319616" y="2607313"/>
                    <a:pt x="6348640" y="2636974"/>
                    <a:pt x="6348640" y="2673563"/>
                  </a:cubicBezTo>
                  <a:cubicBezTo>
                    <a:pt x="6348640" y="2710152"/>
                    <a:pt x="6319616" y="2739813"/>
                    <a:pt x="6283812" y="2739813"/>
                  </a:cubicBezTo>
                  <a:close/>
                  <a:moveTo>
                    <a:pt x="6099922" y="2739813"/>
                  </a:moveTo>
                  <a:cubicBezTo>
                    <a:pt x="6064118" y="2739813"/>
                    <a:pt x="6035094" y="2710152"/>
                    <a:pt x="6035094" y="2673563"/>
                  </a:cubicBezTo>
                  <a:cubicBezTo>
                    <a:pt x="6035094" y="2636974"/>
                    <a:pt x="6064118" y="2607313"/>
                    <a:pt x="6099922" y="2607313"/>
                  </a:cubicBezTo>
                  <a:cubicBezTo>
                    <a:pt x="6135725" y="2607313"/>
                    <a:pt x="6164749" y="2636974"/>
                    <a:pt x="6164749" y="2673563"/>
                  </a:cubicBezTo>
                  <a:cubicBezTo>
                    <a:pt x="6164749" y="2710152"/>
                    <a:pt x="6135725" y="2739813"/>
                    <a:pt x="6099922" y="2739813"/>
                  </a:cubicBezTo>
                  <a:close/>
                  <a:moveTo>
                    <a:pt x="5916030" y="2739813"/>
                  </a:moveTo>
                  <a:cubicBezTo>
                    <a:pt x="5880227" y="2739813"/>
                    <a:pt x="5851202" y="2710152"/>
                    <a:pt x="5851202" y="2673563"/>
                  </a:cubicBezTo>
                  <a:cubicBezTo>
                    <a:pt x="5851202" y="2636974"/>
                    <a:pt x="5880227" y="2607313"/>
                    <a:pt x="5916030" y="2607313"/>
                  </a:cubicBezTo>
                  <a:cubicBezTo>
                    <a:pt x="5951834" y="2607313"/>
                    <a:pt x="5980858" y="2636974"/>
                    <a:pt x="5980858" y="2673563"/>
                  </a:cubicBezTo>
                  <a:cubicBezTo>
                    <a:pt x="5980858" y="2710152"/>
                    <a:pt x="5951834" y="2739813"/>
                    <a:pt x="5916030" y="2739813"/>
                  </a:cubicBezTo>
                  <a:close/>
                  <a:moveTo>
                    <a:pt x="5732139" y="2739813"/>
                  </a:moveTo>
                  <a:cubicBezTo>
                    <a:pt x="5696335" y="2739813"/>
                    <a:pt x="5667311" y="2710152"/>
                    <a:pt x="5667311" y="2673563"/>
                  </a:cubicBezTo>
                  <a:cubicBezTo>
                    <a:pt x="5667311" y="2636974"/>
                    <a:pt x="5696335" y="2607313"/>
                    <a:pt x="5732139" y="2607313"/>
                  </a:cubicBezTo>
                  <a:cubicBezTo>
                    <a:pt x="5767941" y="2607313"/>
                    <a:pt x="5796966" y="2636974"/>
                    <a:pt x="5796966" y="2673563"/>
                  </a:cubicBezTo>
                  <a:cubicBezTo>
                    <a:pt x="5796966" y="2710152"/>
                    <a:pt x="5767941" y="2739813"/>
                    <a:pt x="5732139" y="2739813"/>
                  </a:cubicBezTo>
                  <a:close/>
                  <a:moveTo>
                    <a:pt x="5548247" y="2739813"/>
                  </a:moveTo>
                  <a:cubicBezTo>
                    <a:pt x="5512443" y="2739813"/>
                    <a:pt x="5483419" y="2710152"/>
                    <a:pt x="5483419" y="2673563"/>
                  </a:cubicBezTo>
                  <a:cubicBezTo>
                    <a:pt x="5483419" y="2636974"/>
                    <a:pt x="5512443" y="2607313"/>
                    <a:pt x="5548247" y="2607313"/>
                  </a:cubicBezTo>
                  <a:cubicBezTo>
                    <a:pt x="5584051" y="2607313"/>
                    <a:pt x="5613075" y="2636974"/>
                    <a:pt x="5613075" y="2673563"/>
                  </a:cubicBezTo>
                  <a:cubicBezTo>
                    <a:pt x="5613075" y="2710152"/>
                    <a:pt x="5584051" y="2739813"/>
                    <a:pt x="5548247" y="2739813"/>
                  </a:cubicBezTo>
                  <a:close/>
                  <a:moveTo>
                    <a:pt x="5349627" y="2739813"/>
                  </a:moveTo>
                  <a:cubicBezTo>
                    <a:pt x="5313823" y="2739813"/>
                    <a:pt x="5284799" y="2710152"/>
                    <a:pt x="5284799" y="2673563"/>
                  </a:cubicBezTo>
                  <a:cubicBezTo>
                    <a:pt x="5284799" y="2636974"/>
                    <a:pt x="5313823" y="2607313"/>
                    <a:pt x="5349627" y="2607313"/>
                  </a:cubicBezTo>
                  <a:cubicBezTo>
                    <a:pt x="5385430" y="2607313"/>
                    <a:pt x="5414454" y="2636974"/>
                    <a:pt x="5414454" y="2673563"/>
                  </a:cubicBezTo>
                  <a:cubicBezTo>
                    <a:pt x="5414454" y="2710152"/>
                    <a:pt x="5385430" y="2739813"/>
                    <a:pt x="5349627" y="2739813"/>
                  </a:cubicBezTo>
                  <a:close/>
                  <a:moveTo>
                    <a:pt x="3852532" y="2741831"/>
                  </a:moveTo>
                  <a:cubicBezTo>
                    <a:pt x="3816729" y="2741831"/>
                    <a:pt x="3787704" y="2712170"/>
                    <a:pt x="3787704" y="2675581"/>
                  </a:cubicBezTo>
                  <a:cubicBezTo>
                    <a:pt x="3787704" y="2638992"/>
                    <a:pt x="3816729" y="2609331"/>
                    <a:pt x="3852532" y="2609331"/>
                  </a:cubicBezTo>
                  <a:cubicBezTo>
                    <a:pt x="3888335" y="2609331"/>
                    <a:pt x="3917359" y="2638992"/>
                    <a:pt x="3917359" y="2675581"/>
                  </a:cubicBezTo>
                  <a:cubicBezTo>
                    <a:pt x="3917359" y="2712170"/>
                    <a:pt x="3888335" y="2741831"/>
                    <a:pt x="3852532" y="2741831"/>
                  </a:cubicBezTo>
                  <a:close/>
                  <a:moveTo>
                    <a:pt x="3668641" y="2741831"/>
                  </a:moveTo>
                  <a:cubicBezTo>
                    <a:pt x="3632837" y="2741831"/>
                    <a:pt x="3603813" y="2712170"/>
                    <a:pt x="3603813" y="2675581"/>
                  </a:cubicBezTo>
                  <a:cubicBezTo>
                    <a:pt x="3603813" y="2638992"/>
                    <a:pt x="3632837" y="2609331"/>
                    <a:pt x="3668641" y="2609331"/>
                  </a:cubicBezTo>
                  <a:cubicBezTo>
                    <a:pt x="3704444" y="2609331"/>
                    <a:pt x="3733469" y="2638992"/>
                    <a:pt x="3733469" y="2675581"/>
                  </a:cubicBezTo>
                  <a:cubicBezTo>
                    <a:pt x="3733469" y="2712170"/>
                    <a:pt x="3704444" y="2741831"/>
                    <a:pt x="3668641" y="2741831"/>
                  </a:cubicBezTo>
                  <a:close/>
                  <a:moveTo>
                    <a:pt x="3484750" y="2741831"/>
                  </a:moveTo>
                  <a:cubicBezTo>
                    <a:pt x="3448946" y="2741831"/>
                    <a:pt x="3419922" y="2712170"/>
                    <a:pt x="3419922" y="2675581"/>
                  </a:cubicBezTo>
                  <a:cubicBezTo>
                    <a:pt x="3419922" y="2638992"/>
                    <a:pt x="3448946" y="2609331"/>
                    <a:pt x="3484750" y="2609331"/>
                  </a:cubicBezTo>
                  <a:cubicBezTo>
                    <a:pt x="3520553" y="2609331"/>
                    <a:pt x="3549577" y="2638992"/>
                    <a:pt x="3549577" y="2675581"/>
                  </a:cubicBezTo>
                  <a:cubicBezTo>
                    <a:pt x="3549577" y="2712170"/>
                    <a:pt x="3520553" y="2741831"/>
                    <a:pt x="3484750" y="2741831"/>
                  </a:cubicBezTo>
                  <a:close/>
                  <a:moveTo>
                    <a:pt x="3300858" y="2741831"/>
                  </a:moveTo>
                  <a:cubicBezTo>
                    <a:pt x="3265054" y="2741831"/>
                    <a:pt x="3236030" y="2712170"/>
                    <a:pt x="3236030" y="2675581"/>
                  </a:cubicBezTo>
                  <a:cubicBezTo>
                    <a:pt x="3236030" y="2638992"/>
                    <a:pt x="3265054" y="2609331"/>
                    <a:pt x="3300858" y="2609331"/>
                  </a:cubicBezTo>
                  <a:cubicBezTo>
                    <a:pt x="3336662" y="2609331"/>
                    <a:pt x="3365686" y="2638992"/>
                    <a:pt x="3365686" y="2675581"/>
                  </a:cubicBezTo>
                  <a:cubicBezTo>
                    <a:pt x="3365686" y="2712170"/>
                    <a:pt x="3336662" y="2741831"/>
                    <a:pt x="3300858" y="2741831"/>
                  </a:cubicBezTo>
                  <a:close/>
                  <a:moveTo>
                    <a:pt x="3116966" y="2741831"/>
                  </a:moveTo>
                  <a:cubicBezTo>
                    <a:pt x="3081163" y="2741831"/>
                    <a:pt x="3052138" y="2712170"/>
                    <a:pt x="3052138" y="2675581"/>
                  </a:cubicBezTo>
                  <a:cubicBezTo>
                    <a:pt x="3052138" y="2638992"/>
                    <a:pt x="3081163" y="2609331"/>
                    <a:pt x="3116966" y="2609331"/>
                  </a:cubicBezTo>
                  <a:cubicBezTo>
                    <a:pt x="3152769" y="2609331"/>
                    <a:pt x="3181793" y="2638992"/>
                    <a:pt x="3181793" y="2675581"/>
                  </a:cubicBezTo>
                  <a:cubicBezTo>
                    <a:pt x="3181793" y="2712170"/>
                    <a:pt x="3152769" y="2741831"/>
                    <a:pt x="3116966" y="2741831"/>
                  </a:cubicBezTo>
                  <a:close/>
                  <a:moveTo>
                    <a:pt x="2933075" y="2741831"/>
                  </a:moveTo>
                  <a:cubicBezTo>
                    <a:pt x="2897271" y="2741831"/>
                    <a:pt x="2868247" y="2712170"/>
                    <a:pt x="2868247" y="2675581"/>
                  </a:cubicBezTo>
                  <a:cubicBezTo>
                    <a:pt x="2868247" y="2638992"/>
                    <a:pt x="2897271" y="2609331"/>
                    <a:pt x="2933075" y="2609331"/>
                  </a:cubicBezTo>
                  <a:cubicBezTo>
                    <a:pt x="2968878" y="2609331"/>
                    <a:pt x="2997903" y="2638992"/>
                    <a:pt x="2997903" y="2675581"/>
                  </a:cubicBezTo>
                  <a:cubicBezTo>
                    <a:pt x="2997903" y="2712170"/>
                    <a:pt x="2968878" y="2741831"/>
                    <a:pt x="2933075" y="2741831"/>
                  </a:cubicBezTo>
                  <a:close/>
                  <a:moveTo>
                    <a:pt x="2734455" y="2741831"/>
                  </a:moveTo>
                  <a:cubicBezTo>
                    <a:pt x="2698651" y="2741831"/>
                    <a:pt x="2669627" y="2712170"/>
                    <a:pt x="2669627" y="2675581"/>
                  </a:cubicBezTo>
                  <a:cubicBezTo>
                    <a:pt x="2669627" y="2638992"/>
                    <a:pt x="2698651" y="2609331"/>
                    <a:pt x="2734455" y="2609331"/>
                  </a:cubicBezTo>
                  <a:cubicBezTo>
                    <a:pt x="2770258" y="2609331"/>
                    <a:pt x="2799282" y="2638992"/>
                    <a:pt x="2799282" y="2675581"/>
                  </a:cubicBezTo>
                  <a:cubicBezTo>
                    <a:pt x="2799282" y="2712170"/>
                    <a:pt x="2770258" y="2741831"/>
                    <a:pt x="2734455" y="2741831"/>
                  </a:cubicBezTo>
                  <a:close/>
                  <a:moveTo>
                    <a:pt x="2536058" y="2742840"/>
                  </a:moveTo>
                  <a:cubicBezTo>
                    <a:pt x="2500254" y="2742840"/>
                    <a:pt x="2471230" y="2713179"/>
                    <a:pt x="2471230" y="2676590"/>
                  </a:cubicBezTo>
                  <a:cubicBezTo>
                    <a:pt x="2471230" y="2640001"/>
                    <a:pt x="2500254" y="2610340"/>
                    <a:pt x="2536058" y="2610340"/>
                  </a:cubicBezTo>
                  <a:cubicBezTo>
                    <a:pt x="2571861" y="2610340"/>
                    <a:pt x="2600885" y="2640001"/>
                    <a:pt x="2600885" y="2676590"/>
                  </a:cubicBezTo>
                  <a:cubicBezTo>
                    <a:pt x="2600885" y="2713179"/>
                    <a:pt x="2571861" y="2742840"/>
                    <a:pt x="2536058" y="2742840"/>
                  </a:cubicBezTo>
                  <a:close/>
                  <a:moveTo>
                    <a:pt x="2352166" y="2742840"/>
                  </a:moveTo>
                  <a:cubicBezTo>
                    <a:pt x="2316362" y="2742840"/>
                    <a:pt x="2287338" y="2713179"/>
                    <a:pt x="2287338" y="2676590"/>
                  </a:cubicBezTo>
                  <a:cubicBezTo>
                    <a:pt x="2287338" y="2640001"/>
                    <a:pt x="2316362" y="2610340"/>
                    <a:pt x="2352166" y="2610340"/>
                  </a:cubicBezTo>
                  <a:cubicBezTo>
                    <a:pt x="2387970" y="2610340"/>
                    <a:pt x="2416994" y="2640001"/>
                    <a:pt x="2416994" y="2676590"/>
                  </a:cubicBezTo>
                  <a:cubicBezTo>
                    <a:pt x="2416994" y="2713179"/>
                    <a:pt x="2387970" y="2742840"/>
                    <a:pt x="2352166" y="2742840"/>
                  </a:cubicBezTo>
                  <a:close/>
                  <a:moveTo>
                    <a:pt x="2168275" y="2742840"/>
                  </a:moveTo>
                  <a:cubicBezTo>
                    <a:pt x="2132472" y="2742840"/>
                    <a:pt x="2103448" y="2713179"/>
                    <a:pt x="2103448" y="2676590"/>
                  </a:cubicBezTo>
                  <a:cubicBezTo>
                    <a:pt x="2103448" y="2640001"/>
                    <a:pt x="2132472" y="2610340"/>
                    <a:pt x="2168275" y="2610340"/>
                  </a:cubicBezTo>
                  <a:cubicBezTo>
                    <a:pt x="2204078" y="2610340"/>
                    <a:pt x="2233102" y="2640001"/>
                    <a:pt x="2233102" y="2676590"/>
                  </a:cubicBezTo>
                  <a:cubicBezTo>
                    <a:pt x="2233102" y="2713179"/>
                    <a:pt x="2204078" y="2742840"/>
                    <a:pt x="2168275" y="2742840"/>
                  </a:cubicBezTo>
                  <a:close/>
                  <a:moveTo>
                    <a:pt x="1984384" y="2742840"/>
                  </a:moveTo>
                  <a:cubicBezTo>
                    <a:pt x="1948580" y="2742840"/>
                    <a:pt x="1919556" y="2713179"/>
                    <a:pt x="1919556" y="2676590"/>
                  </a:cubicBezTo>
                  <a:cubicBezTo>
                    <a:pt x="1919556" y="2640001"/>
                    <a:pt x="1948580" y="2610340"/>
                    <a:pt x="1984384" y="2610340"/>
                  </a:cubicBezTo>
                  <a:cubicBezTo>
                    <a:pt x="2020187" y="2610340"/>
                    <a:pt x="2049212" y="2640001"/>
                    <a:pt x="2049212" y="2676590"/>
                  </a:cubicBezTo>
                  <a:cubicBezTo>
                    <a:pt x="2049212" y="2713179"/>
                    <a:pt x="2020187" y="2742840"/>
                    <a:pt x="1984384" y="2742840"/>
                  </a:cubicBezTo>
                  <a:close/>
                  <a:moveTo>
                    <a:pt x="1800493" y="2742840"/>
                  </a:moveTo>
                  <a:cubicBezTo>
                    <a:pt x="1764688" y="2742840"/>
                    <a:pt x="1735665" y="2713179"/>
                    <a:pt x="1735665" y="2676590"/>
                  </a:cubicBezTo>
                  <a:cubicBezTo>
                    <a:pt x="1735665" y="2640001"/>
                    <a:pt x="1764688" y="2610340"/>
                    <a:pt x="1800493" y="2610340"/>
                  </a:cubicBezTo>
                  <a:cubicBezTo>
                    <a:pt x="1836295" y="2610340"/>
                    <a:pt x="1865320" y="2640001"/>
                    <a:pt x="1865320" y="2676590"/>
                  </a:cubicBezTo>
                  <a:cubicBezTo>
                    <a:pt x="1865320" y="2713179"/>
                    <a:pt x="1836295" y="2742840"/>
                    <a:pt x="1800493" y="2742840"/>
                  </a:cubicBezTo>
                  <a:close/>
                  <a:moveTo>
                    <a:pt x="1616600" y="2742840"/>
                  </a:moveTo>
                  <a:cubicBezTo>
                    <a:pt x="1580797" y="2742840"/>
                    <a:pt x="1551773" y="2713179"/>
                    <a:pt x="1551773" y="2676590"/>
                  </a:cubicBezTo>
                  <a:cubicBezTo>
                    <a:pt x="1551773" y="2640001"/>
                    <a:pt x="1580797" y="2610340"/>
                    <a:pt x="1616600" y="2610340"/>
                  </a:cubicBezTo>
                  <a:cubicBezTo>
                    <a:pt x="1652404" y="2610340"/>
                    <a:pt x="1681428" y="2640001"/>
                    <a:pt x="1681428" y="2676590"/>
                  </a:cubicBezTo>
                  <a:cubicBezTo>
                    <a:pt x="1681428" y="2713179"/>
                    <a:pt x="1652404" y="2742840"/>
                    <a:pt x="1616600" y="2742840"/>
                  </a:cubicBezTo>
                  <a:close/>
                  <a:moveTo>
                    <a:pt x="1417981" y="2742840"/>
                  </a:moveTo>
                  <a:cubicBezTo>
                    <a:pt x="1382178" y="2742840"/>
                    <a:pt x="1353153" y="2713179"/>
                    <a:pt x="1353153" y="2676590"/>
                  </a:cubicBezTo>
                  <a:cubicBezTo>
                    <a:pt x="1353153" y="2640001"/>
                    <a:pt x="1382178" y="2610340"/>
                    <a:pt x="1417981" y="2610340"/>
                  </a:cubicBezTo>
                  <a:cubicBezTo>
                    <a:pt x="1453783" y="2610340"/>
                    <a:pt x="1482808" y="2640001"/>
                    <a:pt x="1482808" y="2676590"/>
                  </a:cubicBezTo>
                  <a:cubicBezTo>
                    <a:pt x="1482808" y="2713179"/>
                    <a:pt x="1453783" y="2742840"/>
                    <a:pt x="1417981" y="2742840"/>
                  </a:cubicBezTo>
                  <a:close/>
                  <a:moveTo>
                    <a:pt x="7036760" y="2744859"/>
                  </a:moveTo>
                  <a:cubicBezTo>
                    <a:pt x="7000958" y="2744859"/>
                    <a:pt x="6971933" y="2715198"/>
                    <a:pt x="6971933" y="2678609"/>
                  </a:cubicBezTo>
                  <a:cubicBezTo>
                    <a:pt x="6971933" y="2642020"/>
                    <a:pt x="7000958" y="2612359"/>
                    <a:pt x="7036760" y="2612359"/>
                  </a:cubicBezTo>
                  <a:cubicBezTo>
                    <a:pt x="7072564" y="2612359"/>
                    <a:pt x="7101588" y="2642020"/>
                    <a:pt x="7101588" y="2678609"/>
                  </a:cubicBezTo>
                  <a:cubicBezTo>
                    <a:pt x="7101588" y="2715198"/>
                    <a:pt x="7072564" y="2744859"/>
                    <a:pt x="7036760" y="2744859"/>
                  </a:cubicBezTo>
                  <a:close/>
                  <a:moveTo>
                    <a:pt x="6852870" y="2744859"/>
                  </a:moveTo>
                  <a:cubicBezTo>
                    <a:pt x="6817066" y="2744859"/>
                    <a:pt x="6788042" y="2715198"/>
                    <a:pt x="6788042" y="2678609"/>
                  </a:cubicBezTo>
                  <a:cubicBezTo>
                    <a:pt x="6788042" y="2642020"/>
                    <a:pt x="6817066" y="2612359"/>
                    <a:pt x="6852870" y="2612359"/>
                  </a:cubicBezTo>
                  <a:cubicBezTo>
                    <a:pt x="6888673" y="2612359"/>
                    <a:pt x="6917698" y="2642020"/>
                    <a:pt x="6917698" y="2678609"/>
                  </a:cubicBezTo>
                  <a:cubicBezTo>
                    <a:pt x="6917698" y="2715198"/>
                    <a:pt x="6888673" y="2744859"/>
                    <a:pt x="6852870" y="2744859"/>
                  </a:cubicBezTo>
                  <a:close/>
                  <a:moveTo>
                    <a:pt x="6654250" y="2744859"/>
                  </a:moveTo>
                  <a:cubicBezTo>
                    <a:pt x="6618446" y="2744859"/>
                    <a:pt x="6589422" y="2715198"/>
                    <a:pt x="6589422" y="2678609"/>
                  </a:cubicBezTo>
                  <a:cubicBezTo>
                    <a:pt x="6589422" y="2642020"/>
                    <a:pt x="6618446" y="2612359"/>
                    <a:pt x="6654250" y="2612359"/>
                  </a:cubicBezTo>
                  <a:cubicBezTo>
                    <a:pt x="6690052" y="2612359"/>
                    <a:pt x="6719076" y="2642020"/>
                    <a:pt x="6719076" y="2678609"/>
                  </a:cubicBezTo>
                  <a:cubicBezTo>
                    <a:pt x="6719076" y="2715198"/>
                    <a:pt x="6690052" y="2744859"/>
                    <a:pt x="6654250" y="2744859"/>
                  </a:cubicBezTo>
                  <a:close/>
                  <a:moveTo>
                    <a:pt x="5163081" y="2746877"/>
                  </a:moveTo>
                  <a:cubicBezTo>
                    <a:pt x="5127277" y="2746877"/>
                    <a:pt x="5098253" y="2717216"/>
                    <a:pt x="5098253" y="2680627"/>
                  </a:cubicBezTo>
                  <a:cubicBezTo>
                    <a:pt x="5098253" y="2644038"/>
                    <a:pt x="5127277" y="2614377"/>
                    <a:pt x="5163081" y="2614377"/>
                  </a:cubicBezTo>
                  <a:cubicBezTo>
                    <a:pt x="5198885" y="2614377"/>
                    <a:pt x="5227908" y="2644038"/>
                    <a:pt x="5227908" y="2680627"/>
                  </a:cubicBezTo>
                  <a:cubicBezTo>
                    <a:pt x="5227908" y="2717216"/>
                    <a:pt x="5198885" y="2746877"/>
                    <a:pt x="5163081" y="2746877"/>
                  </a:cubicBezTo>
                  <a:close/>
                  <a:moveTo>
                    <a:pt x="4979189" y="2746877"/>
                  </a:moveTo>
                  <a:cubicBezTo>
                    <a:pt x="4943387" y="2746877"/>
                    <a:pt x="4914362" y="2717216"/>
                    <a:pt x="4914362" y="2680627"/>
                  </a:cubicBezTo>
                  <a:cubicBezTo>
                    <a:pt x="4914362" y="2644038"/>
                    <a:pt x="4943387" y="2614377"/>
                    <a:pt x="4979189" y="2614377"/>
                  </a:cubicBezTo>
                  <a:cubicBezTo>
                    <a:pt x="5014993" y="2614377"/>
                    <a:pt x="5044017" y="2644038"/>
                    <a:pt x="5044017" y="2680627"/>
                  </a:cubicBezTo>
                  <a:cubicBezTo>
                    <a:pt x="5044017" y="2717216"/>
                    <a:pt x="5014993" y="2746877"/>
                    <a:pt x="4979189" y="2746877"/>
                  </a:cubicBezTo>
                  <a:close/>
                  <a:moveTo>
                    <a:pt x="4795299" y="2746877"/>
                  </a:moveTo>
                  <a:cubicBezTo>
                    <a:pt x="4759495" y="2746877"/>
                    <a:pt x="4730471" y="2717216"/>
                    <a:pt x="4730471" y="2680627"/>
                  </a:cubicBezTo>
                  <a:cubicBezTo>
                    <a:pt x="4730471" y="2644038"/>
                    <a:pt x="4759495" y="2614377"/>
                    <a:pt x="4795299" y="2614377"/>
                  </a:cubicBezTo>
                  <a:cubicBezTo>
                    <a:pt x="4831101" y="2614377"/>
                    <a:pt x="4860125" y="2644038"/>
                    <a:pt x="4860125" y="2680627"/>
                  </a:cubicBezTo>
                  <a:cubicBezTo>
                    <a:pt x="4860125" y="2717216"/>
                    <a:pt x="4831101" y="2746877"/>
                    <a:pt x="4795299" y="2746877"/>
                  </a:cubicBezTo>
                  <a:close/>
                  <a:moveTo>
                    <a:pt x="4611407" y="2746877"/>
                  </a:moveTo>
                  <a:cubicBezTo>
                    <a:pt x="4575603" y="2746877"/>
                    <a:pt x="4546580" y="2717216"/>
                    <a:pt x="4546580" y="2680627"/>
                  </a:cubicBezTo>
                  <a:cubicBezTo>
                    <a:pt x="4546580" y="2644038"/>
                    <a:pt x="4575603" y="2614377"/>
                    <a:pt x="4611407" y="2614377"/>
                  </a:cubicBezTo>
                  <a:cubicBezTo>
                    <a:pt x="4647210" y="2614377"/>
                    <a:pt x="4676235" y="2644038"/>
                    <a:pt x="4676235" y="2680627"/>
                  </a:cubicBezTo>
                  <a:cubicBezTo>
                    <a:pt x="4676235" y="2717216"/>
                    <a:pt x="4647210" y="2746877"/>
                    <a:pt x="4611407" y="2746877"/>
                  </a:cubicBezTo>
                  <a:close/>
                  <a:moveTo>
                    <a:pt x="4427515" y="2746877"/>
                  </a:moveTo>
                  <a:cubicBezTo>
                    <a:pt x="4391711" y="2746877"/>
                    <a:pt x="4362687" y="2717216"/>
                    <a:pt x="4362687" y="2680627"/>
                  </a:cubicBezTo>
                  <a:cubicBezTo>
                    <a:pt x="4362687" y="2644038"/>
                    <a:pt x="4391711" y="2614377"/>
                    <a:pt x="4427515" y="2614377"/>
                  </a:cubicBezTo>
                  <a:cubicBezTo>
                    <a:pt x="4463318" y="2614377"/>
                    <a:pt x="4492342" y="2644038"/>
                    <a:pt x="4492342" y="2680627"/>
                  </a:cubicBezTo>
                  <a:cubicBezTo>
                    <a:pt x="4492342" y="2717216"/>
                    <a:pt x="4463318" y="2746877"/>
                    <a:pt x="4427515" y="2746877"/>
                  </a:cubicBezTo>
                  <a:close/>
                  <a:moveTo>
                    <a:pt x="4243623" y="2746877"/>
                  </a:moveTo>
                  <a:cubicBezTo>
                    <a:pt x="4207820" y="2746877"/>
                    <a:pt x="4178795" y="2717216"/>
                    <a:pt x="4178795" y="2680627"/>
                  </a:cubicBezTo>
                  <a:cubicBezTo>
                    <a:pt x="4178795" y="2644038"/>
                    <a:pt x="4207820" y="2614377"/>
                    <a:pt x="4243623" y="2614377"/>
                  </a:cubicBezTo>
                  <a:cubicBezTo>
                    <a:pt x="4279427" y="2614377"/>
                    <a:pt x="4308451" y="2644038"/>
                    <a:pt x="4308451" y="2680627"/>
                  </a:cubicBezTo>
                  <a:cubicBezTo>
                    <a:pt x="4308451" y="2717216"/>
                    <a:pt x="4279427" y="2746877"/>
                    <a:pt x="4243623" y="2746877"/>
                  </a:cubicBezTo>
                  <a:close/>
                  <a:moveTo>
                    <a:pt x="4045003" y="2746877"/>
                  </a:moveTo>
                  <a:cubicBezTo>
                    <a:pt x="4009200" y="2746877"/>
                    <a:pt x="3980176" y="2717216"/>
                    <a:pt x="3980176" y="2680627"/>
                  </a:cubicBezTo>
                  <a:cubicBezTo>
                    <a:pt x="3980176" y="2644038"/>
                    <a:pt x="4009200" y="2614377"/>
                    <a:pt x="4045003" y="2614377"/>
                  </a:cubicBezTo>
                  <a:cubicBezTo>
                    <a:pt x="4080806" y="2614377"/>
                    <a:pt x="4109830" y="2644038"/>
                    <a:pt x="4109830" y="2680627"/>
                  </a:cubicBezTo>
                  <a:cubicBezTo>
                    <a:pt x="4109830" y="2717216"/>
                    <a:pt x="4080806" y="2746877"/>
                    <a:pt x="4045003" y="2746877"/>
                  </a:cubicBezTo>
                  <a:close/>
                  <a:moveTo>
                    <a:pt x="1201806" y="2749905"/>
                  </a:moveTo>
                  <a:cubicBezTo>
                    <a:pt x="1166003" y="2749905"/>
                    <a:pt x="1136979" y="2720244"/>
                    <a:pt x="1136979" y="2683655"/>
                  </a:cubicBezTo>
                  <a:cubicBezTo>
                    <a:pt x="1136979" y="2647066"/>
                    <a:pt x="1166003" y="2617405"/>
                    <a:pt x="1201806" y="2617405"/>
                  </a:cubicBezTo>
                  <a:cubicBezTo>
                    <a:pt x="1237610" y="2617405"/>
                    <a:pt x="1266634" y="2647066"/>
                    <a:pt x="1266634" y="2683655"/>
                  </a:cubicBezTo>
                  <a:cubicBezTo>
                    <a:pt x="1266634" y="2720244"/>
                    <a:pt x="1237610" y="2749905"/>
                    <a:pt x="1201806" y="2749905"/>
                  </a:cubicBezTo>
                  <a:close/>
                  <a:moveTo>
                    <a:pt x="1017915" y="2749905"/>
                  </a:moveTo>
                  <a:cubicBezTo>
                    <a:pt x="982113" y="2749905"/>
                    <a:pt x="953087" y="2720244"/>
                    <a:pt x="953087" y="2683655"/>
                  </a:cubicBezTo>
                  <a:cubicBezTo>
                    <a:pt x="953087" y="2647066"/>
                    <a:pt x="982113" y="2617405"/>
                    <a:pt x="1017915" y="2617405"/>
                  </a:cubicBezTo>
                  <a:cubicBezTo>
                    <a:pt x="1053719" y="2617405"/>
                    <a:pt x="1082742" y="2647066"/>
                    <a:pt x="1082742" y="2683655"/>
                  </a:cubicBezTo>
                  <a:cubicBezTo>
                    <a:pt x="1082742" y="2720244"/>
                    <a:pt x="1053719" y="2749905"/>
                    <a:pt x="1017915" y="2749905"/>
                  </a:cubicBezTo>
                  <a:close/>
                  <a:moveTo>
                    <a:pt x="834023" y="2749905"/>
                  </a:moveTo>
                  <a:cubicBezTo>
                    <a:pt x="798220" y="2749905"/>
                    <a:pt x="769197" y="2720244"/>
                    <a:pt x="769197" y="2683655"/>
                  </a:cubicBezTo>
                  <a:cubicBezTo>
                    <a:pt x="769197" y="2647066"/>
                    <a:pt x="798220" y="2617405"/>
                    <a:pt x="834023" y="2617405"/>
                  </a:cubicBezTo>
                  <a:cubicBezTo>
                    <a:pt x="869827" y="2617405"/>
                    <a:pt x="898853" y="2647066"/>
                    <a:pt x="898853" y="2683655"/>
                  </a:cubicBezTo>
                  <a:cubicBezTo>
                    <a:pt x="898853" y="2720244"/>
                    <a:pt x="869827" y="2749905"/>
                    <a:pt x="834023" y="2749905"/>
                  </a:cubicBezTo>
                  <a:close/>
                  <a:moveTo>
                    <a:pt x="1097301" y="2827980"/>
                  </a:moveTo>
                  <a:lnTo>
                    <a:pt x="1417796" y="2827980"/>
                  </a:lnTo>
                  <a:lnTo>
                    <a:pt x="1417981" y="2827942"/>
                  </a:lnTo>
                  <a:lnTo>
                    <a:pt x="1418165" y="2827980"/>
                  </a:lnTo>
                  <a:lnTo>
                    <a:pt x="1616416" y="2827980"/>
                  </a:lnTo>
                  <a:lnTo>
                    <a:pt x="1616600" y="2827942"/>
                  </a:lnTo>
                  <a:lnTo>
                    <a:pt x="1616785" y="2827980"/>
                  </a:lnTo>
                  <a:lnTo>
                    <a:pt x="1800309" y="2827980"/>
                  </a:lnTo>
                  <a:lnTo>
                    <a:pt x="1800493" y="2827942"/>
                  </a:lnTo>
                  <a:lnTo>
                    <a:pt x="1800677" y="2827980"/>
                  </a:lnTo>
                  <a:lnTo>
                    <a:pt x="1984199" y="2827980"/>
                  </a:lnTo>
                  <a:lnTo>
                    <a:pt x="1984384" y="2827942"/>
                  </a:lnTo>
                  <a:lnTo>
                    <a:pt x="1984568" y="2827980"/>
                  </a:lnTo>
                  <a:lnTo>
                    <a:pt x="2168092" y="2827980"/>
                  </a:lnTo>
                  <a:lnTo>
                    <a:pt x="2168275" y="2827942"/>
                  </a:lnTo>
                  <a:lnTo>
                    <a:pt x="2168460" y="2827980"/>
                  </a:lnTo>
                  <a:lnTo>
                    <a:pt x="2351982" y="2827980"/>
                  </a:lnTo>
                  <a:lnTo>
                    <a:pt x="2352166" y="2827942"/>
                  </a:lnTo>
                  <a:lnTo>
                    <a:pt x="2352351" y="2827980"/>
                  </a:lnTo>
                  <a:lnTo>
                    <a:pt x="2535874" y="2827980"/>
                  </a:lnTo>
                  <a:lnTo>
                    <a:pt x="2536058" y="2827942"/>
                  </a:lnTo>
                  <a:lnTo>
                    <a:pt x="2536242" y="2827980"/>
                  </a:lnTo>
                  <a:lnTo>
                    <a:pt x="2729381" y="2827980"/>
                  </a:lnTo>
                  <a:lnTo>
                    <a:pt x="2734455" y="2826933"/>
                  </a:lnTo>
                  <a:lnTo>
                    <a:pt x="2739530" y="2827980"/>
                  </a:lnTo>
                  <a:lnTo>
                    <a:pt x="2928000" y="2827980"/>
                  </a:lnTo>
                  <a:lnTo>
                    <a:pt x="2933075" y="2826933"/>
                  </a:lnTo>
                  <a:lnTo>
                    <a:pt x="2938150" y="2827980"/>
                  </a:lnTo>
                  <a:lnTo>
                    <a:pt x="3111892" y="2827980"/>
                  </a:lnTo>
                  <a:lnTo>
                    <a:pt x="3116966" y="2826933"/>
                  </a:lnTo>
                  <a:lnTo>
                    <a:pt x="3122042" y="2827980"/>
                  </a:lnTo>
                  <a:lnTo>
                    <a:pt x="3295784" y="2827980"/>
                  </a:lnTo>
                  <a:lnTo>
                    <a:pt x="3300858" y="2826933"/>
                  </a:lnTo>
                  <a:lnTo>
                    <a:pt x="3305933" y="2827980"/>
                  </a:lnTo>
                  <a:lnTo>
                    <a:pt x="3479676" y="2827980"/>
                  </a:lnTo>
                  <a:lnTo>
                    <a:pt x="3484750" y="2826933"/>
                  </a:lnTo>
                  <a:lnTo>
                    <a:pt x="3489825" y="2827980"/>
                  </a:lnTo>
                  <a:lnTo>
                    <a:pt x="3663566" y="2827980"/>
                  </a:lnTo>
                  <a:lnTo>
                    <a:pt x="3668641" y="2826933"/>
                  </a:lnTo>
                  <a:lnTo>
                    <a:pt x="3673716" y="2827980"/>
                  </a:lnTo>
                  <a:lnTo>
                    <a:pt x="3847458" y="2827980"/>
                  </a:lnTo>
                  <a:lnTo>
                    <a:pt x="3852532" y="2826933"/>
                  </a:lnTo>
                  <a:lnTo>
                    <a:pt x="3857608" y="2827980"/>
                  </a:lnTo>
                  <a:lnTo>
                    <a:pt x="5334772" y="2827980"/>
                  </a:lnTo>
                  <a:lnTo>
                    <a:pt x="5349627" y="2824915"/>
                  </a:lnTo>
                  <a:lnTo>
                    <a:pt x="5364483" y="2827980"/>
                  </a:lnTo>
                  <a:lnTo>
                    <a:pt x="5533392" y="2827980"/>
                  </a:lnTo>
                  <a:lnTo>
                    <a:pt x="5548247" y="2824915"/>
                  </a:lnTo>
                  <a:lnTo>
                    <a:pt x="5563103" y="2827980"/>
                  </a:lnTo>
                  <a:lnTo>
                    <a:pt x="5717284" y="2827980"/>
                  </a:lnTo>
                  <a:lnTo>
                    <a:pt x="5732139" y="2824915"/>
                  </a:lnTo>
                  <a:lnTo>
                    <a:pt x="5746995" y="2827980"/>
                  </a:lnTo>
                  <a:lnTo>
                    <a:pt x="5901175" y="2827980"/>
                  </a:lnTo>
                  <a:lnTo>
                    <a:pt x="5916030" y="2824915"/>
                  </a:lnTo>
                  <a:lnTo>
                    <a:pt x="5930887" y="2827980"/>
                  </a:lnTo>
                  <a:lnTo>
                    <a:pt x="6085067" y="2827980"/>
                  </a:lnTo>
                  <a:lnTo>
                    <a:pt x="6099922" y="2824915"/>
                  </a:lnTo>
                  <a:lnTo>
                    <a:pt x="6114778" y="2827980"/>
                  </a:lnTo>
                  <a:lnTo>
                    <a:pt x="6268956" y="2827980"/>
                  </a:lnTo>
                  <a:lnTo>
                    <a:pt x="6283812" y="2824915"/>
                  </a:lnTo>
                  <a:lnTo>
                    <a:pt x="6298669" y="2827980"/>
                  </a:lnTo>
                  <a:lnTo>
                    <a:pt x="6452848" y="2827980"/>
                  </a:lnTo>
                  <a:lnTo>
                    <a:pt x="6467704" y="2824915"/>
                  </a:lnTo>
                  <a:lnTo>
                    <a:pt x="6482560" y="2827980"/>
                  </a:lnTo>
                  <a:lnTo>
                    <a:pt x="6755770" y="2827980"/>
                  </a:lnTo>
                  <a:cubicBezTo>
                    <a:pt x="6906588" y="2827980"/>
                    <a:pt x="7050268" y="2796970"/>
                    <a:pt x="7180952" y="2740892"/>
                  </a:cubicBezTo>
                  <a:lnTo>
                    <a:pt x="7190468" y="2736242"/>
                  </a:lnTo>
                  <a:lnTo>
                    <a:pt x="7174813" y="2725455"/>
                  </a:lnTo>
                  <a:cubicBezTo>
                    <a:pt x="7163080" y="2713466"/>
                    <a:pt x="7155825" y="2696903"/>
                    <a:pt x="7155825" y="2678609"/>
                  </a:cubicBezTo>
                  <a:cubicBezTo>
                    <a:pt x="7155825" y="2642020"/>
                    <a:pt x="7184849" y="2612359"/>
                    <a:pt x="7220653" y="2612359"/>
                  </a:cubicBezTo>
                  <a:cubicBezTo>
                    <a:pt x="7256456" y="2612359"/>
                    <a:pt x="7285480" y="2642020"/>
                    <a:pt x="7285480" y="2678609"/>
                  </a:cubicBezTo>
                  <a:lnTo>
                    <a:pt x="7283222" y="2690045"/>
                  </a:lnTo>
                  <a:lnTo>
                    <a:pt x="7345630" y="2651579"/>
                  </a:lnTo>
                  <a:lnTo>
                    <a:pt x="7358704" y="2631763"/>
                  </a:lnTo>
                  <a:cubicBezTo>
                    <a:pt x="7364570" y="2625769"/>
                    <a:pt x="7371555" y="2620918"/>
                    <a:pt x="7379310" y="2617565"/>
                  </a:cubicBezTo>
                  <a:lnTo>
                    <a:pt x="7400010" y="2613295"/>
                  </a:lnTo>
                  <a:lnTo>
                    <a:pt x="7450590" y="2574921"/>
                  </a:lnTo>
                  <a:cubicBezTo>
                    <a:pt x="7477564" y="2552336"/>
                    <a:pt x="7503452" y="2528464"/>
                    <a:pt x="7528161" y="2503396"/>
                  </a:cubicBezTo>
                  <a:lnTo>
                    <a:pt x="7529914" y="2501240"/>
                  </a:lnTo>
                  <a:lnTo>
                    <a:pt x="7520384" y="2486794"/>
                  </a:lnTo>
                  <a:cubicBezTo>
                    <a:pt x="7517103" y="2478867"/>
                    <a:pt x="7515289" y="2470153"/>
                    <a:pt x="7515289" y="2461006"/>
                  </a:cubicBezTo>
                  <a:cubicBezTo>
                    <a:pt x="7515289" y="2424417"/>
                    <a:pt x="7544314" y="2394756"/>
                    <a:pt x="7580117" y="2394756"/>
                  </a:cubicBezTo>
                  <a:cubicBezTo>
                    <a:pt x="7589068" y="2394756"/>
                    <a:pt x="7597595" y="2396610"/>
                    <a:pt x="7605352" y="2399962"/>
                  </a:cubicBezTo>
                  <a:lnTo>
                    <a:pt x="7609791" y="2403021"/>
                  </a:lnTo>
                  <a:lnTo>
                    <a:pt x="7661544" y="2339385"/>
                  </a:lnTo>
                  <a:lnTo>
                    <a:pt x="7702879" y="2262124"/>
                  </a:lnTo>
                  <a:lnTo>
                    <a:pt x="7699181" y="2243404"/>
                  </a:lnTo>
                  <a:cubicBezTo>
                    <a:pt x="7699181" y="2215962"/>
                    <a:pt x="7715506" y="2192417"/>
                    <a:pt x="7738774" y="2182360"/>
                  </a:cubicBezTo>
                  <a:lnTo>
                    <a:pt x="7746394" y="2180788"/>
                  </a:lnTo>
                  <a:lnTo>
                    <a:pt x="7762256" y="2151141"/>
                  </a:lnTo>
                  <a:lnTo>
                    <a:pt x="7770450" y="2128427"/>
                  </a:lnTo>
                  <a:lnTo>
                    <a:pt x="7759394" y="2130708"/>
                  </a:lnTo>
                  <a:cubicBezTo>
                    <a:pt x="7723590" y="2130708"/>
                    <a:pt x="7694566" y="2101047"/>
                    <a:pt x="7694566" y="2064458"/>
                  </a:cubicBezTo>
                  <a:cubicBezTo>
                    <a:pt x="7694566" y="2027869"/>
                    <a:pt x="7723590" y="1998208"/>
                    <a:pt x="7759394" y="1998208"/>
                  </a:cubicBezTo>
                  <a:cubicBezTo>
                    <a:pt x="7777296" y="1998208"/>
                    <a:pt x="7793504" y="2005623"/>
                    <a:pt x="7805234" y="2017612"/>
                  </a:cubicBezTo>
                  <a:lnTo>
                    <a:pt x="7806528" y="2019572"/>
                  </a:lnTo>
                  <a:lnTo>
                    <a:pt x="7825904" y="1943121"/>
                  </a:lnTo>
                  <a:cubicBezTo>
                    <a:pt x="7840454" y="1870980"/>
                    <a:pt x="7848096" y="1796285"/>
                    <a:pt x="7848096" y="1719780"/>
                  </a:cubicBezTo>
                  <a:lnTo>
                    <a:pt x="7848096" y="0"/>
                  </a:lnTo>
                  <a:lnTo>
                    <a:pt x="0" y="0"/>
                  </a:lnTo>
                  <a:lnTo>
                    <a:pt x="0" y="112045"/>
                  </a:lnTo>
                  <a:lnTo>
                    <a:pt x="2746" y="98148"/>
                  </a:lnTo>
                  <a:cubicBezTo>
                    <a:pt x="12587" y="74369"/>
                    <a:pt x="35628" y="57685"/>
                    <a:pt x="62479" y="57685"/>
                  </a:cubicBezTo>
                  <a:cubicBezTo>
                    <a:pt x="98283" y="57685"/>
                    <a:pt x="127307" y="87346"/>
                    <a:pt x="127307" y="123935"/>
                  </a:cubicBezTo>
                  <a:cubicBezTo>
                    <a:pt x="127307" y="160524"/>
                    <a:pt x="98283" y="190185"/>
                    <a:pt x="62479" y="190185"/>
                  </a:cubicBezTo>
                  <a:cubicBezTo>
                    <a:pt x="35628" y="190185"/>
                    <a:pt x="12587" y="173501"/>
                    <a:pt x="2746" y="149723"/>
                  </a:cubicBezTo>
                  <a:lnTo>
                    <a:pt x="0" y="135825"/>
                  </a:lnTo>
                  <a:lnTo>
                    <a:pt x="0" y="329647"/>
                  </a:lnTo>
                  <a:lnTo>
                    <a:pt x="2746" y="315750"/>
                  </a:lnTo>
                  <a:cubicBezTo>
                    <a:pt x="12587" y="291971"/>
                    <a:pt x="35628" y="275287"/>
                    <a:pt x="62479" y="275287"/>
                  </a:cubicBezTo>
                  <a:cubicBezTo>
                    <a:pt x="98283" y="275287"/>
                    <a:pt x="127307" y="304948"/>
                    <a:pt x="127307" y="341537"/>
                  </a:cubicBezTo>
                  <a:cubicBezTo>
                    <a:pt x="127307" y="378126"/>
                    <a:pt x="98283" y="407787"/>
                    <a:pt x="62479" y="407787"/>
                  </a:cubicBezTo>
                  <a:cubicBezTo>
                    <a:pt x="35628" y="407787"/>
                    <a:pt x="12587" y="391103"/>
                    <a:pt x="2746" y="367325"/>
                  </a:cubicBezTo>
                  <a:lnTo>
                    <a:pt x="0" y="353427"/>
                  </a:lnTo>
                  <a:lnTo>
                    <a:pt x="0" y="907336"/>
                  </a:lnTo>
                  <a:lnTo>
                    <a:pt x="4974" y="907336"/>
                  </a:lnTo>
                  <a:lnTo>
                    <a:pt x="4974" y="1719780"/>
                  </a:lnTo>
                  <a:lnTo>
                    <a:pt x="10427" y="1829337"/>
                  </a:lnTo>
                  <a:lnTo>
                    <a:pt x="11065" y="1826113"/>
                  </a:lnTo>
                  <a:cubicBezTo>
                    <a:pt x="20906" y="1802335"/>
                    <a:pt x="43944" y="1785651"/>
                    <a:pt x="70797" y="1785651"/>
                  </a:cubicBezTo>
                  <a:cubicBezTo>
                    <a:pt x="106601" y="1785651"/>
                    <a:pt x="135625" y="1815312"/>
                    <a:pt x="135625" y="1851901"/>
                  </a:cubicBezTo>
                  <a:cubicBezTo>
                    <a:pt x="135625" y="1888490"/>
                    <a:pt x="106601" y="1918151"/>
                    <a:pt x="70797" y="1918151"/>
                  </a:cubicBezTo>
                  <a:cubicBezTo>
                    <a:pt x="52895" y="1918151"/>
                    <a:pt x="36688" y="1910736"/>
                    <a:pt x="24957" y="1898747"/>
                  </a:cubicBezTo>
                  <a:lnTo>
                    <a:pt x="19172" y="1889978"/>
                  </a:lnTo>
                  <a:lnTo>
                    <a:pt x="27166" y="1943121"/>
                  </a:lnTo>
                  <a:lnTo>
                    <a:pt x="43999" y="2009538"/>
                  </a:lnTo>
                  <a:lnTo>
                    <a:pt x="45563" y="2008460"/>
                  </a:lnTo>
                  <a:cubicBezTo>
                    <a:pt x="53318" y="2005108"/>
                    <a:pt x="61846" y="2003254"/>
                    <a:pt x="70797" y="2003254"/>
                  </a:cubicBezTo>
                  <a:cubicBezTo>
                    <a:pt x="106601" y="2003254"/>
                    <a:pt x="135625" y="2032915"/>
                    <a:pt x="135625" y="2069504"/>
                  </a:cubicBezTo>
                  <a:cubicBezTo>
                    <a:pt x="135625" y="2096946"/>
                    <a:pt x="119299" y="2120490"/>
                    <a:pt x="96031" y="2130548"/>
                  </a:cubicBezTo>
                  <a:lnTo>
                    <a:pt x="84262" y="2132976"/>
                  </a:lnTo>
                  <a:lnTo>
                    <a:pt x="90814" y="2151141"/>
                  </a:lnTo>
                  <a:lnTo>
                    <a:pt x="115805" y="2197851"/>
                  </a:lnTo>
                  <a:lnTo>
                    <a:pt x="121252" y="2201604"/>
                  </a:lnTo>
                  <a:cubicBezTo>
                    <a:pt x="127118" y="2207599"/>
                    <a:pt x="131865" y="2214736"/>
                    <a:pt x="135145" y="2222662"/>
                  </a:cubicBezTo>
                  <a:lnTo>
                    <a:pt x="138697" y="2240639"/>
                  </a:lnTo>
                  <a:lnTo>
                    <a:pt x="191526" y="2339385"/>
                  </a:lnTo>
                  <a:lnTo>
                    <a:pt x="246297" y="2406732"/>
                  </a:lnTo>
                  <a:lnTo>
                    <a:pt x="248799" y="2405008"/>
                  </a:lnTo>
                  <a:cubicBezTo>
                    <a:pt x="256555" y="2401656"/>
                    <a:pt x="265082" y="2399802"/>
                    <a:pt x="274032" y="2399802"/>
                  </a:cubicBezTo>
                  <a:cubicBezTo>
                    <a:pt x="309836" y="2399802"/>
                    <a:pt x="338860" y="2429463"/>
                    <a:pt x="338860" y="2466052"/>
                  </a:cubicBezTo>
                  <a:cubicBezTo>
                    <a:pt x="338860" y="2475199"/>
                    <a:pt x="337046" y="2483913"/>
                    <a:pt x="333766" y="2491839"/>
                  </a:cubicBezTo>
                  <a:lnTo>
                    <a:pt x="325676" y="2504102"/>
                  </a:lnTo>
                  <a:lnTo>
                    <a:pt x="402480" y="2574921"/>
                  </a:lnTo>
                  <a:lnTo>
                    <a:pt x="460139" y="2618664"/>
                  </a:lnTo>
                  <a:lnTo>
                    <a:pt x="466240" y="2617405"/>
                  </a:lnTo>
                  <a:cubicBezTo>
                    <a:pt x="493093" y="2617405"/>
                    <a:pt x="516132" y="2634089"/>
                    <a:pt x="525974" y="2657867"/>
                  </a:cubicBezTo>
                  <a:lnTo>
                    <a:pt x="527129" y="2663715"/>
                  </a:lnTo>
                  <a:lnTo>
                    <a:pt x="576633" y="2694226"/>
                  </a:lnTo>
                  <a:lnTo>
                    <a:pt x="588545" y="2700047"/>
                  </a:lnTo>
                  <a:lnTo>
                    <a:pt x="585306" y="2683655"/>
                  </a:lnTo>
                  <a:cubicBezTo>
                    <a:pt x="585306" y="2647066"/>
                    <a:pt x="614329" y="2617405"/>
                    <a:pt x="650134" y="2617405"/>
                  </a:cubicBezTo>
                  <a:cubicBezTo>
                    <a:pt x="685937" y="2617405"/>
                    <a:pt x="714962" y="2647066"/>
                    <a:pt x="714962" y="2683655"/>
                  </a:cubicBezTo>
                  <a:cubicBezTo>
                    <a:pt x="714962" y="2701949"/>
                    <a:pt x="707706" y="2718512"/>
                    <a:pt x="695973" y="2730501"/>
                  </a:cubicBezTo>
                  <a:lnTo>
                    <a:pt x="677819" y="2743009"/>
                  </a:lnTo>
                  <a:lnTo>
                    <a:pt x="772476" y="2778157"/>
                  </a:lnTo>
                  <a:cubicBezTo>
                    <a:pt x="875089" y="2810537"/>
                    <a:pt x="984186" y="2827980"/>
                    <a:pt x="1097301" y="2827980"/>
                  </a:cubicBezTo>
                  <a:close/>
                </a:path>
              </a:pathLst>
            </a:custGeom>
            <a:solidFill>
              <a:srgbClr val="DED0AB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6"/>
            <p:cNvSpPr/>
            <p:nvPr/>
          </p:nvSpPr>
          <p:spPr>
            <a:xfrm rot="10800000" flipH="1">
              <a:off x="2350592" y="4001696"/>
              <a:ext cx="7887336" cy="1817763"/>
            </a:xfrm>
            <a:custGeom>
              <a:avLst/>
              <a:gdLst/>
              <a:ahLst/>
              <a:cxnLst/>
              <a:rect l="l" t="t" r="r" b="b"/>
              <a:pathLst>
                <a:path w="7848096" h="2036709" extrusionOk="0">
                  <a:moveTo>
                    <a:pt x="0" y="2036709"/>
                  </a:moveTo>
                  <a:lnTo>
                    <a:pt x="7848096" y="2036709"/>
                  </a:lnTo>
                  <a:lnTo>
                    <a:pt x="7848096" y="1920644"/>
                  </a:lnTo>
                  <a:lnTo>
                    <a:pt x="7843122" y="1920644"/>
                  </a:lnTo>
                  <a:lnTo>
                    <a:pt x="7843122" y="1108200"/>
                  </a:lnTo>
                  <a:cubicBezTo>
                    <a:pt x="7843122" y="496158"/>
                    <a:pt x="7354071" y="0"/>
                    <a:pt x="6750796" y="0"/>
                  </a:cubicBezTo>
                  <a:lnTo>
                    <a:pt x="1092327" y="0"/>
                  </a:lnTo>
                  <a:cubicBezTo>
                    <a:pt x="489051" y="0"/>
                    <a:pt x="0" y="496158"/>
                    <a:pt x="0" y="1108200"/>
                  </a:cubicBezTo>
                  <a:close/>
                </a:path>
              </a:pathLst>
            </a:custGeom>
            <a:solidFill>
              <a:srgbClr val="DED0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6"/>
            <p:cNvSpPr/>
            <p:nvPr/>
          </p:nvSpPr>
          <p:spPr>
            <a:xfrm rot="10800000" flipH="1">
              <a:off x="2502992" y="4155413"/>
              <a:ext cx="7573413" cy="1670101"/>
            </a:xfrm>
            <a:custGeom>
              <a:avLst/>
              <a:gdLst/>
              <a:ahLst/>
              <a:cxnLst/>
              <a:rect l="l" t="t" r="r" b="b"/>
              <a:pathLst>
                <a:path w="7848096" h="2036709" extrusionOk="0">
                  <a:moveTo>
                    <a:pt x="0" y="2036709"/>
                  </a:moveTo>
                  <a:lnTo>
                    <a:pt x="7848096" y="2036709"/>
                  </a:lnTo>
                  <a:lnTo>
                    <a:pt x="7848096" y="1920644"/>
                  </a:lnTo>
                  <a:lnTo>
                    <a:pt x="7843122" y="1920644"/>
                  </a:lnTo>
                  <a:lnTo>
                    <a:pt x="7843122" y="1108200"/>
                  </a:lnTo>
                  <a:cubicBezTo>
                    <a:pt x="7843122" y="496158"/>
                    <a:pt x="7354071" y="0"/>
                    <a:pt x="6750796" y="0"/>
                  </a:cubicBezTo>
                  <a:lnTo>
                    <a:pt x="1092327" y="0"/>
                  </a:lnTo>
                  <a:cubicBezTo>
                    <a:pt x="489051" y="0"/>
                    <a:pt x="0" y="496158"/>
                    <a:pt x="0" y="1108200"/>
                  </a:cubicBezTo>
                  <a:close/>
                </a:path>
              </a:pathLst>
            </a:custGeom>
            <a:solidFill>
              <a:srgbClr val="1E1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5" name="Google Shape;415;p16"/>
            <p:cNvGrpSpPr/>
            <p:nvPr/>
          </p:nvGrpSpPr>
          <p:grpSpPr>
            <a:xfrm>
              <a:off x="2833956" y="4372019"/>
              <a:ext cx="1647036" cy="1065742"/>
              <a:chOff x="2664476" y="3639433"/>
              <a:chExt cx="2355600" cy="1227955"/>
            </a:xfrm>
          </p:grpSpPr>
          <p:sp>
            <p:nvSpPr>
              <p:cNvPr id="416" name="Google Shape;416;p16"/>
              <p:cNvSpPr/>
              <p:nvPr/>
            </p:nvSpPr>
            <p:spPr>
              <a:xfrm>
                <a:off x="2664476" y="3639433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417;p16"/>
              <p:cNvSpPr/>
              <p:nvPr/>
            </p:nvSpPr>
            <p:spPr>
              <a:xfrm>
                <a:off x="2664476" y="3838092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2664476" y="4036751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16"/>
              <p:cNvSpPr/>
              <p:nvPr/>
            </p:nvSpPr>
            <p:spPr>
              <a:xfrm>
                <a:off x="2664476" y="4235410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16"/>
              <p:cNvSpPr/>
              <p:nvPr/>
            </p:nvSpPr>
            <p:spPr>
              <a:xfrm>
                <a:off x="2664476" y="4434069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2664476" y="4632728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16"/>
              <p:cNvSpPr/>
              <p:nvPr/>
            </p:nvSpPr>
            <p:spPr>
              <a:xfrm>
                <a:off x="2664476" y="4831388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3" name="Google Shape;423;p16"/>
            <p:cNvGrpSpPr/>
            <p:nvPr/>
          </p:nvGrpSpPr>
          <p:grpSpPr>
            <a:xfrm>
              <a:off x="8097307" y="4336694"/>
              <a:ext cx="1647036" cy="1065742"/>
              <a:chOff x="2664476" y="3639433"/>
              <a:chExt cx="2355600" cy="1227955"/>
            </a:xfrm>
          </p:grpSpPr>
          <p:sp>
            <p:nvSpPr>
              <p:cNvPr id="424" name="Google Shape;424;p16"/>
              <p:cNvSpPr/>
              <p:nvPr/>
            </p:nvSpPr>
            <p:spPr>
              <a:xfrm>
                <a:off x="2664476" y="3639433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16"/>
              <p:cNvSpPr/>
              <p:nvPr/>
            </p:nvSpPr>
            <p:spPr>
              <a:xfrm>
                <a:off x="2664476" y="3838092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16"/>
              <p:cNvSpPr/>
              <p:nvPr/>
            </p:nvSpPr>
            <p:spPr>
              <a:xfrm>
                <a:off x="2664476" y="4036751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2664476" y="4235410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16"/>
              <p:cNvSpPr/>
              <p:nvPr/>
            </p:nvSpPr>
            <p:spPr>
              <a:xfrm>
                <a:off x="2664476" y="4434069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16"/>
              <p:cNvSpPr/>
              <p:nvPr/>
            </p:nvSpPr>
            <p:spPr>
              <a:xfrm>
                <a:off x="2664476" y="4632728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2664476" y="4831388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1" name="Google Shape;431;p16"/>
            <p:cNvSpPr/>
            <p:nvPr/>
          </p:nvSpPr>
          <p:spPr>
            <a:xfrm>
              <a:off x="3118649" y="4402443"/>
              <a:ext cx="1065900" cy="1023300"/>
            </a:xfrm>
            <a:prstGeom prst="ellipse">
              <a:avLst/>
            </a:prstGeom>
            <a:solidFill>
              <a:srgbClr val="E6D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3349773" y="4633566"/>
              <a:ext cx="604500" cy="580500"/>
            </a:xfrm>
            <a:prstGeom prst="ellipse">
              <a:avLst/>
            </a:prstGeom>
            <a:solidFill>
              <a:srgbClr val="B7A178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16"/>
            <p:cNvSpPr/>
            <p:nvPr/>
          </p:nvSpPr>
          <p:spPr>
            <a:xfrm>
              <a:off x="8382000" y="4342898"/>
              <a:ext cx="1065900" cy="1023300"/>
            </a:xfrm>
            <a:prstGeom prst="ellipse">
              <a:avLst/>
            </a:prstGeom>
            <a:solidFill>
              <a:srgbClr val="E6D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16"/>
            <p:cNvSpPr/>
            <p:nvPr/>
          </p:nvSpPr>
          <p:spPr>
            <a:xfrm>
              <a:off x="8613124" y="4574021"/>
              <a:ext cx="604500" cy="580500"/>
            </a:xfrm>
            <a:prstGeom prst="ellipse">
              <a:avLst/>
            </a:prstGeom>
            <a:solidFill>
              <a:srgbClr val="B7A178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5" name="Google Shape;435;p16"/>
            <p:cNvGrpSpPr/>
            <p:nvPr/>
          </p:nvGrpSpPr>
          <p:grpSpPr>
            <a:xfrm>
              <a:off x="4608333" y="4590169"/>
              <a:ext cx="3294300" cy="211800"/>
              <a:chOff x="7206198" y="-1707689"/>
              <a:chExt cx="3294300" cy="211800"/>
            </a:xfrm>
          </p:grpSpPr>
          <p:sp>
            <p:nvSpPr>
              <p:cNvPr id="436" name="Google Shape;436;p16"/>
              <p:cNvSpPr/>
              <p:nvPr/>
            </p:nvSpPr>
            <p:spPr>
              <a:xfrm>
                <a:off x="7206198" y="-1707689"/>
                <a:ext cx="3294300" cy="211800"/>
              </a:xfrm>
              <a:prstGeom prst="rect">
                <a:avLst/>
              </a:prstGeom>
              <a:solidFill>
                <a:srgbClr val="B9A67B"/>
              </a:solidFill>
              <a:ln w="41275" cap="flat" cmpd="sng">
                <a:solidFill>
                  <a:srgbClr val="53392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37" name="Google Shape;437;p16"/>
              <p:cNvGrpSpPr/>
              <p:nvPr/>
            </p:nvGrpSpPr>
            <p:grpSpPr>
              <a:xfrm>
                <a:off x="7321257" y="-1644104"/>
                <a:ext cx="3123028" cy="72000"/>
                <a:chOff x="7387869" y="-1056708"/>
                <a:chExt cx="3123028" cy="72000"/>
              </a:xfrm>
            </p:grpSpPr>
            <p:sp>
              <p:nvSpPr>
                <p:cNvPr id="438" name="Google Shape;438;p16"/>
                <p:cNvSpPr/>
                <p:nvPr/>
              </p:nvSpPr>
              <p:spPr>
                <a:xfrm>
                  <a:off x="738786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9" name="Google Shape;439;p16"/>
                <p:cNvSpPr/>
                <p:nvPr/>
              </p:nvSpPr>
              <p:spPr>
                <a:xfrm>
                  <a:off x="756734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0" name="Google Shape;440;p16"/>
                <p:cNvSpPr/>
                <p:nvPr/>
              </p:nvSpPr>
              <p:spPr>
                <a:xfrm>
                  <a:off x="774681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1" name="Google Shape;441;p16"/>
                <p:cNvSpPr/>
                <p:nvPr/>
              </p:nvSpPr>
              <p:spPr>
                <a:xfrm>
                  <a:off x="810575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2" name="Google Shape;442;p16"/>
                <p:cNvSpPr/>
                <p:nvPr/>
              </p:nvSpPr>
              <p:spPr>
                <a:xfrm>
                  <a:off x="792628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3" name="Google Shape;443;p16"/>
                <p:cNvSpPr/>
                <p:nvPr/>
              </p:nvSpPr>
              <p:spPr>
                <a:xfrm>
                  <a:off x="828522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4" name="Google Shape;444;p16"/>
                <p:cNvSpPr/>
                <p:nvPr/>
              </p:nvSpPr>
              <p:spPr>
                <a:xfrm>
                  <a:off x="846470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5" name="Google Shape;445;p16"/>
                <p:cNvSpPr/>
                <p:nvPr/>
              </p:nvSpPr>
              <p:spPr>
                <a:xfrm>
                  <a:off x="864417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6" name="Google Shape;446;p16"/>
                <p:cNvSpPr/>
                <p:nvPr/>
              </p:nvSpPr>
              <p:spPr>
                <a:xfrm>
                  <a:off x="900311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7" name="Google Shape;447;p16"/>
                <p:cNvSpPr/>
                <p:nvPr/>
              </p:nvSpPr>
              <p:spPr>
                <a:xfrm>
                  <a:off x="882364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8" name="Google Shape;448;p16"/>
                <p:cNvSpPr/>
                <p:nvPr/>
              </p:nvSpPr>
              <p:spPr>
                <a:xfrm>
                  <a:off x="918258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9" name="Google Shape;449;p16"/>
                <p:cNvSpPr/>
                <p:nvPr/>
              </p:nvSpPr>
              <p:spPr>
                <a:xfrm>
                  <a:off x="936206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0" name="Google Shape;450;p16"/>
                <p:cNvSpPr/>
                <p:nvPr/>
              </p:nvSpPr>
              <p:spPr>
                <a:xfrm>
                  <a:off x="954153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Google Shape;451;p16"/>
                <p:cNvSpPr/>
                <p:nvPr/>
              </p:nvSpPr>
              <p:spPr>
                <a:xfrm>
                  <a:off x="990047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2" name="Google Shape;452;p16"/>
                <p:cNvSpPr/>
                <p:nvPr/>
              </p:nvSpPr>
              <p:spPr>
                <a:xfrm>
                  <a:off x="972100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3" name="Google Shape;453;p16"/>
                <p:cNvSpPr/>
                <p:nvPr/>
              </p:nvSpPr>
              <p:spPr>
                <a:xfrm>
                  <a:off x="1007994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4" name="Google Shape;454;p16"/>
                <p:cNvSpPr/>
                <p:nvPr/>
              </p:nvSpPr>
              <p:spPr>
                <a:xfrm>
                  <a:off x="1043889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5" name="Google Shape;455;p16"/>
                <p:cNvSpPr/>
                <p:nvPr/>
              </p:nvSpPr>
              <p:spPr>
                <a:xfrm>
                  <a:off x="1025942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56" name="Google Shape;456;p16"/>
            <p:cNvGrpSpPr/>
            <p:nvPr/>
          </p:nvGrpSpPr>
          <p:grpSpPr>
            <a:xfrm>
              <a:off x="4615399" y="4984791"/>
              <a:ext cx="3294300" cy="211800"/>
              <a:chOff x="7206198" y="-1707689"/>
              <a:chExt cx="3294300" cy="211800"/>
            </a:xfrm>
          </p:grpSpPr>
          <p:sp>
            <p:nvSpPr>
              <p:cNvPr id="457" name="Google Shape;457;p16"/>
              <p:cNvSpPr/>
              <p:nvPr/>
            </p:nvSpPr>
            <p:spPr>
              <a:xfrm>
                <a:off x="7206198" y="-1707689"/>
                <a:ext cx="3294300" cy="211800"/>
              </a:xfrm>
              <a:prstGeom prst="rect">
                <a:avLst/>
              </a:prstGeom>
              <a:solidFill>
                <a:srgbClr val="B9A67B"/>
              </a:solidFill>
              <a:ln w="41275" cap="flat" cmpd="sng">
                <a:solidFill>
                  <a:srgbClr val="53392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58" name="Google Shape;458;p16"/>
              <p:cNvGrpSpPr/>
              <p:nvPr/>
            </p:nvGrpSpPr>
            <p:grpSpPr>
              <a:xfrm>
                <a:off x="7321257" y="-1644104"/>
                <a:ext cx="3123028" cy="72000"/>
                <a:chOff x="7387869" y="-1056708"/>
                <a:chExt cx="3123028" cy="72000"/>
              </a:xfrm>
            </p:grpSpPr>
            <p:sp>
              <p:nvSpPr>
                <p:cNvPr id="459" name="Google Shape;459;p16"/>
                <p:cNvSpPr/>
                <p:nvPr/>
              </p:nvSpPr>
              <p:spPr>
                <a:xfrm>
                  <a:off x="738786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0" name="Google Shape;460;p16"/>
                <p:cNvSpPr/>
                <p:nvPr/>
              </p:nvSpPr>
              <p:spPr>
                <a:xfrm>
                  <a:off x="756734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1" name="Google Shape;461;p16"/>
                <p:cNvSpPr/>
                <p:nvPr/>
              </p:nvSpPr>
              <p:spPr>
                <a:xfrm>
                  <a:off x="774681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2" name="Google Shape;462;p16"/>
                <p:cNvSpPr/>
                <p:nvPr/>
              </p:nvSpPr>
              <p:spPr>
                <a:xfrm>
                  <a:off x="810575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3" name="Google Shape;463;p16"/>
                <p:cNvSpPr/>
                <p:nvPr/>
              </p:nvSpPr>
              <p:spPr>
                <a:xfrm>
                  <a:off x="792628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4" name="Google Shape;464;p16"/>
                <p:cNvSpPr/>
                <p:nvPr/>
              </p:nvSpPr>
              <p:spPr>
                <a:xfrm>
                  <a:off x="828522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5" name="Google Shape;465;p16"/>
                <p:cNvSpPr/>
                <p:nvPr/>
              </p:nvSpPr>
              <p:spPr>
                <a:xfrm>
                  <a:off x="846470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6" name="Google Shape;466;p16"/>
                <p:cNvSpPr/>
                <p:nvPr/>
              </p:nvSpPr>
              <p:spPr>
                <a:xfrm>
                  <a:off x="864417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7" name="Google Shape;467;p16"/>
                <p:cNvSpPr/>
                <p:nvPr/>
              </p:nvSpPr>
              <p:spPr>
                <a:xfrm>
                  <a:off x="900311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8" name="Google Shape;468;p16"/>
                <p:cNvSpPr/>
                <p:nvPr/>
              </p:nvSpPr>
              <p:spPr>
                <a:xfrm>
                  <a:off x="882364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9" name="Google Shape;469;p16"/>
                <p:cNvSpPr/>
                <p:nvPr/>
              </p:nvSpPr>
              <p:spPr>
                <a:xfrm>
                  <a:off x="918258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0" name="Google Shape;470;p16"/>
                <p:cNvSpPr/>
                <p:nvPr/>
              </p:nvSpPr>
              <p:spPr>
                <a:xfrm>
                  <a:off x="936206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1" name="Google Shape;471;p16"/>
                <p:cNvSpPr/>
                <p:nvPr/>
              </p:nvSpPr>
              <p:spPr>
                <a:xfrm>
                  <a:off x="954153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2" name="Google Shape;472;p16"/>
                <p:cNvSpPr/>
                <p:nvPr/>
              </p:nvSpPr>
              <p:spPr>
                <a:xfrm>
                  <a:off x="990047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3" name="Google Shape;473;p16"/>
                <p:cNvSpPr/>
                <p:nvPr/>
              </p:nvSpPr>
              <p:spPr>
                <a:xfrm>
                  <a:off x="972100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4" name="Google Shape;474;p16"/>
                <p:cNvSpPr/>
                <p:nvPr/>
              </p:nvSpPr>
              <p:spPr>
                <a:xfrm>
                  <a:off x="1007994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5" name="Google Shape;475;p16"/>
                <p:cNvSpPr/>
                <p:nvPr/>
              </p:nvSpPr>
              <p:spPr>
                <a:xfrm>
                  <a:off x="1043889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6" name="Google Shape;476;p16"/>
                <p:cNvSpPr/>
                <p:nvPr/>
              </p:nvSpPr>
              <p:spPr>
                <a:xfrm>
                  <a:off x="1025942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77" name="Google Shape;477;p16"/>
            <p:cNvSpPr/>
            <p:nvPr/>
          </p:nvSpPr>
          <p:spPr>
            <a:xfrm flipH="1">
              <a:off x="7013498" y="5796247"/>
              <a:ext cx="563100" cy="312000"/>
            </a:xfrm>
            <a:prstGeom prst="cube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6"/>
            <p:cNvSpPr/>
            <p:nvPr/>
          </p:nvSpPr>
          <p:spPr>
            <a:xfrm flipH="1">
              <a:off x="6511891" y="5797256"/>
              <a:ext cx="563100" cy="312000"/>
            </a:xfrm>
            <a:prstGeom prst="cube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6"/>
            <p:cNvSpPr/>
            <p:nvPr/>
          </p:nvSpPr>
          <p:spPr>
            <a:xfrm flipH="1">
              <a:off x="6010283" y="5792210"/>
              <a:ext cx="563100" cy="312000"/>
            </a:xfrm>
            <a:prstGeom prst="cube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6"/>
            <p:cNvSpPr/>
            <p:nvPr/>
          </p:nvSpPr>
          <p:spPr>
            <a:xfrm flipH="1">
              <a:off x="5508675" y="5787164"/>
              <a:ext cx="563100" cy="312000"/>
            </a:xfrm>
            <a:prstGeom prst="cube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6"/>
            <p:cNvSpPr/>
            <p:nvPr/>
          </p:nvSpPr>
          <p:spPr>
            <a:xfrm flipH="1">
              <a:off x="5007067" y="5788173"/>
              <a:ext cx="563100" cy="312000"/>
            </a:xfrm>
            <a:prstGeom prst="cube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16"/>
            <p:cNvSpPr/>
            <p:nvPr/>
          </p:nvSpPr>
          <p:spPr>
            <a:xfrm>
              <a:off x="4642025" y="4333300"/>
              <a:ext cx="3239505" cy="193979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E6DDC0"/>
                  </a:solidFill>
                  <a:latin typeface="Unica One"/>
                </a:rPr>
                <a:t>1700 · 1500 · 1300 · 1100 · 900 · 800 · 700 · 600</a:t>
              </a:r>
            </a:p>
          </p:txBody>
        </p:sp>
        <p:sp>
          <p:nvSpPr>
            <p:cNvPr id="483" name="Google Shape;483;p16"/>
            <p:cNvSpPr/>
            <p:nvPr/>
          </p:nvSpPr>
          <p:spPr>
            <a:xfrm>
              <a:off x="4669425" y="5362775"/>
              <a:ext cx="3239514" cy="19397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E6DDC0"/>
                  </a:solidFill>
                  <a:latin typeface="Unica One"/>
                </a:rPr>
                <a:t>17 · 16 · 15 · 14 · 13 · 12 · 11 · 9 · 8 · 7 · 6 · 5 · 4 · 3 · 2</a:t>
              </a:r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7272220" y="4422104"/>
              <a:ext cx="45600" cy="997200"/>
            </a:xfrm>
            <a:prstGeom prst="rect">
              <a:avLst/>
            </a:prstGeom>
            <a:solidFill>
              <a:srgbClr val="9E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7" name="Google Shape;527;p16"/>
          <p:cNvSpPr txBox="1"/>
          <p:nvPr/>
        </p:nvSpPr>
        <p:spPr>
          <a:xfrm flipH="1">
            <a:off x="218597" y="1582531"/>
            <a:ext cx="7649700" cy="3054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sz="3200" dirty="0">
              <a:latin typeface="Bangers"/>
              <a:ea typeface="Bangers"/>
              <a:cs typeface="Bangers"/>
              <a:sym typeface="Banger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u="sng" dirty="0">
                <a:latin typeface="Arial Nova Light" panose="020B0304020202020204" pitchFamily="34" charset="0"/>
                <a:sym typeface="Bangers"/>
              </a:rPr>
              <a:t>4. Zadatak: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sz="2000" b="1" u="sng" dirty="0">
              <a:latin typeface="Arial Nova Light" panose="020B0304020202020204" pitchFamily="34" charset="0"/>
              <a:sym typeface="Banger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latin typeface="Arial Nova Light" panose="020B0304020202020204" pitchFamily="34" charset="0"/>
                <a:sym typeface="Bangers"/>
              </a:rPr>
              <a:t>Ovih smo dana trebali ići na školski izlet.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latin typeface="Arial Nova Light" panose="020B0304020202020204" pitchFamily="34" charset="0"/>
                <a:sym typeface="Bangers"/>
              </a:rPr>
              <a:t>Planirali smo posjetiti dvorac Trakošćan.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hr-HR" sz="2000" dirty="0">
              <a:latin typeface="Arial Nova Light" panose="020B0304020202020204" pitchFamily="34" charset="0"/>
              <a:sym typeface="Banger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latin typeface="Arial Nova Light" panose="020B0304020202020204" pitchFamily="34" charset="0"/>
                <a:sym typeface="Bangers"/>
              </a:rPr>
              <a:t>Pokušaj u mislima otići na naš izlet, klikni na poveznicu i </a:t>
            </a:r>
            <a:r>
              <a:rPr lang="hr-HR" sz="2000" b="1" dirty="0">
                <a:latin typeface="Arial Nova Light" panose="020B0304020202020204" pitchFamily="34" charset="0"/>
                <a:sym typeface="Bangers"/>
              </a:rPr>
              <a:t>kreni </a:t>
            </a:r>
            <a:r>
              <a:rPr lang="hr-HR" sz="2000" dirty="0">
                <a:latin typeface="Arial Nova Light" panose="020B0304020202020204" pitchFamily="34" charset="0"/>
                <a:sym typeface="Bangers"/>
              </a:rPr>
              <a:t>u virtualnu šetnju ovim predivnim dvorcem. </a:t>
            </a:r>
            <a:r>
              <a:rPr lang="hr-HR" sz="2000" dirty="0">
                <a:latin typeface="Arial Nova Light" panose="020B0304020202020204" pitchFamily="34" charset="0"/>
                <a:sym typeface="Wingdings" panose="05000000000000000000" pitchFamily="2" charset="2"/>
              </a:rPr>
              <a:t></a:t>
            </a:r>
            <a:endParaRPr lang="hr-HR" sz="2000" dirty="0">
              <a:latin typeface="Arial Nova Light" panose="020B0304020202020204" pitchFamily="34" charset="0"/>
              <a:sym typeface="Banger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latin typeface="Arial Nova Light" panose="020B0304020202020204" pitchFamily="34" charset="0"/>
                <a:sym typeface="Bangers"/>
              </a:rPr>
              <a:t>Ono što ti se najviše svidjelo </a:t>
            </a:r>
            <a:r>
              <a:rPr lang="hr-HR" sz="2000" b="1" dirty="0">
                <a:latin typeface="Arial Nova Light" panose="020B0304020202020204" pitchFamily="34" charset="0"/>
                <a:sym typeface="Bangers"/>
              </a:rPr>
              <a:t>nacrtaj </a:t>
            </a:r>
            <a:r>
              <a:rPr lang="hr-HR" sz="2000" dirty="0">
                <a:latin typeface="Arial Nova Light" panose="020B0304020202020204" pitchFamily="34" charset="0"/>
                <a:sym typeface="Bangers"/>
              </a:rPr>
              <a:t>u bilježnicu.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hr-HR" sz="2000" dirty="0">
              <a:latin typeface="Arial Nova Light" panose="020B0304020202020204" pitchFamily="34" charset="0"/>
              <a:sym typeface="Banger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b="1" dirty="0">
                <a:latin typeface="Arial Nova Light" panose="020B0304020202020204" pitchFamily="34" charset="0"/>
                <a:sym typeface="Bangers"/>
                <a:hlinkClick r:id="rId3"/>
              </a:rPr>
              <a:t>Dvorac Trakošćan</a:t>
            </a:r>
            <a:endParaRPr lang="hr-HR" sz="3600" b="1" dirty="0">
              <a:latin typeface="Arial Nova Light" panose="020B0304020202020204" pitchFamily="34" charset="0"/>
              <a:sym typeface="Bangers"/>
            </a:endParaRPr>
          </a:p>
        </p:txBody>
      </p:sp>
      <p:sp>
        <p:nvSpPr>
          <p:cNvPr id="124" name="Google Shape;362;p10">
            <a:extLst>
              <a:ext uri="{FF2B5EF4-FFF2-40B4-BE49-F238E27FC236}">
                <a16:creationId xmlns:a16="http://schemas.microsoft.com/office/drawing/2014/main" id="{5C4D77DB-D119-4F24-9CC2-AEF6CE1A3D90}"/>
              </a:ext>
            </a:extLst>
          </p:cNvPr>
          <p:cNvSpPr/>
          <p:nvPr/>
        </p:nvSpPr>
        <p:spPr>
          <a:xfrm>
            <a:off x="60683" y="282866"/>
            <a:ext cx="3755538" cy="2059117"/>
          </a:xfrm>
          <a:custGeom>
            <a:avLst/>
            <a:gdLst/>
            <a:ahLst/>
            <a:cxnLst/>
            <a:rect l="l" t="t" r="r" b="b"/>
            <a:pathLst>
              <a:path w="313772" h="168231" extrusionOk="0">
                <a:moveTo>
                  <a:pt x="57639" y="138742"/>
                </a:moveTo>
                <a:lnTo>
                  <a:pt x="11365" y="128145"/>
                </a:lnTo>
                <a:lnTo>
                  <a:pt x="40231" y="111937"/>
                </a:lnTo>
                <a:lnTo>
                  <a:pt x="0" y="83224"/>
                </a:lnTo>
                <a:lnTo>
                  <a:pt x="49556" y="79403"/>
                </a:lnTo>
                <a:lnTo>
                  <a:pt x="20149" y="44611"/>
                </a:lnTo>
                <a:lnTo>
                  <a:pt x="79708" y="51046"/>
                </a:lnTo>
                <a:lnTo>
                  <a:pt x="73192" y="10458"/>
                </a:lnTo>
                <a:lnTo>
                  <a:pt x="126342" y="44726"/>
                </a:lnTo>
                <a:lnTo>
                  <a:pt x="149566" y="7608"/>
                </a:lnTo>
                <a:lnTo>
                  <a:pt x="169892" y="33310"/>
                </a:lnTo>
                <a:lnTo>
                  <a:pt x="221706" y="0"/>
                </a:lnTo>
                <a:lnTo>
                  <a:pt x="210720" y="50799"/>
                </a:lnTo>
                <a:lnTo>
                  <a:pt x="260797" y="36255"/>
                </a:lnTo>
                <a:lnTo>
                  <a:pt x="237245" y="60982"/>
                </a:lnTo>
                <a:lnTo>
                  <a:pt x="306957" y="73066"/>
                </a:lnTo>
                <a:lnTo>
                  <a:pt x="242050" y="87424"/>
                </a:lnTo>
                <a:lnTo>
                  <a:pt x="255838" y="109053"/>
                </a:lnTo>
                <a:lnTo>
                  <a:pt x="235171" y="111071"/>
                </a:lnTo>
                <a:lnTo>
                  <a:pt x="258202" y="120476"/>
                </a:lnTo>
                <a:lnTo>
                  <a:pt x="277323" y="127647"/>
                </a:lnTo>
                <a:lnTo>
                  <a:pt x="313772" y="139597"/>
                </a:lnTo>
                <a:lnTo>
                  <a:pt x="255214" y="133622"/>
                </a:lnTo>
                <a:lnTo>
                  <a:pt x="229520" y="130634"/>
                </a:lnTo>
                <a:lnTo>
                  <a:pt x="199773" y="126804"/>
                </a:lnTo>
                <a:lnTo>
                  <a:pt x="202350" y="153424"/>
                </a:lnTo>
                <a:lnTo>
                  <a:pt x="163825" y="135255"/>
                </a:lnTo>
                <a:lnTo>
                  <a:pt x="152642" y="158251"/>
                </a:lnTo>
                <a:lnTo>
                  <a:pt x="129181" y="142361"/>
                </a:lnTo>
                <a:lnTo>
                  <a:pt x="110385" y="161119"/>
                </a:lnTo>
                <a:lnTo>
                  <a:pt x="95760" y="145022"/>
                </a:lnTo>
                <a:lnTo>
                  <a:pt x="55379" y="168231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sp>
      <p:sp>
        <p:nvSpPr>
          <p:cNvPr id="125" name="Google Shape;363;p10">
            <a:extLst>
              <a:ext uri="{FF2B5EF4-FFF2-40B4-BE49-F238E27FC236}">
                <a16:creationId xmlns:a16="http://schemas.microsoft.com/office/drawing/2014/main" id="{B21FAEF4-84EA-4396-AEDD-EE0D1848AAAA}"/>
              </a:ext>
            </a:extLst>
          </p:cNvPr>
          <p:cNvSpPr txBox="1"/>
          <p:nvPr/>
        </p:nvSpPr>
        <p:spPr>
          <a:xfrm>
            <a:off x="23790" y="1070694"/>
            <a:ext cx="3352081" cy="13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dirty="0">
                <a:latin typeface="Bangers"/>
                <a:ea typeface="Bangers"/>
                <a:cs typeface="Bangers"/>
                <a:sym typeface="Bangers"/>
              </a:rPr>
              <a:t>Hrvatski jezik</a:t>
            </a:r>
            <a:endParaRPr sz="3600" dirty="0"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9B2BFA8-85D0-4160-8666-815E18CD0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004" y="526622"/>
            <a:ext cx="3676650" cy="3152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509537CD-F2D7-46EC-8AB7-B68385318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5617" y="4532404"/>
            <a:ext cx="4413381" cy="17841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11313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C09E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16"/>
          <p:cNvGrpSpPr/>
          <p:nvPr/>
        </p:nvGrpSpPr>
        <p:grpSpPr>
          <a:xfrm>
            <a:off x="7789778" y="971375"/>
            <a:ext cx="3240000" cy="2564351"/>
            <a:chOff x="2023589" y="939632"/>
            <a:chExt cx="8724900" cy="5813403"/>
          </a:xfrm>
        </p:grpSpPr>
        <p:sp>
          <p:nvSpPr>
            <p:cNvPr id="407" name="Google Shape;407;p16"/>
            <p:cNvSpPr/>
            <p:nvPr/>
          </p:nvSpPr>
          <p:spPr>
            <a:xfrm rot="10800000">
              <a:off x="3361926" y="6407735"/>
              <a:ext cx="853800" cy="345300"/>
            </a:xfrm>
            <a:prstGeom prst="trapezoid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6"/>
            <p:cNvSpPr/>
            <p:nvPr/>
          </p:nvSpPr>
          <p:spPr>
            <a:xfrm rot="10800000">
              <a:off x="8411311" y="6382504"/>
              <a:ext cx="853800" cy="345300"/>
            </a:xfrm>
            <a:prstGeom prst="trapezoid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2023589" y="939632"/>
              <a:ext cx="8724900" cy="5521800"/>
            </a:xfrm>
            <a:prstGeom prst="roundRect">
              <a:avLst>
                <a:gd name="adj" fmla="val 26624"/>
              </a:avLst>
            </a:prstGeom>
            <a:solidFill>
              <a:srgbClr val="5339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2337470" y="1096070"/>
              <a:ext cx="7920000" cy="5012400"/>
            </a:xfrm>
            <a:prstGeom prst="roundRect">
              <a:avLst>
                <a:gd name="adj" fmla="val 26624"/>
              </a:avLst>
            </a:prstGeom>
            <a:solidFill>
              <a:srgbClr val="BAA4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3439598" y="1410963"/>
              <a:ext cx="5619600" cy="2543400"/>
            </a:xfrm>
            <a:prstGeom prst="ellipse">
              <a:avLst/>
            </a:prstGeom>
            <a:solidFill>
              <a:srgbClr val="5339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6"/>
            <p:cNvSpPr/>
            <p:nvPr/>
          </p:nvSpPr>
          <p:spPr>
            <a:xfrm rot="10800000" flipH="1">
              <a:off x="2355638" y="1217179"/>
              <a:ext cx="7867716" cy="2827980"/>
            </a:xfrm>
            <a:custGeom>
              <a:avLst/>
              <a:gdLst/>
              <a:ahLst/>
              <a:cxnLst/>
              <a:rect l="l" t="t" r="r" b="b"/>
              <a:pathLst>
                <a:path w="7848096" h="2827980" extrusionOk="0">
                  <a:moveTo>
                    <a:pt x="6446454" y="180093"/>
                  </a:moveTo>
                  <a:cubicBezTo>
                    <a:pt x="6410652" y="180093"/>
                    <a:pt x="6381628" y="150432"/>
                    <a:pt x="6381628" y="113843"/>
                  </a:cubicBezTo>
                  <a:cubicBezTo>
                    <a:pt x="6381628" y="77254"/>
                    <a:pt x="6410652" y="47593"/>
                    <a:pt x="6446454" y="47593"/>
                  </a:cubicBezTo>
                  <a:cubicBezTo>
                    <a:pt x="6482258" y="47593"/>
                    <a:pt x="6511281" y="77254"/>
                    <a:pt x="6511281" y="113843"/>
                  </a:cubicBezTo>
                  <a:cubicBezTo>
                    <a:pt x="6511281" y="150432"/>
                    <a:pt x="6482258" y="180093"/>
                    <a:pt x="6446454" y="180093"/>
                  </a:cubicBezTo>
                  <a:close/>
                  <a:moveTo>
                    <a:pt x="6262564" y="180093"/>
                  </a:moveTo>
                  <a:cubicBezTo>
                    <a:pt x="6226760" y="180093"/>
                    <a:pt x="6197736" y="150432"/>
                    <a:pt x="6197736" y="113843"/>
                  </a:cubicBezTo>
                  <a:cubicBezTo>
                    <a:pt x="6197736" y="77254"/>
                    <a:pt x="6226760" y="47593"/>
                    <a:pt x="6262564" y="47593"/>
                  </a:cubicBezTo>
                  <a:cubicBezTo>
                    <a:pt x="6298366" y="47593"/>
                    <a:pt x="6327390" y="77254"/>
                    <a:pt x="6327390" y="113843"/>
                  </a:cubicBezTo>
                  <a:cubicBezTo>
                    <a:pt x="6327390" y="150432"/>
                    <a:pt x="6298366" y="180093"/>
                    <a:pt x="6262564" y="180093"/>
                  </a:cubicBezTo>
                  <a:close/>
                  <a:moveTo>
                    <a:pt x="6078672" y="180093"/>
                  </a:moveTo>
                  <a:cubicBezTo>
                    <a:pt x="6042869" y="180093"/>
                    <a:pt x="6013845" y="150432"/>
                    <a:pt x="6013845" y="113843"/>
                  </a:cubicBezTo>
                  <a:cubicBezTo>
                    <a:pt x="6013845" y="77254"/>
                    <a:pt x="6042869" y="47593"/>
                    <a:pt x="6078672" y="47593"/>
                  </a:cubicBezTo>
                  <a:cubicBezTo>
                    <a:pt x="6114476" y="47593"/>
                    <a:pt x="6143500" y="77254"/>
                    <a:pt x="6143500" y="113843"/>
                  </a:cubicBezTo>
                  <a:cubicBezTo>
                    <a:pt x="6143500" y="150432"/>
                    <a:pt x="6114476" y="180093"/>
                    <a:pt x="6078672" y="180093"/>
                  </a:cubicBezTo>
                  <a:close/>
                  <a:moveTo>
                    <a:pt x="5894781" y="180093"/>
                  </a:moveTo>
                  <a:cubicBezTo>
                    <a:pt x="5858977" y="180093"/>
                    <a:pt x="5829953" y="150432"/>
                    <a:pt x="5829953" y="113843"/>
                  </a:cubicBezTo>
                  <a:cubicBezTo>
                    <a:pt x="5829953" y="77254"/>
                    <a:pt x="5858977" y="47593"/>
                    <a:pt x="5894781" y="47593"/>
                  </a:cubicBezTo>
                  <a:cubicBezTo>
                    <a:pt x="5930584" y="47593"/>
                    <a:pt x="5959608" y="77254"/>
                    <a:pt x="5959608" y="113843"/>
                  </a:cubicBezTo>
                  <a:cubicBezTo>
                    <a:pt x="5959608" y="150432"/>
                    <a:pt x="5930584" y="180093"/>
                    <a:pt x="5894781" y="180093"/>
                  </a:cubicBezTo>
                  <a:close/>
                  <a:moveTo>
                    <a:pt x="5710889" y="180093"/>
                  </a:moveTo>
                  <a:cubicBezTo>
                    <a:pt x="5675086" y="180093"/>
                    <a:pt x="5646062" y="150432"/>
                    <a:pt x="5646062" y="113843"/>
                  </a:cubicBezTo>
                  <a:cubicBezTo>
                    <a:pt x="5646062" y="77254"/>
                    <a:pt x="5675086" y="47593"/>
                    <a:pt x="5710889" y="47593"/>
                  </a:cubicBezTo>
                  <a:cubicBezTo>
                    <a:pt x="5746693" y="47593"/>
                    <a:pt x="5775717" y="77254"/>
                    <a:pt x="5775717" y="113843"/>
                  </a:cubicBezTo>
                  <a:cubicBezTo>
                    <a:pt x="5775717" y="150432"/>
                    <a:pt x="5746693" y="180093"/>
                    <a:pt x="5710889" y="180093"/>
                  </a:cubicBezTo>
                  <a:close/>
                  <a:moveTo>
                    <a:pt x="5526999" y="180093"/>
                  </a:moveTo>
                  <a:cubicBezTo>
                    <a:pt x="5491195" y="180093"/>
                    <a:pt x="5462171" y="150432"/>
                    <a:pt x="5462171" y="113843"/>
                  </a:cubicBezTo>
                  <a:cubicBezTo>
                    <a:pt x="5462171" y="77254"/>
                    <a:pt x="5491195" y="47593"/>
                    <a:pt x="5526999" y="47593"/>
                  </a:cubicBezTo>
                  <a:cubicBezTo>
                    <a:pt x="5562801" y="47593"/>
                    <a:pt x="5591826" y="77254"/>
                    <a:pt x="5591826" y="113843"/>
                  </a:cubicBezTo>
                  <a:cubicBezTo>
                    <a:pt x="5591826" y="150432"/>
                    <a:pt x="5562801" y="180093"/>
                    <a:pt x="5526999" y="180093"/>
                  </a:cubicBezTo>
                  <a:close/>
                  <a:moveTo>
                    <a:pt x="5328377" y="180093"/>
                  </a:moveTo>
                  <a:cubicBezTo>
                    <a:pt x="5292574" y="180093"/>
                    <a:pt x="5263550" y="150432"/>
                    <a:pt x="5263550" y="113843"/>
                  </a:cubicBezTo>
                  <a:cubicBezTo>
                    <a:pt x="5263550" y="77254"/>
                    <a:pt x="5292574" y="47593"/>
                    <a:pt x="5328377" y="47593"/>
                  </a:cubicBezTo>
                  <a:cubicBezTo>
                    <a:pt x="5364181" y="47593"/>
                    <a:pt x="5393205" y="77254"/>
                    <a:pt x="5393205" y="113843"/>
                  </a:cubicBezTo>
                  <a:cubicBezTo>
                    <a:pt x="5393205" y="150432"/>
                    <a:pt x="5364181" y="180093"/>
                    <a:pt x="5328377" y="180093"/>
                  </a:cubicBezTo>
                  <a:close/>
                  <a:moveTo>
                    <a:pt x="3831282" y="182111"/>
                  </a:moveTo>
                  <a:cubicBezTo>
                    <a:pt x="3795479" y="182111"/>
                    <a:pt x="3766455" y="152450"/>
                    <a:pt x="3766455" y="115861"/>
                  </a:cubicBezTo>
                  <a:cubicBezTo>
                    <a:pt x="3766455" y="79272"/>
                    <a:pt x="3795479" y="49611"/>
                    <a:pt x="3831282" y="49611"/>
                  </a:cubicBezTo>
                  <a:cubicBezTo>
                    <a:pt x="3867086" y="49611"/>
                    <a:pt x="3896110" y="79272"/>
                    <a:pt x="3896110" y="115861"/>
                  </a:cubicBezTo>
                  <a:cubicBezTo>
                    <a:pt x="3896110" y="152450"/>
                    <a:pt x="3867086" y="182111"/>
                    <a:pt x="3831282" y="182111"/>
                  </a:cubicBezTo>
                  <a:close/>
                  <a:moveTo>
                    <a:pt x="3647391" y="182111"/>
                  </a:moveTo>
                  <a:cubicBezTo>
                    <a:pt x="3611588" y="182111"/>
                    <a:pt x="3582563" y="152450"/>
                    <a:pt x="3582563" y="115861"/>
                  </a:cubicBezTo>
                  <a:cubicBezTo>
                    <a:pt x="3582563" y="79272"/>
                    <a:pt x="3611588" y="49611"/>
                    <a:pt x="3647391" y="49611"/>
                  </a:cubicBezTo>
                  <a:cubicBezTo>
                    <a:pt x="3683194" y="49611"/>
                    <a:pt x="3712218" y="79272"/>
                    <a:pt x="3712218" y="115861"/>
                  </a:cubicBezTo>
                  <a:cubicBezTo>
                    <a:pt x="3712218" y="152450"/>
                    <a:pt x="3683194" y="182111"/>
                    <a:pt x="3647391" y="182111"/>
                  </a:cubicBezTo>
                  <a:close/>
                  <a:moveTo>
                    <a:pt x="3463500" y="182111"/>
                  </a:moveTo>
                  <a:cubicBezTo>
                    <a:pt x="3427697" y="182111"/>
                    <a:pt x="3398673" y="152450"/>
                    <a:pt x="3398673" y="115861"/>
                  </a:cubicBezTo>
                  <a:cubicBezTo>
                    <a:pt x="3398673" y="79272"/>
                    <a:pt x="3427697" y="49611"/>
                    <a:pt x="3463500" y="49611"/>
                  </a:cubicBezTo>
                  <a:cubicBezTo>
                    <a:pt x="3499303" y="49611"/>
                    <a:pt x="3528328" y="79272"/>
                    <a:pt x="3528328" y="115861"/>
                  </a:cubicBezTo>
                  <a:cubicBezTo>
                    <a:pt x="3528328" y="152450"/>
                    <a:pt x="3499303" y="182111"/>
                    <a:pt x="3463500" y="182111"/>
                  </a:cubicBezTo>
                  <a:close/>
                  <a:moveTo>
                    <a:pt x="3279609" y="182111"/>
                  </a:moveTo>
                  <a:cubicBezTo>
                    <a:pt x="3243805" y="182111"/>
                    <a:pt x="3214781" y="152450"/>
                    <a:pt x="3214781" y="115861"/>
                  </a:cubicBezTo>
                  <a:cubicBezTo>
                    <a:pt x="3214781" y="79272"/>
                    <a:pt x="3243805" y="49611"/>
                    <a:pt x="3279609" y="49611"/>
                  </a:cubicBezTo>
                  <a:cubicBezTo>
                    <a:pt x="3315412" y="49611"/>
                    <a:pt x="3344436" y="79272"/>
                    <a:pt x="3344436" y="115861"/>
                  </a:cubicBezTo>
                  <a:cubicBezTo>
                    <a:pt x="3344436" y="152450"/>
                    <a:pt x="3315412" y="182111"/>
                    <a:pt x="3279609" y="182111"/>
                  </a:cubicBezTo>
                  <a:close/>
                  <a:moveTo>
                    <a:pt x="3095717" y="182111"/>
                  </a:moveTo>
                  <a:cubicBezTo>
                    <a:pt x="3059913" y="182111"/>
                    <a:pt x="3030889" y="152450"/>
                    <a:pt x="3030889" y="115861"/>
                  </a:cubicBezTo>
                  <a:cubicBezTo>
                    <a:pt x="3030889" y="79272"/>
                    <a:pt x="3059913" y="49611"/>
                    <a:pt x="3095717" y="49611"/>
                  </a:cubicBezTo>
                  <a:cubicBezTo>
                    <a:pt x="3131521" y="49611"/>
                    <a:pt x="3160545" y="79272"/>
                    <a:pt x="3160545" y="115861"/>
                  </a:cubicBezTo>
                  <a:cubicBezTo>
                    <a:pt x="3160545" y="152450"/>
                    <a:pt x="3131521" y="182111"/>
                    <a:pt x="3095717" y="182111"/>
                  </a:cubicBezTo>
                  <a:close/>
                  <a:moveTo>
                    <a:pt x="2911826" y="182111"/>
                  </a:moveTo>
                  <a:cubicBezTo>
                    <a:pt x="2876023" y="182111"/>
                    <a:pt x="2846998" y="152450"/>
                    <a:pt x="2846998" y="115861"/>
                  </a:cubicBezTo>
                  <a:cubicBezTo>
                    <a:pt x="2846998" y="79272"/>
                    <a:pt x="2876023" y="49611"/>
                    <a:pt x="2911826" y="49611"/>
                  </a:cubicBezTo>
                  <a:cubicBezTo>
                    <a:pt x="2947629" y="49611"/>
                    <a:pt x="2976653" y="79272"/>
                    <a:pt x="2976653" y="115861"/>
                  </a:cubicBezTo>
                  <a:cubicBezTo>
                    <a:pt x="2976653" y="152450"/>
                    <a:pt x="2947629" y="182111"/>
                    <a:pt x="2911826" y="182111"/>
                  </a:cubicBezTo>
                  <a:close/>
                  <a:moveTo>
                    <a:pt x="2713205" y="182111"/>
                  </a:moveTo>
                  <a:cubicBezTo>
                    <a:pt x="2677402" y="182111"/>
                    <a:pt x="2648378" y="152450"/>
                    <a:pt x="2648378" y="115861"/>
                  </a:cubicBezTo>
                  <a:cubicBezTo>
                    <a:pt x="2648378" y="79272"/>
                    <a:pt x="2677402" y="49611"/>
                    <a:pt x="2713205" y="49611"/>
                  </a:cubicBezTo>
                  <a:cubicBezTo>
                    <a:pt x="2749008" y="49611"/>
                    <a:pt x="2778033" y="79272"/>
                    <a:pt x="2778033" y="115861"/>
                  </a:cubicBezTo>
                  <a:cubicBezTo>
                    <a:pt x="2778033" y="152450"/>
                    <a:pt x="2749008" y="182111"/>
                    <a:pt x="2713205" y="182111"/>
                  </a:cubicBezTo>
                  <a:close/>
                  <a:moveTo>
                    <a:pt x="2514808" y="183120"/>
                  </a:moveTo>
                  <a:cubicBezTo>
                    <a:pt x="2479004" y="183120"/>
                    <a:pt x="2449981" y="153459"/>
                    <a:pt x="2449981" y="116870"/>
                  </a:cubicBezTo>
                  <a:cubicBezTo>
                    <a:pt x="2449981" y="80281"/>
                    <a:pt x="2479004" y="50620"/>
                    <a:pt x="2514808" y="50620"/>
                  </a:cubicBezTo>
                  <a:cubicBezTo>
                    <a:pt x="2550611" y="50620"/>
                    <a:pt x="2579636" y="80281"/>
                    <a:pt x="2579636" y="116870"/>
                  </a:cubicBezTo>
                  <a:cubicBezTo>
                    <a:pt x="2579636" y="153459"/>
                    <a:pt x="2550611" y="183120"/>
                    <a:pt x="2514808" y="183120"/>
                  </a:cubicBezTo>
                  <a:close/>
                  <a:moveTo>
                    <a:pt x="2330917" y="183120"/>
                  </a:moveTo>
                  <a:cubicBezTo>
                    <a:pt x="2295113" y="183120"/>
                    <a:pt x="2266089" y="153459"/>
                    <a:pt x="2266089" y="116870"/>
                  </a:cubicBezTo>
                  <a:cubicBezTo>
                    <a:pt x="2266089" y="80281"/>
                    <a:pt x="2295113" y="50620"/>
                    <a:pt x="2330917" y="50620"/>
                  </a:cubicBezTo>
                  <a:cubicBezTo>
                    <a:pt x="2366720" y="50620"/>
                    <a:pt x="2395744" y="80281"/>
                    <a:pt x="2395744" y="116870"/>
                  </a:cubicBezTo>
                  <a:cubicBezTo>
                    <a:pt x="2395744" y="153459"/>
                    <a:pt x="2366720" y="183120"/>
                    <a:pt x="2330917" y="183120"/>
                  </a:cubicBezTo>
                  <a:close/>
                  <a:moveTo>
                    <a:pt x="2147025" y="183120"/>
                  </a:moveTo>
                  <a:cubicBezTo>
                    <a:pt x="2111222" y="183120"/>
                    <a:pt x="2082197" y="153459"/>
                    <a:pt x="2082197" y="116870"/>
                  </a:cubicBezTo>
                  <a:cubicBezTo>
                    <a:pt x="2082197" y="80281"/>
                    <a:pt x="2111222" y="50620"/>
                    <a:pt x="2147025" y="50620"/>
                  </a:cubicBezTo>
                  <a:cubicBezTo>
                    <a:pt x="2182829" y="50620"/>
                    <a:pt x="2211853" y="80281"/>
                    <a:pt x="2211853" y="116870"/>
                  </a:cubicBezTo>
                  <a:cubicBezTo>
                    <a:pt x="2211853" y="153459"/>
                    <a:pt x="2182829" y="183120"/>
                    <a:pt x="2147025" y="183120"/>
                  </a:cubicBezTo>
                  <a:close/>
                  <a:moveTo>
                    <a:pt x="1963135" y="183120"/>
                  </a:moveTo>
                  <a:cubicBezTo>
                    <a:pt x="1927331" y="183120"/>
                    <a:pt x="1898307" y="153459"/>
                    <a:pt x="1898307" y="116870"/>
                  </a:cubicBezTo>
                  <a:cubicBezTo>
                    <a:pt x="1898307" y="80281"/>
                    <a:pt x="1927331" y="50620"/>
                    <a:pt x="1963135" y="50620"/>
                  </a:cubicBezTo>
                  <a:cubicBezTo>
                    <a:pt x="1998937" y="50620"/>
                    <a:pt x="2027962" y="80281"/>
                    <a:pt x="2027962" y="116870"/>
                  </a:cubicBezTo>
                  <a:cubicBezTo>
                    <a:pt x="2027962" y="153459"/>
                    <a:pt x="1998937" y="183120"/>
                    <a:pt x="1963135" y="183120"/>
                  </a:cubicBezTo>
                  <a:close/>
                  <a:moveTo>
                    <a:pt x="1779244" y="183120"/>
                  </a:moveTo>
                  <a:cubicBezTo>
                    <a:pt x="1743439" y="183120"/>
                    <a:pt x="1714416" y="153459"/>
                    <a:pt x="1714416" y="116870"/>
                  </a:cubicBezTo>
                  <a:cubicBezTo>
                    <a:pt x="1714416" y="80281"/>
                    <a:pt x="1743439" y="50620"/>
                    <a:pt x="1779244" y="50620"/>
                  </a:cubicBezTo>
                  <a:cubicBezTo>
                    <a:pt x="1815047" y="50620"/>
                    <a:pt x="1844072" y="80281"/>
                    <a:pt x="1844072" y="116870"/>
                  </a:cubicBezTo>
                  <a:cubicBezTo>
                    <a:pt x="1844072" y="153459"/>
                    <a:pt x="1815047" y="183120"/>
                    <a:pt x="1779244" y="183120"/>
                  </a:cubicBezTo>
                  <a:close/>
                  <a:moveTo>
                    <a:pt x="1595352" y="183120"/>
                  </a:moveTo>
                  <a:cubicBezTo>
                    <a:pt x="1559548" y="183120"/>
                    <a:pt x="1530525" y="153459"/>
                    <a:pt x="1530525" y="116870"/>
                  </a:cubicBezTo>
                  <a:cubicBezTo>
                    <a:pt x="1530525" y="80281"/>
                    <a:pt x="1559548" y="50620"/>
                    <a:pt x="1595352" y="50620"/>
                  </a:cubicBezTo>
                  <a:cubicBezTo>
                    <a:pt x="1631155" y="50620"/>
                    <a:pt x="1660179" y="80281"/>
                    <a:pt x="1660179" y="116870"/>
                  </a:cubicBezTo>
                  <a:cubicBezTo>
                    <a:pt x="1660179" y="153459"/>
                    <a:pt x="1631155" y="183120"/>
                    <a:pt x="1595352" y="183120"/>
                  </a:cubicBezTo>
                  <a:close/>
                  <a:moveTo>
                    <a:pt x="1396731" y="183120"/>
                  </a:moveTo>
                  <a:cubicBezTo>
                    <a:pt x="1360928" y="183120"/>
                    <a:pt x="1331904" y="153459"/>
                    <a:pt x="1331904" y="116870"/>
                  </a:cubicBezTo>
                  <a:cubicBezTo>
                    <a:pt x="1331904" y="80281"/>
                    <a:pt x="1360928" y="50620"/>
                    <a:pt x="1396731" y="50620"/>
                  </a:cubicBezTo>
                  <a:cubicBezTo>
                    <a:pt x="1432534" y="50620"/>
                    <a:pt x="1461559" y="80281"/>
                    <a:pt x="1461559" y="116870"/>
                  </a:cubicBezTo>
                  <a:cubicBezTo>
                    <a:pt x="1461559" y="153459"/>
                    <a:pt x="1432534" y="183120"/>
                    <a:pt x="1396731" y="183120"/>
                  </a:cubicBezTo>
                  <a:close/>
                  <a:moveTo>
                    <a:pt x="7751077" y="185139"/>
                  </a:moveTo>
                  <a:cubicBezTo>
                    <a:pt x="7715273" y="185139"/>
                    <a:pt x="7686249" y="155478"/>
                    <a:pt x="7686249" y="118889"/>
                  </a:cubicBezTo>
                  <a:cubicBezTo>
                    <a:pt x="7686249" y="82300"/>
                    <a:pt x="7715273" y="52639"/>
                    <a:pt x="7751077" y="52639"/>
                  </a:cubicBezTo>
                  <a:cubicBezTo>
                    <a:pt x="7786880" y="52639"/>
                    <a:pt x="7815905" y="82300"/>
                    <a:pt x="7815905" y="118889"/>
                  </a:cubicBezTo>
                  <a:cubicBezTo>
                    <a:pt x="7815905" y="155478"/>
                    <a:pt x="7786880" y="185139"/>
                    <a:pt x="7751077" y="185139"/>
                  </a:cubicBezTo>
                  <a:close/>
                  <a:moveTo>
                    <a:pt x="7567185" y="185139"/>
                  </a:moveTo>
                  <a:cubicBezTo>
                    <a:pt x="7531382" y="185139"/>
                    <a:pt x="7502357" y="155478"/>
                    <a:pt x="7502357" y="118889"/>
                  </a:cubicBezTo>
                  <a:cubicBezTo>
                    <a:pt x="7502357" y="82300"/>
                    <a:pt x="7531382" y="52639"/>
                    <a:pt x="7567185" y="52639"/>
                  </a:cubicBezTo>
                  <a:cubicBezTo>
                    <a:pt x="7602989" y="52639"/>
                    <a:pt x="7632013" y="82300"/>
                    <a:pt x="7632013" y="118889"/>
                  </a:cubicBezTo>
                  <a:cubicBezTo>
                    <a:pt x="7632013" y="155478"/>
                    <a:pt x="7602989" y="185139"/>
                    <a:pt x="7567185" y="185139"/>
                  </a:cubicBezTo>
                  <a:close/>
                  <a:moveTo>
                    <a:pt x="7383294" y="185139"/>
                  </a:moveTo>
                  <a:cubicBezTo>
                    <a:pt x="7347490" y="185139"/>
                    <a:pt x="7318466" y="155478"/>
                    <a:pt x="7318466" y="118889"/>
                  </a:cubicBezTo>
                  <a:cubicBezTo>
                    <a:pt x="7318466" y="82300"/>
                    <a:pt x="7347490" y="52639"/>
                    <a:pt x="7383294" y="52639"/>
                  </a:cubicBezTo>
                  <a:cubicBezTo>
                    <a:pt x="7419097" y="52639"/>
                    <a:pt x="7448122" y="82300"/>
                    <a:pt x="7448122" y="118889"/>
                  </a:cubicBezTo>
                  <a:cubicBezTo>
                    <a:pt x="7448122" y="155478"/>
                    <a:pt x="7419097" y="185139"/>
                    <a:pt x="7383294" y="185139"/>
                  </a:cubicBezTo>
                  <a:close/>
                  <a:moveTo>
                    <a:pt x="7199404" y="185139"/>
                  </a:moveTo>
                  <a:cubicBezTo>
                    <a:pt x="7163600" y="185139"/>
                    <a:pt x="7134576" y="155478"/>
                    <a:pt x="7134576" y="118889"/>
                  </a:cubicBezTo>
                  <a:cubicBezTo>
                    <a:pt x="7134576" y="82300"/>
                    <a:pt x="7163600" y="52639"/>
                    <a:pt x="7199404" y="52639"/>
                  </a:cubicBezTo>
                  <a:cubicBezTo>
                    <a:pt x="7235206" y="52639"/>
                    <a:pt x="7264230" y="82300"/>
                    <a:pt x="7264230" y="118889"/>
                  </a:cubicBezTo>
                  <a:cubicBezTo>
                    <a:pt x="7264230" y="155478"/>
                    <a:pt x="7235206" y="185139"/>
                    <a:pt x="7199404" y="185139"/>
                  </a:cubicBezTo>
                  <a:close/>
                  <a:moveTo>
                    <a:pt x="7015512" y="185139"/>
                  </a:moveTo>
                  <a:cubicBezTo>
                    <a:pt x="6979708" y="185139"/>
                    <a:pt x="6950684" y="155478"/>
                    <a:pt x="6950684" y="118889"/>
                  </a:cubicBezTo>
                  <a:cubicBezTo>
                    <a:pt x="6950684" y="82300"/>
                    <a:pt x="6979708" y="52639"/>
                    <a:pt x="7015512" y="52639"/>
                  </a:cubicBezTo>
                  <a:cubicBezTo>
                    <a:pt x="7051316" y="52639"/>
                    <a:pt x="7080340" y="82300"/>
                    <a:pt x="7080340" y="118889"/>
                  </a:cubicBezTo>
                  <a:cubicBezTo>
                    <a:pt x="7080340" y="155478"/>
                    <a:pt x="7051316" y="185139"/>
                    <a:pt x="7015512" y="185139"/>
                  </a:cubicBezTo>
                  <a:close/>
                  <a:moveTo>
                    <a:pt x="6831620" y="185139"/>
                  </a:moveTo>
                  <a:cubicBezTo>
                    <a:pt x="6795816" y="185139"/>
                    <a:pt x="6766792" y="155478"/>
                    <a:pt x="6766792" y="118889"/>
                  </a:cubicBezTo>
                  <a:cubicBezTo>
                    <a:pt x="6766792" y="82300"/>
                    <a:pt x="6795816" y="52639"/>
                    <a:pt x="6831620" y="52639"/>
                  </a:cubicBezTo>
                  <a:cubicBezTo>
                    <a:pt x="6867424" y="52639"/>
                    <a:pt x="6896448" y="82300"/>
                    <a:pt x="6896448" y="118889"/>
                  </a:cubicBezTo>
                  <a:cubicBezTo>
                    <a:pt x="6896448" y="155478"/>
                    <a:pt x="6867424" y="185139"/>
                    <a:pt x="6831620" y="185139"/>
                  </a:cubicBezTo>
                  <a:close/>
                  <a:moveTo>
                    <a:pt x="6633000" y="185139"/>
                  </a:moveTo>
                  <a:cubicBezTo>
                    <a:pt x="6597196" y="185139"/>
                    <a:pt x="6568172" y="155478"/>
                    <a:pt x="6568172" y="118889"/>
                  </a:cubicBezTo>
                  <a:cubicBezTo>
                    <a:pt x="6568172" y="82300"/>
                    <a:pt x="6597196" y="52639"/>
                    <a:pt x="6633000" y="52639"/>
                  </a:cubicBezTo>
                  <a:cubicBezTo>
                    <a:pt x="6668802" y="52639"/>
                    <a:pt x="6697826" y="82300"/>
                    <a:pt x="6697826" y="118889"/>
                  </a:cubicBezTo>
                  <a:cubicBezTo>
                    <a:pt x="6697826" y="155478"/>
                    <a:pt x="6668802" y="185139"/>
                    <a:pt x="6633000" y="185139"/>
                  </a:cubicBezTo>
                  <a:close/>
                  <a:moveTo>
                    <a:pt x="5141831" y="187157"/>
                  </a:moveTo>
                  <a:cubicBezTo>
                    <a:pt x="5106028" y="187157"/>
                    <a:pt x="5077004" y="157496"/>
                    <a:pt x="5077004" y="120907"/>
                  </a:cubicBezTo>
                  <a:cubicBezTo>
                    <a:pt x="5077004" y="84318"/>
                    <a:pt x="5106028" y="54657"/>
                    <a:pt x="5141831" y="54657"/>
                  </a:cubicBezTo>
                  <a:cubicBezTo>
                    <a:pt x="5177635" y="54657"/>
                    <a:pt x="5206659" y="84318"/>
                    <a:pt x="5206659" y="120907"/>
                  </a:cubicBezTo>
                  <a:cubicBezTo>
                    <a:pt x="5206659" y="157496"/>
                    <a:pt x="5177635" y="187157"/>
                    <a:pt x="5141831" y="187157"/>
                  </a:cubicBezTo>
                  <a:close/>
                  <a:moveTo>
                    <a:pt x="4957940" y="187157"/>
                  </a:moveTo>
                  <a:cubicBezTo>
                    <a:pt x="4922136" y="187157"/>
                    <a:pt x="4893112" y="157496"/>
                    <a:pt x="4893112" y="120907"/>
                  </a:cubicBezTo>
                  <a:cubicBezTo>
                    <a:pt x="4893112" y="84318"/>
                    <a:pt x="4922136" y="54657"/>
                    <a:pt x="4957940" y="54657"/>
                  </a:cubicBezTo>
                  <a:cubicBezTo>
                    <a:pt x="4993744" y="54657"/>
                    <a:pt x="5022768" y="84318"/>
                    <a:pt x="5022768" y="120907"/>
                  </a:cubicBezTo>
                  <a:cubicBezTo>
                    <a:pt x="5022768" y="157496"/>
                    <a:pt x="4993744" y="187157"/>
                    <a:pt x="4957940" y="187157"/>
                  </a:cubicBezTo>
                  <a:close/>
                  <a:moveTo>
                    <a:pt x="4774048" y="187157"/>
                  </a:moveTo>
                  <a:cubicBezTo>
                    <a:pt x="4738246" y="187157"/>
                    <a:pt x="4709221" y="157496"/>
                    <a:pt x="4709221" y="120907"/>
                  </a:cubicBezTo>
                  <a:cubicBezTo>
                    <a:pt x="4709221" y="84318"/>
                    <a:pt x="4738246" y="54657"/>
                    <a:pt x="4774048" y="54657"/>
                  </a:cubicBezTo>
                  <a:cubicBezTo>
                    <a:pt x="4809852" y="54657"/>
                    <a:pt x="4838876" y="84318"/>
                    <a:pt x="4838876" y="120907"/>
                  </a:cubicBezTo>
                  <a:cubicBezTo>
                    <a:pt x="4838876" y="157496"/>
                    <a:pt x="4809852" y="187157"/>
                    <a:pt x="4774048" y="187157"/>
                  </a:cubicBezTo>
                  <a:close/>
                  <a:moveTo>
                    <a:pt x="4590158" y="187157"/>
                  </a:moveTo>
                  <a:cubicBezTo>
                    <a:pt x="4554354" y="187157"/>
                    <a:pt x="4525330" y="157496"/>
                    <a:pt x="4525330" y="120907"/>
                  </a:cubicBezTo>
                  <a:cubicBezTo>
                    <a:pt x="4525330" y="84318"/>
                    <a:pt x="4554354" y="54657"/>
                    <a:pt x="4590158" y="54657"/>
                  </a:cubicBezTo>
                  <a:cubicBezTo>
                    <a:pt x="4625961" y="54657"/>
                    <a:pt x="4654986" y="84318"/>
                    <a:pt x="4654986" y="120907"/>
                  </a:cubicBezTo>
                  <a:cubicBezTo>
                    <a:pt x="4654986" y="157496"/>
                    <a:pt x="4625961" y="187157"/>
                    <a:pt x="4590158" y="187157"/>
                  </a:cubicBezTo>
                  <a:close/>
                  <a:moveTo>
                    <a:pt x="4406266" y="187157"/>
                  </a:moveTo>
                  <a:cubicBezTo>
                    <a:pt x="4370463" y="187157"/>
                    <a:pt x="4341439" y="157496"/>
                    <a:pt x="4341439" y="120907"/>
                  </a:cubicBezTo>
                  <a:cubicBezTo>
                    <a:pt x="4341439" y="84318"/>
                    <a:pt x="4370463" y="54657"/>
                    <a:pt x="4406266" y="54657"/>
                  </a:cubicBezTo>
                  <a:cubicBezTo>
                    <a:pt x="4442070" y="54657"/>
                    <a:pt x="4471094" y="84318"/>
                    <a:pt x="4471094" y="120907"/>
                  </a:cubicBezTo>
                  <a:cubicBezTo>
                    <a:pt x="4471094" y="157496"/>
                    <a:pt x="4442070" y="187157"/>
                    <a:pt x="4406266" y="187157"/>
                  </a:cubicBezTo>
                  <a:close/>
                  <a:moveTo>
                    <a:pt x="4222375" y="187157"/>
                  </a:moveTo>
                  <a:cubicBezTo>
                    <a:pt x="4186571" y="187157"/>
                    <a:pt x="4157547" y="157496"/>
                    <a:pt x="4157547" y="120907"/>
                  </a:cubicBezTo>
                  <a:cubicBezTo>
                    <a:pt x="4157547" y="84318"/>
                    <a:pt x="4186571" y="54657"/>
                    <a:pt x="4222375" y="54657"/>
                  </a:cubicBezTo>
                  <a:cubicBezTo>
                    <a:pt x="4258178" y="54657"/>
                    <a:pt x="4287202" y="84318"/>
                    <a:pt x="4287202" y="120907"/>
                  </a:cubicBezTo>
                  <a:cubicBezTo>
                    <a:pt x="4287202" y="157496"/>
                    <a:pt x="4258178" y="187157"/>
                    <a:pt x="4222375" y="187157"/>
                  </a:cubicBezTo>
                  <a:close/>
                  <a:moveTo>
                    <a:pt x="4023753" y="187157"/>
                  </a:moveTo>
                  <a:cubicBezTo>
                    <a:pt x="3987951" y="187157"/>
                    <a:pt x="3958926" y="157496"/>
                    <a:pt x="3958926" y="120907"/>
                  </a:cubicBezTo>
                  <a:cubicBezTo>
                    <a:pt x="3958926" y="84318"/>
                    <a:pt x="3987951" y="54657"/>
                    <a:pt x="4023753" y="54657"/>
                  </a:cubicBezTo>
                  <a:cubicBezTo>
                    <a:pt x="4059557" y="54657"/>
                    <a:pt x="4088581" y="84318"/>
                    <a:pt x="4088581" y="120907"/>
                  </a:cubicBezTo>
                  <a:cubicBezTo>
                    <a:pt x="4088581" y="157496"/>
                    <a:pt x="4059557" y="187157"/>
                    <a:pt x="4023753" y="187157"/>
                  </a:cubicBezTo>
                  <a:close/>
                  <a:moveTo>
                    <a:pt x="1180557" y="190185"/>
                  </a:moveTo>
                  <a:cubicBezTo>
                    <a:pt x="1144753" y="190185"/>
                    <a:pt x="1115729" y="160524"/>
                    <a:pt x="1115729" y="123935"/>
                  </a:cubicBezTo>
                  <a:cubicBezTo>
                    <a:pt x="1115729" y="87346"/>
                    <a:pt x="1144753" y="57685"/>
                    <a:pt x="1180557" y="57685"/>
                  </a:cubicBezTo>
                  <a:cubicBezTo>
                    <a:pt x="1216361" y="57685"/>
                    <a:pt x="1245386" y="87346"/>
                    <a:pt x="1245386" y="123935"/>
                  </a:cubicBezTo>
                  <a:cubicBezTo>
                    <a:pt x="1245386" y="160524"/>
                    <a:pt x="1216361" y="190185"/>
                    <a:pt x="1180557" y="190185"/>
                  </a:cubicBezTo>
                  <a:close/>
                  <a:moveTo>
                    <a:pt x="996666" y="190185"/>
                  </a:moveTo>
                  <a:cubicBezTo>
                    <a:pt x="960862" y="190185"/>
                    <a:pt x="931839" y="160524"/>
                    <a:pt x="931839" y="123935"/>
                  </a:cubicBezTo>
                  <a:cubicBezTo>
                    <a:pt x="931839" y="87346"/>
                    <a:pt x="960862" y="57685"/>
                    <a:pt x="996666" y="57685"/>
                  </a:cubicBezTo>
                  <a:cubicBezTo>
                    <a:pt x="1032469" y="57685"/>
                    <a:pt x="1061494" y="87346"/>
                    <a:pt x="1061494" y="123935"/>
                  </a:cubicBezTo>
                  <a:cubicBezTo>
                    <a:pt x="1061494" y="160524"/>
                    <a:pt x="1032469" y="190185"/>
                    <a:pt x="996666" y="190185"/>
                  </a:cubicBezTo>
                  <a:close/>
                  <a:moveTo>
                    <a:pt x="812774" y="190185"/>
                  </a:moveTo>
                  <a:cubicBezTo>
                    <a:pt x="776971" y="190185"/>
                    <a:pt x="747946" y="160524"/>
                    <a:pt x="747946" y="123935"/>
                  </a:cubicBezTo>
                  <a:cubicBezTo>
                    <a:pt x="747946" y="87346"/>
                    <a:pt x="776971" y="57685"/>
                    <a:pt x="812774" y="57685"/>
                  </a:cubicBezTo>
                  <a:cubicBezTo>
                    <a:pt x="848579" y="57685"/>
                    <a:pt x="877601" y="87346"/>
                    <a:pt x="877601" y="123935"/>
                  </a:cubicBezTo>
                  <a:cubicBezTo>
                    <a:pt x="877601" y="160524"/>
                    <a:pt x="848579" y="190185"/>
                    <a:pt x="812774" y="190185"/>
                  </a:cubicBezTo>
                  <a:close/>
                  <a:moveTo>
                    <a:pt x="628883" y="190185"/>
                  </a:moveTo>
                  <a:cubicBezTo>
                    <a:pt x="593080" y="190185"/>
                    <a:pt x="564056" y="160524"/>
                    <a:pt x="564056" y="123935"/>
                  </a:cubicBezTo>
                  <a:cubicBezTo>
                    <a:pt x="564056" y="87346"/>
                    <a:pt x="593080" y="57685"/>
                    <a:pt x="628883" y="57685"/>
                  </a:cubicBezTo>
                  <a:cubicBezTo>
                    <a:pt x="664687" y="57685"/>
                    <a:pt x="693711" y="87346"/>
                    <a:pt x="693711" y="123935"/>
                  </a:cubicBezTo>
                  <a:cubicBezTo>
                    <a:pt x="693711" y="160524"/>
                    <a:pt x="664687" y="190185"/>
                    <a:pt x="628883" y="190185"/>
                  </a:cubicBezTo>
                  <a:close/>
                  <a:moveTo>
                    <a:pt x="444992" y="190185"/>
                  </a:moveTo>
                  <a:cubicBezTo>
                    <a:pt x="409189" y="190185"/>
                    <a:pt x="380164" y="160524"/>
                    <a:pt x="380164" y="123935"/>
                  </a:cubicBezTo>
                  <a:cubicBezTo>
                    <a:pt x="380164" y="87346"/>
                    <a:pt x="409189" y="57685"/>
                    <a:pt x="444992" y="57685"/>
                  </a:cubicBezTo>
                  <a:cubicBezTo>
                    <a:pt x="480795" y="57685"/>
                    <a:pt x="509819" y="87346"/>
                    <a:pt x="509819" y="123935"/>
                  </a:cubicBezTo>
                  <a:cubicBezTo>
                    <a:pt x="509819" y="160524"/>
                    <a:pt x="480795" y="190185"/>
                    <a:pt x="444992" y="190185"/>
                  </a:cubicBezTo>
                  <a:close/>
                  <a:moveTo>
                    <a:pt x="261100" y="190185"/>
                  </a:moveTo>
                  <a:cubicBezTo>
                    <a:pt x="225297" y="190185"/>
                    <a:pt x="196273" y="160524"/>
                    <a:pt x="196273" y="123935"/>
                  </a:cubicBezTo>
                  <a:cubicBezTo>
                    <a:pt x="196273" y="87346"/>
                    <a:pt x="225297" y="57685"/>
                    <a:pt x="261100" y="57685"/>
                  </a:cubicBezTo>
                  <a:cubicBezTo>
                    <a:pt x="296904" y="57685"/>
                    <a:pt x="325928" y="87346"/>
                    <a:pt x="325928" y="123935"/>
                  </a:cubicBezTo>
                  <a:cubicBezTo>
                    <a:pt x="325928" y="160524"/>
                    <a:pt x="296904" y="190185"/>
                    <a:pt x="261100" y="190185"/>
                  </a:cubicBezTo>
                  <a:close/>
                  <a:moveTo>
                    <a:pt x="6446454" y="397695"/>
                  </a:moveTo>
                  <a:cubicBezTo>
                    <a:pt x="6410652" y="397695"/>
                    <a:pt x="6381628" y="368034"/>
                    <a:pt x="6381628" y="331445"/>
                  </a:cubicBezTo>
                  <a:cubicBezTo>
                    <a:pt x="6381628" y="294856"/>
                    <a:pt x="6410652" y="265195"/>
                    <a:pt x="6446454" y="265195"/>
                  </a:cubicBezTo>
                  <a:cubicBezTo>
                    <a:pt x="6482258" y="265195"/>
                    <a:pt x="6511281" y="294856"/>
                    <a:pt x="6511281" y="331445"/>
                  </a:cubicBezTo>
                  <a:cubicBezTo>
                    <a:pt x="6511281" y="368034"/>
                    <a:pt x="6482258" y="397695"/>
                    <a:pt x="6446454" y="397695"/>
                  </a:cubicBezTo>
                  <a:close/>
                  <a:moveTo>
                    <a:pt x="6262564" y="397695"/>
                  </a:moveTo>
                  <a:cubicBezTo>
                    <a:pt x="6226760" y="397695"/>
                    <a:pt x="6197736" y="368034"/>
                    <a:pt x="6197736" y="331445"/>
                  </a:cubicBezTo>
                  <a:cubicBezTo>
                    <a:pt x="6197736" y="294856"/>
                    <a:pt x="6226760" y="265195"/>
                    <a:pt x="6262564" y="265195"/>
                  </a:cubicBezTo>
                  <a:cubicBezTo>
                    <a:pt x="6298366" y="265195"/>
                    <a:pt x="6327390" y="294856"/>
                    <a:pt x="6327390" y="331445"/>
                  </a:cubicBezTo>
                  <a:cubicBezTo>
                    <a:pt x="6327390" y="368034"/>
                    <a:pt x="6298366" y="397695"/>
                    <a:pt x="6262564" y="397695"/>
                  </a:cubicBezTo>
                  <a:close/>
                  <a:moveTo>
                    <a:pt x="6078672" y="397695"/>
                  </a:moveTo>
                  <a:cubicBezTo>
                    <a:pt x="6042869" y="397695"/>
                    <a:pt x="6013845" y="368034"/>
                    <a:pt x="6013845" y="331445"/>
                  </a:cubicBezTo>
                  <a:cubicBezTo>
                    <a:pt x="6013845" y="294856"/>
                    <a:pt x="6042869" y="265195"/>
                    <a:pt x="6078672" y="265195"/>
                  </a:cubicBezTo>
                  <a:cubicBezTo>
                    <a:pt x="6114476" y="265195"/>
                    <a:pt x="6143500" y="294856"/>
                    <a:pt x="6143500" y="331445"/>
                  </a:cubicBezTo>
                  <a:cubicBezTo>
                    <a:pt x="6143500" y="368034"/>
                    <a:pt x="6114476" y="397695"/>
                    <a:pt x="6078672" y="397695"/>
                  </a:cubicBezTo>
                  <a:close/>
                  <a:moveTo>
                    <a:pt x="5894781" y="397695"/>
                  </a:moveTo>
                  <a:cubicBezTo>
                    <a:pt x="5858977" y="397695"/>
                    <a:pt x="5829953" y="368034"/>
                    <a:pt x="5829953" y="331445"/>
                  </a:cubicBezTo>
                  <a:cubicBezTo>
                    <a:pt x="5829953" y="294856"/>
                    <a:pt x="5858977" y="265195"/>
                    <a:pt x="5894781" y="265195"/>
                  </a:cubicBezTo>
                  <a:cubicBezTo>
                    <a:pt x="5930584" y="265195"/>
                    <a:pt x="5959608" y="294856"/>
                    <a:pt x="5959608" y="331445"/>
                  </a:cubicBezTo>
                  <a:cubicBezTo>
                    <a:pt x="5959608" y="368034"/>
                    <a:pt x="5930584" y="397695"/>
                    <a:pt x="5894781" y="397695"/>
                  </a:cubicBezTo>
                  <a:close/>
                  <a:moveTo>
                    <a:pt x="5710889" y="397695"/>
                  </a:moveTo>
                  <a:cubicBezTo>
                    <a:pt x="5675086" y="397695"/>
                    <a:pt x="5646062" y="368034"/>
                    <a:pt x="5646062" y="331445"/>
                  </a:cubicBezTo>
                  <a:cubicBezTo>
                    <a:pt x="5646062" y="294856"/>
                    <a:pt x="5675086" y="265195"/>
                    <a:pt x="5710889" y="265195"/>
                  </a:cubicBezTo>
                  <a:cubicBezTo>
                    <a:pt x="5746693" y="265195"/>
                    <a:pt x="5775717" y="294856"/>
                    <a:pt x="5775717" y="331445"/>
                  </a:cubicBezTo>
                  <a:cubicBezTo>
                    <a:pt x="5775717" y="368034"/>
                    <a:pt x="5746693" y="397695"/>
                    <a:pt x="5710889" y="397695"/>
                  </a:cubicBezTo>
                  <a:close/>
                  <a:moveTo>
                    <a:pt x="5526999" y="397695"/>
                  </a:moveTo>
                  <a:cubicBezTo>
                    <a:pt x="5491195" y="397695"/>
                    <a:pt x="5462171" y="368034"/>
                    <a:pt x="5462171" y="331445"/>
                  </a:cubicBezTo>
                  <a:cubicBezTo>
                    <a:pt x="5462171" y="294856"/>
                    <a:pt x="5491195" y="265195"/>
                    <a:pt x="5526999" y="265195"/>
                  </a:cubicBezTo>
                  <a:cubicBezTo>
                    <a:pt x="5562801" y="265195"/>
                    <a:pt x="5591826" y="294856"/>
                    <a:pt x="5591826" y="331445"/>
                  </a:cubicBezTo>
                  <a:cubicBezTo>
                    <a:pt x="5591826" y="368034"/>
                    <a:pt x="5562801" y="397695"/>
                    <a:pt x="5526999" y="397695"/>
                  </a:cubicBezTo>
                  <a:close/>
                  <a:moveTo>
                    <a:pt x="5328377" y="397695"/>
                  </a:moveTo>
                  <a:cubicBezTo>
                    <a:pt x="5292574" y="397695"/>
                    <a:pt x="5263550" y="368034"/>
                    <a:pt x="5263550" y="331445"/>
                  </a:cubicBezTo>
                  <a:cubicBezTo>
                    <a:pt x="5263550" y="294856"/>
                    <a:pt x="5292574" y="265195"/>
                    <a:pt x="5328377" y="265195"/>
                  </a:cubicBezTo>
                  <a:cubicBezTo>
                    <a:pt x="5364181" y="265195"/>
                    <a:pt x="5393205" y="294856"/>
                    <a:pt x="5393205" y="331445"/>
                  </a:cubicBezTo>
                  <a:cubicBezTo>
                    <a:pt x="5393205" y="368034"/>
                    <a:pt x="5364181" y="397695"/>
                    <a:pt x="5328377" y="397695"/>
                  </a:cubicBezTo>
                  <a:close/>
                  <a:moveTo>
                    <a:pt x="3831282" y="399713"/>
                  </a:moveTo>
                  <a:cubicBezTo>
                    <a:pt x="3795479" y="399713"/>
                    <a:pt x="3766455" y="370052"/>
                    <a:pt x="3766455" y="333463"/>
                  </a:cubicBezTo>
                  <a:cubicBezTo>
                    <a:pt x="3766455" y="296874"/>
                    <a:pt x="3795479" y="267213"/>
                    <a:pt x="3831282" y="267213"/>
                  </a:cubicBezTo>
                  <a:cubicBezTo>
                    <a:pt x="3867086" y="267213"/>
                    <a:pt x="3896110" y="296874"/>
                    <a:pt x="3896110" y="333463"/>
                  </a:cubicBezTo>
                  <a:cubicBezTo>
                    <a:pt x="3896110" y="370052"/>
                    <a:pt x="3867086" y="399713"/>
                    <a:pt x="3831282" y="399713"/>
                  </a:cubicBezTo>
                  <a:close/>
                  <a:moveTo>
                    <a:pt x="3647391" y="399713"/>
                  </a:moveTo>
                  <a:cubicBezTo>
                    <a:pt x="3611588" y="399713"/>
                    <a:pt x="3582563" y="370052"/>
                    <a:pt x="3582563" y="333463"/>
                  </a:cubicBezTo>
                  <a:cubicBezTo>
                    <a:pt x="3582563" y="296874"/>
                    <a:pt x="3611588" y="267213"/>
                    <a:pt x="3647391" y="267213"/>
                  </a:cubicBezTo>
                  <a:cubicBezTo>
                    <a:pt x="3683194" y="267213"/>
                    <a:pt x="3712218" y="296874"/>
                    <a:pt x="3712218" y="333463"/>
                  </a:cubicBezTo>
                  <a:cubicBezTo>
                    <a:pt x="3712218" y="370052"/>
                    <a:pt x="3683194" y="399713"/>
                    <a:pt x="3647391" y="399713"/>
                  </a:cubicBezTo>
                  <a:close/>
                  <a:moveTo>
                    <a:pt x="3463500" y="399713"/>
                  </a:moveTo>
                  <a:cubicBezTo>
                    <a:pt x="3427697" y="399713"/>
                    <a:pt x="3398673" y="370052"/>
                    <a:pt x="3398673" y="333463"/>
                  </a:cubicBezTo>
                  <a:cubicBezTo>
                    <a:pt x="3398673" y="296874"/>
                    <a:pt x="3427697" y="267213"/>
                    <a:pt x="3463500" y="267213"/>
                  </a:cubicBezTo>
                  <a:cubicBezTo>
                    <a:pt x="3499303" y="267213"/>
                    <a:pt x="3528328" y="296874"/>
                    <a:pt x="3528328" y="333463"/>
                  </a:cubicBezTo>
                  <a:cubicBezTo>
                    <a:pt x="3528328" y="370052"/>
                    <a:pt x="3499303" y="399713"/>
                    <a:pt x="3463500" y="399713"/>
                  </a:cubicBezTo>
                  <a:close/>
                  <a:moveTo>
                    <a:pt x="3279609" y="399713"/>
                  </a:moveTo>
                  <a:cubicBezTo>
                    <a:pt x="3243805" y="399713"/>
                    <a:pt x="3214781" y="370052"/>
                    <a:pt x="3214781" y="333463"/>
                  </a:cubicBezTo>
                  <a:cubicBezTo>
                    <a:pt x="3214781" y="296874"/>
                    <a:pt x="3243805" y="267213"/>
                    <a:pt x="3279609" y="267213"/>
                  </a:cubicBezTo>
                  <a:cubicBezTo>
                    <a:pt x="3315412" y="267213"/>
                    <a:pt x="3344436" y="296874"/>
                    <a:pt x="3344436" y="333463"/>
                  </a:cubicBezTo>
                  <a:cubicBezTo>
                    <a:pt x="3344436" y="370052"/>
                    <a:pt x="3315412" y="399713"/>
                    <a:pt x="3279609" y="399713"/>
                  </a:cubicBezTo>
                  <a:close/>
                  <a:moveTo>
                    <a:pt x="3095717" y="399713"/>
                  </a:moveTo>
                  <a:cubicBezTo>
                    <a:pt x="3059913" y="399713"/>
                    <a:pt x="3030889" y="370052"/>
                    <a:pt x="3030889" y="333463"/>
                  </a:cubicBezTo>
                  <a:cubicBezTo>
                    <a:pt x="3030889" y="296874"/>
                    <a:pt x="3059913" y="267213"/>
                    <a:pt x="3095717" y="267213"/>
                  </a:cubicBezTo>
                  <a:cubicBezTo>
                    <a:pt x="3131521" y="267213"/>
                    <a:pt x="3160545" y="296874"/>
                    <a:pt x="3160545" y="333463"/>
                  </a:cubicBezTo>
                  <a:cubicBezTo>
                    <a:pt x="3160545" y="370052"/>
                    <a:pt x="3131521" y="399713"/>
                    <a:pt x="3095717" y="399713"/>
                  </a:cubicBezTo>
                  <a:close/>
                  <a:moveTo>
                    <a:pt x="2911826" y="399713"/>
                  </a:moveTo>
                  <a:cubicBezTo>
                    <a:pt x="2876023" y="399713"/>
                    <a:pt x="2846998" y="370052"/>
                    <a:pt x="2846998" y="333463"/>
                  </a:cubicBezTo>
                  <a:cubicBezTo>
                    <a:pt x="2846998" y="296874"/>
                    <a:pt x="2876023" y="267213"/>
                    <a:pt x="2911826" y="267213"/>
                  </a:cubicBezTo>
                  <a:cubicBezTo>
                    <a:pt x="2947629" y="267213"/>
                    <a:pt x="2976653" y="296874"/>
                    <a:pt x="2976653" y="333463"/>
                  </a:cubicBezTo>
                  <a:cubicBezTo>
                    <a:pt x="2976653" y="370052"/>
                    <a:pt x="2947629" y="399713"/>
                    <a:pt x="2911826" y="399713"/>
                  </a:cubicBezTo>
                  <a:close/>
                  <a:moveTo>
                    <a:pt x="2713205" y="399713"/>
                  </a:moveTo>
                  <a:cubicBezTo>
                    <a:pt x="2677402" y="399713"/>
                    <a:pt x="2648378" y="370052"/>
                    <a:pt x="2648378" y="333463"/>
                  </a:cubicBezTo>
                  <a:cubicBezTo>
                    <a:pt x="2648378" y="296874"/>
                    <a:pt x="2677402" y="267213"/>
                    <a:pt x="2713205" y="267213"/>
                  </a:cubicBezTo>
                  <a:cubicBezTo>
                    <a:pt x="2749008" y="267213"/>
                    <a:pt x="2778033" y="296874"/>
                    <a:pt x="2778033" y="333463"/>
                  </a:cubicBezTo>
                  <a:cubicBezTo>
                    <a:pt x="2778033" y="370052"/>
                    <a:pt x="2749008" y="399713"/>
                    <a:pt x="2713205" y="399713"/>
                  </a:cubicBezTo>
                  <a:close/>
                  <a:moveTo>
                    <a:pt x="2514808" y="400722"/>
                  </a:moveTo>
                  <a:cubicBezTo>
                    <a:pt x="2479004" y="400722"/>
                    <a:pt x="2449981" y="371061"/>
                    <a:pt x="2449981" y="334472"/>
                  </a:cubicBezTo>
                  <a:cubicBezTo>
                    <a:pt x="2449981" y="297883"/>
                    <a:pt x="2479004" y="268222"/>
                    <a:pt x="2514808" y="268222"/>
                  </a:cubicBezTo>
                  <a:cubicBezTo>
                    <a:pt x="2550611" y="268222"/>
                    <a:pt x="2579636" y="297883"/>
                    <a:pt x="2579636" y="334472"/>
                  </a:cubicBezTo>
                  <a:cubicBezTo>
                    <a:pt x="2579636" y="371061"/>
                    <a:pt x="2550611" y="400722"/>
                    <a:pt x="2514808" y="400722"/>
                  </a:cubicBezTo>
                  <a:close/>
                  <a:moveTo>
                    <a:pt x="2330917" y="400722"/>
                  </a:moveTo>
                  <a:cubicBezTo>
                    <a:pt x="2295113" y="400722"/>
                    <a:pt x="2266089" y="371061"/>
                    <a:pt x="2266089" y="334472"/>
                  </a:cubicBezTo>
                  <a:cubicBezTo>
                    <a:pt x="2266089" y="297883"/>
                    <a:pt x="2295113" y="268222"/>
                    <a:pt x="2330917" y="268222"/>
                  </a:cubicBezTo>
                  <a:cubicBezTo>
                    <a:pt x="2366720" y="268222"/>
                    <a:pt x="2395744" y="297883"/>
                    <a:pt x="2395744" y="334472"/>
                  </a:cubicBezTo>
                  <a:cubicBezTo>
                    <a:pt x="2395744" y="371061"/>
                    <a:pt x="2366720" y="400722"/>
                    <a:pt x="2330917" y="400722"/>
                  </a:cubicBezTo>
                  <a:close/>
                  <a:moveTo>
                    <a:pt x="2147025" y="400722"/>
                  </a:moveTo>
                  <a:cubicBezTo>
                    <a:pt x="2111222" y="400722"/>
                    <a:pt x="2082197" y="371061"/>
                    <a:pt x="2082197" y="334472"/>
                  </a:cubicBezTo>
                  <a:cubicBezTo>
                    <a:pt x="2082197" y="297883"/>
                    <a:pt x="2111222" y="268222"/>
                    <a:pt x="2147025" y="268222"/>
                  </a:cubicBezTo>
                  <a:cubicBezTo>
                    <a:pt x="2182829" y="268222"/>
                    <a:pt x="2211853" y="297883"/>
                    <a:pt x="2211853" y="334472"/>
                  </a:cubicBezTo>
                  <a:cubicBezTo>
                    <a:pt x="2211853" y="371061"/>
                    <a:pt x="2182829" y="400722"/>
                    <a:pt x="2147025" y="400722"/>
                  </a:cubicBezTo>
                  <a:close/>
                  <a:moveTo>
                    <a:pt x="1963135" y="400722"/>
                  </a:moveTo>
                  <a:cubicBezTo>
                    <a:pt x="1927331" y="400722"/>
                    <a:pt x="1898307" y="371061"/>
                    <a:pt x="1898307" y="334472"/>
                  </a:cubicBezTo>
                  <a:cubicBezTo>
                    <a:pt x="1898307" y="297883"/>
                    <a:pt x="1927331" y="268222"/>
                    <a:pt x="1963135" y="268222"/>
                  </a:cubicBezTo>
                  <a:cubicBezTo>
                    <a:pt x="1998937" y="268222"/>
                    <a:pt x="2027962" y="297883"/>
                    <a:pt x="2027962" y="334472"/>
                  </a:cubicBezTo>
                  <a:cubicBezTo>
                    <a:pt x="2027962" y="371061"/>
                    <a:pt x="1998937" y="400722"/>
                    <a:pt x="1963135" y="400722"/>
                  </a:cubicBezTo>
                  <a:close/>
                  <a:moveTo>
                    <a:pt x="1779244" y="400722"/>
                  </a:moveTo>
                  <a:cubicBezTo>
                    <a:pt x="1743439" y="400722"/>
                    <a:pt x="1714416" y="371061"/>
                    <a:pt x="1714416" y="334472"/>
                  </a:cubicBezTo>
                  <a:cubicBezTo>
                    <a:pt x="1714416" y="297883"/>
                    <a:pt x="1743439" y="268222"/>
                    <a:pt x="1779244" y="268222"/>
                  </a:cubicBezTo>
                  <a:cubicBezTo>
                    <a:pt x="1815047" y="268222"/>
                    <a:pt x="1844072" y="297883"/>
                    <a:pt x="1844072" y="334472"/>
                  </a:cubicBezTo>
                  <a:cubicBezTo>
                    <a:pt x="1844072" y="371061"/>
                    <a:pt x="1815047" y="400722"/>
                    <a:pt x="1779244" y="400722"/>
                  </a:cubicBezTo>
                  <a:close/>
                  <a:moveTo>
                    <a:pt x="1595352" y="400722"/>
                  </a:moveTo>
                  <a:cubicBezTo>
                    <a:pt x="1559548" y="400722"/>
                    <a:pt x="1530525" y="371061"/>
                    <a:pt x="1530525" y="334472"/>
                  </a:cubicBezTo>
                  <a:cubicBezTo>
                    <a:pt x="1530525" y="297883"/>
                    <a:pt x="1559548" y="268222"/>
                    <a:pt x="1595352" y="268222"/>
                  </a:cubicBezTo>
                  <a:cubicBezTo>
                    <a:pt x="1631155" y="268222"/>
                    <a:pt x="1660179" y="297883"/>
                    <a:pt x="1660179" y="334472"/>
                  </a:cubicBezTo>
                  <a:cubicBezTo>
                    <a:pt x="1660179" y="371061"/>
                    <a:pt x="1631155" y="400722"/>
                    <a:pt x="1595352" y="400722"/>
                  </a:cubicBezTo>
                  <a:close/>
                  <a:moveTo>
                    <a:pt x="1396731" y="400722"/>
                  </a:moveTo>
                  <a:cubicBezTo>
                    <a:pt x="1360928" y="400722"/>
                    <a:pt x="1331904" y="371061"/>
                    <a:pt x="1331904" y="334472"/>
                  </a:cubicBezTo>
                  <a:cubicBezTo>
                    <a:pt x="1331904" y="297883"/>
                    <a:pt x="1360928" y="268222"/>
                    <a:pt x="1396731" y="268222"/>
                  </a:cubicBezTo>
                  <a:cubicBezTo>
                    <a:pt x="1432534" y="268222"/>
                    <a:pt x="1461559" y="297883"/>
                    <a:pt x="1461559" y="334472"/>
                  </a:cubicBezTo>
                  <a:cubicBezTo>
                    <a:pt x="1461559" y="371061"/>
                    <a:pt x="1432534" y="400722"/>
                    <a:pt x="1396731" y="400722"/>
                  </a:cubicBezTo>
                  <a:close/>
                  <a:moveTo>
                    <a:pt x="7751077" y="402741"/>
                  </a:moveTo>
                  <a:cubicBezTo>
                    <a:pt x="7715273" y="402741"/>
                    <a:pt x="7686249" y="373080"/>
                    <a:pt x="7686249" y="336491"/>
                  </a:cubicBezTo>
                  <a:cubicBezTo>
                    <a:pt x="7686249" y="299902"/>
                    <a:pt x="7715273" y="270241"/>
                    <a:pt x="7751077" y="270241"/>
                  </a:cubicBezTo>
                  <a:cubicBezTo>
                    <a:pt x="7786880" y="270241"/>
                    <a:pt x="7815905" y="299902"/>
                    <a:pt x="7815905" y="336491"/>
                  </a:cubicBezTo>
                  <a:cubicBezTo>
                    <a:pt x="7815905" y="373080"/>
                    <a:pt x="7786880" y="402741"/>
                    <a:pt x="7751077" y="402741"/>
                  </a:cubicBezTo>
                  <a:close/>
                  <a:moveTo>
                    <a:pt x="7567185" y="402741"/>
                  </a:moveTo>
                  <a:cubicBezTo>
                    <a:pt x="7531382" y="402741"/>
                    <a:pt x="7502357" y="373080"/>
                    <a:pt x="7502357" y="336491"/>
                  </a:cubicBezTo>
                  <a:cubicBezTo>
                    <a:pt x="7502357" y="299902"/>
                    <a:pt x="7531382" y="270241"/>
                    <a:pt x="7567185" y="270241"/>
                  </a:cubicBezTo>
                  <a:cubicBezTo>
                    <a:pt x="7602989" y="270241"/>
                    <a:pt x="7632013" y="299902"/>
                    <a:pt x="7632013" y="336491"/>
                  </a:cubicBezTo>
                  <a:cubicBezTo>
                    <a:pt x="7632013" y="373080"/>
                    <a:pt x="7602989" y="402741"/>
                    <a:pt x="7567185" y="402741"/>
                  </a:cubicBezTo>
                  <a:close/>
                  <a:moveTo>
                    <a:pt x="7383294" y="402741"/>
                  </a:moveTo>
                  <a:cubicBezTo>
                    <a:pt x="7347490" y="402741"/>
                    <a:pt x="7318466" y="373080"/>
                    <a:pt x="7318466" y="336491"/>
                  </a:cubicBezTo>
                  <a:cubicBezTo>
                    <a:pt x="7318466" y="299902"/>
                    <a:pt x="7347490" y="270241"/>
                    <a:pt x="7383294" y="270241"/>
                  </a:cubicBezTo>
                  <a:cubicBezTo>
                    <a:pt x="7419097" y="270241"/>
                    <a:pt x="7448122" y="299902"/>
                    <a:pt x="7448122" y="336491"/>
                  </a:cubicBezTo>
                  <a:cubicBezTo>
                    <a:pt x="7448122" y="373080"/>
                    <a:pt x="7419097" y="402741"/>
                    <a:pt x="7383294" y="402741"/>
                  </a:cubicBezTo>
                  <a:close/>
                  <a:moveTo>
                    <a:pt x="7199404" y="402741"/>
                  </a:moveTo>
                  <a:cubicBezTo>
                    <a:pt x="7163600" y="402741"/>
                    <a:pt x="7134576" y="373080"/>
                    <a:pt x="7134576" y="336491"/>
                  </a:cubicBezTo>
                  <a:cubicBezTo>
                    <a:pt x="7134576" y="299902"/>
                    <a:pt x="7163600" y="270241"/>
                    <a:pt x="7199404" y="270241"/>
                  </a:cubicBezTo>
                  <a:cubicBezTo>
                    <a:pt x="7235206" y="270241"/>
                    <a:pt x="7264230" y="299902"/>
                    <a:pt x="7264230" y="336491"/>
                  </a:cubicBezTo>
                  <a:cubicBezTo>
                    <a:pt x="7264230" y="373080"/>
                    <a:pt x="7235206" y="402741"/>
                    <a:pt x="7199404" y="402741"/>
                  </a:cubicBezTo>
                  <a:close/>
                  <a:moveTo>
                    <a:pt x="7015512" y="402741"/>
                  </a:moveTo>
                  <a:cubicBezTo>
                    <a:pt x="6979708" y="402741"/>
                    <a:pt x="6950684" y="373080"/>
                    <a:pt x="6950684" y="336491"/>
                  </a:cubicBezTo>
                  <a:cubicBezTo>
                    <a:pt x="6950684" y="299902"/>
                    <a:pt x="6979708" y="270241"/>
                    <a:pt x="7015512" y="270241"/>
                  </a:cubicBezTo>
                  <a:cubicBezTo>
                    <a:pt x="7051316" y="270241"/>
                    <a:pt x="7080340" y="299902"/>
                    <a:pt x="7080340" y="336491"/>
                  </a:cubicBezTo>
                  <a:cubicBezTo>
                    <a:pt x="7080340" y="373080"/>
                    <a:pt x="7051316" y="402741"/>
                    <a:pt x="7015512" y="402741"/>
                  </a:cubicBezTo>
                  <a:close/>
                  <a:moveTo>
                    <a:pt x="6831620" y="402741"/>
                  </a:moveTo>
                  <a:cubicBezTo>
                    <a:pt x="6795816" y="402741"/>
                    <a:pt x="6766792" y="373080"/>
                    <a:pt x="6766792" y="336491"/>
                  </a:cubicBezTo>
                  <a:cubicBezTo>
                    <a:pt x="6766792" y="299902"/>
                    <a:pt x="6795816" y="270241"/>
                    <a:pt x="6831620" y="270241"/>
                  </a:cubicBezTo>
                  <a:cubicBezTo>
                    <a:pt x="6867424" y="270241"/>
                    <a:pt x="6896448" y="299902"/>
                    <a:pt x="6896448" y="336491"/>
                  </a:cubicBezTo>
                  <a:cubicBezTo>
                    <a:pt x="6896448" y="373080"/>
                    <a:pt x="6867424" y="402741"/>
                    <a:pt x="6831620" y="402741"/>
                  </a:cubicBezTo>
                  <a:close/>
                  <a:moveTo>
                    <a:pt x="6633000" y="402741"/>
                  </a:moveTo>
                  <a:cubicBezTo>
                    <a:pt x="6597196" y="402741"/>
                    <a:pt x="6568172" y="373080"/>
                    <a:pt x="6568172" y="336491"/>
                  </a:cubicBezTo>
                  <a:cubicBezTo>
                    <a:pt x="6568172" y="299902"/>
                    <a:pt x="6597196" y="270241"/>
                    <a:pt x="6633000" y="270241"/>
                  </a:cubicBezTo>
                  <a:cubicBezTo>
                    <a:pt x="6668802" y="270241"/>
                    <a:pt x="6697826" y="299902"/>
                    <a:pt x="6697826" y="336491"/>
                  </a:cubicBezTo>
                  <a:cubicBezTo>
                    <a:pt x="6697826" y="373080"/>
                    <a:pt x="6668802" y="402741"/>
                    <a:pt x="6633000" y="402741"/>
                  </a:cubicBezTo>
                  <a:close/>
                  <a:moveTo>
                    <a:pt x="5141831" y="404759"/>
                  </a:moveTo>
                  <a:cubicBezTo>
                    <a:pt x="5106028" y="404759"/>
                    <a:pt x="5077004" y="375098"/>
                    <a:pt x="5077004" y="338509"/>
                  </a:cubicBezTo>
                  <a:cubicBezTo>
                    <a:pt x="5077004" y="301920"/>
                    <a:pt x="5106028" y="272259"/>
                    <a:pt x="5141831" y="272259"/>
                  </a:cubicBezTo>
                  <a:cubicBezTo>
                    <a:pt x="5177635" y="272259"/>
                    <a:pt x="5206659" y="301920"/>
                    <a:pt x="5206659" y="338509"/>
                  </a:cubicBezTo>
                  <a:cubicBezTo>
                    <a:pt x="5206659" y="375098"/>
                    <a:pt x="5177635" y="404759"/>
                    <a:pt x="5141831" y="404759"/>
                  </a:cubicBezTo>
                  <a:close/>
                  <a:moveTo>
                    <a:pt x="4957940" y="404759"/>
                  </a:moveTo>
                  <a:cubicBezTo>
                    <a:pt x="4922136" y="404759"/>
                    <a:pt x="4893112" y="375098"/>
                    <a:pt x="4893112" y="338509"/>
                  </a:cubicBezTo>
                  <a:cubicBezTo>
                    <a:pt x="4893112" y="301920"/>
                    <a:pt x="4922136" y="272259"/>
                    <a:pt x="4957940" y="272259"/>
                  </a:cubicBezTo>
                  <a:cubicBezTo>
                    <a:pt x="4993744" y="272259"/>
                    <a:pt x="5022768" y="301920"/>
                    <a:pt x="5022768" y="338509"/>
                  </a:cubicBezTo>
                  <a:cubicBezTo>
                    <a:pt x="5022768" y="375098"/>
                    <a:pt x="4993744" y="404759"/>
                    <a:pt x="4957940" y="404759"/>
                  </a:cubicBezTo>
                  <a:close/>
                  <a:moveTo>
                    <a:pt x="4774048" y="404759"/>
                  </a:moveTo>
                  <a:cubicBezTo>
                    <a:pt x="4738246" y="404759"/>
                    <a:pt x="4709221" y="375098"/>
                    <a:pt x="4709221" y="338509"/>
                  </a:cubicBezTo>
                  <a:cubicBezTo>
                    <a:pt x="4709221" y="301920"/>
                    <a:pt x="4738246" y="272259"/>
                    <a:pt x="4774048" y="272259"/>
                  </a:cubicBezTo>
                  <a:cubicBezTo>
                    <a:pt x="4809852" y="272259"/>
                    <a:pt x="4838876" y="301920"/>
                    <a:pt x="4838876" y="338509"/>
                  </a:cubicBezTo>
                  <a:cubicBezTo>
                    <a:pt x="4838876" y="375098"/>
                    <a:pt x="4809852" y="404759"/>
                    <a:pt x="4774048" y="404759"/>
                  </a:cubicBezTo>
                  <a:close/>
                  <a:moveTo>
                    <a:pt x="4590158" y="404759"/>
                  </a:moveTo>
                  <a:cubicBezTo>
                    <a:pt x="4554354" y="404759"/>
                    <a:pt x="4525330" y="375098"/>
                    <a:pt x="4525330" y="338509"/>
                  </a:cubicBezTo>
                  <a:cubicBezTo>
                    <a:pt x="4525330" y="301920"/>
                    <a:pt x="4554354" y="272259"/>
                    <a:pt x="4590158" y="272259"/>
                  </a:cubicBezTo>
                  <a:cubicBezTo>
                    <a:pt x="4625961" y="272259"/>
                    <a:pt x="4654986" y="301920"/>
                    <a:pt x="4654986" y="338509"/>
                  </a:cubicBezTo>
                  <a:cubicBezTo>
                    <a:pt x="4654986" y="375098"/>
                    <a:pt x="4625961" y="404759"/>
                    <a:pt x="4590158" y="404759"/>
                  </a:cubicBezTo>
                  <a:close/>
                  <a:moveTo>
                    <a:pt x="4406266" y="404759"/>
                  </a:moveTo>
                  <a:cubicBezTo>
                    <a:pt x="4370463" y="404759"/>
                    <a:pt x="4341439" y="375098"/>
                    <a:pt x="4341439" y="338509"/>
                  </a:cubicBezTo>
                  <a:cubicBezTo>
                    <a:pt x="4341439" y="301920"/>
                    <a:pt x="4370463" y="272259"/>
                    <a:pt x="4406266" y="272259"/>
                  </a:cubicBezTo>
                  <a:cubicBezTo>
                    <a:pt x="4442070" y="272259"/>
                    <a:pt x="4471094" y="301920"/>
                    <a:pt x="4471094" y="338509"/>
                  </a:cubicBezTo>
                  <a:cubicBezTo>
                    <a:pt x="4471094" y="375098"/>
                    <a:pt x="4442070" y="404759"/>
                    <a:pt x="4406266" y="404759"/>
                  </a:cubicBezTo>
                  <a:close/>
                  <a:moveTo>
                    <a:pt x="4222375" y="404759"/>
                  </a:moveTo>
                  <a:cubicBezTo>
                    <a:pt x="4186571" y="404759"/>
                    <a:pt x="4157547" y="375098"/>
                    <a:pt x="4157547" y="338509"/>
                  </a:cubicBezTo>
                  <a:cubicBezTo>
                    <a:pt x="4157547" y="301920"/>
                    <a:pt x="4186571" y="272259"/>
                    <a:pt x="4222375" y="272259"/>
                  </a:cubicBezTo>
                  <a:cubicBezTo>
                    <a:pt x="4258178" y="272259"/>
                    <a:pt x="4287202" y="301920"/>
                    <a:pt x="4287202" y="338509"/>
                  </a:cubicBezTo>
                  <a:cubicBezTo>
                    <a:pt x="4287202" y="375098"/>
                    <a:pt x="4258178" y="404759"/>
                    <a:pt x="4222375" y="404759"/>
                  </a:cubicBezTo>
                  <a:close/>
                  <a:moveTo>
                    <a:pt x="4023753" y="404759"/>
                  </a:moveTo>
                  <a:cubicBezTo>
                    <a:pt x="3987951" y="404759"/>
                    <a:pt x="3958926" y="375098"/>
                    <a:pt x="3958926" y="338509"/>
                  </a:cubicBezTo>
                  <a:cubicBezTo>
                    <a:pt x="3958926" y="301920"/>
                    <a:pt x="3987951" y="272259"/>
                    <a:pt x="4023753" y="272259"/>
                  </a:cubicBezTo>
                  <a:cubicBezTo>
                    <a:pt x="4059557" y="272259"/>
                    <a:pt x="4088581" y="301920"/>
                    <a:pt x="4088581" y="338509"/>
                  </a:cubicBezTo>
                  <a:cubicBezTo>
                    <a:pt x="4088581" y="375098"/>
                    <a:pt x="4059557" y="404759"/>
                    <a:pt x="4023753" y="404759"/>
                  </a:cubicBezTo>
                  <a:close/>
                  <a:moveTo>
                    <a:pt x="1180557" y="407787"/>
                  </a:moveTo>
                  <a:cubicBezTo>
                    <a:pt x="1144753" y="407787"/>
                    <a:pt x="1115729" y="378126"/>
                    <a:pt x="1115729" y="341537"/>
                  </a:cubicBezTo>
                  <a:cubicBezTo>
                    <a:pt x="1115729" y="304948"/>
                    <a:pt x="1144753" y="275287"/>
                    <a:pt x="1180557" y="275287"/>
                  </a:cubicBezTo>
                  <a:cubicBezTo>
                    <a:pt x="1216361" y="275287"/>
                    <a:pt x="1245386" y="304948"/>
                    <a:pt x="1245386" y="341537"/>
                  </a:cubicBezTo>
                  <a:cubicBezTo>
                    <a:pt x="1245386" y="378126"/>
                    <a:pt x="1216361" y="407787"/>
                    <a:pt x="1180557" y="407787"/>
                  </a:cubicBezTo>
                  <a:close/>
                  <a:moveTo>
                    <a:pt x="996666" y="407787"/>
                  </a:moveTo>
                  <a:cubicBezTo>
                    <a:pt x="960862" y="407787"/>
                    <a:pt x="931839" y="378126"/>
                    <a:pt x="931839" y="341537"/>
                  </a:cubicBezTo>
                  <a:cubicBezTo>
                    <a:pt x="931839" y="304948"/>
                    <a:pt x="960862" y="275287"/>
                    <a:pt x="996666" y="275287"/>
                  </a:cubicBezTo>
                  <a:cubicBezTo>
                    <a:pt x="1032469" y="275287"/>
                    <a:pt x="1061494" y="304948"/>
                    <a:pt x="1061494" y="341537"/>
                  </a:cubicBezTo>
                  <a:cubicBezTo>
                    <a:pt x="1061494" y="378126"/>
                    <a:pt x="1032469" y="407787"/>
                    <a:pt x="996666" y="407787"/>
                  </a:cubicBezTo>
                  <a:close/>
                  <a:moveTo>
                    <a:pt x="812774" y="407787"/>
                  </a:moveTo>
                  <a:cubicBezTo>
                    <a:pt x="776971" y="407787"/>
                    <a:pt x="747946" y="378126"/>
                    <a:pt x="747946" y="341537"/>
                  </a:cubicBezTo>
                  <a:cubicBezTo>
                    <a:pt x="747946" y="304948"/>
                    <a:pt x="776971" y="275287"/>
                    <a:pt x="812774" y="275287"/>
                  </a:cubicBezTo>
                  <a:cubicBezTo>
                    <a:pt x="848579" y="275287"/>
                    <a:pt x="877601" y="304948"/>
                    <a:pt x="877601" y="341537"/>
                  </a:cubicBezTo>
                  <a:cubicBezTo>
                    <a:pt x="877601" y="378126"/>
                    <a:pt x="848579" y="407787"/>
                    <a:pt x="812774" y="407787"/>
                  </a:cubicBezTo>
                  <a:close/>
                  <a:moveTo>
                    <a:pt x="628883" y="407787"/>
                  </a:moveTo>
                  <a:cubicBezTo>
                    <a:pt x="593080" y="407787"/>
                    <a:pt x="564056" y="378126"/>
                    <a:pt x="564056" y="341537"/>
                  </a:cubicBezTo>
                  <a:cubicBezTo>
                    <a:pt x="564056" y="304948"/>
                    <a:pt x="593080" y="275287"/>
                    <a:pt x="628883" y="275287"/>
                  </a:cubicBezTo>
                  <a:cubicBezTo>
                    <a:pt x="664687" y="275287"/>
                    <a:pt x="693711" y="304948"/>
                    <a:pt x="693711" y="341537"/>
                  </a:cubicBezTo>
                  <a:cubicBezTo>
                    <a:pt x="693711" y="378126"/>
                    <a:pt x="664687" y="407787"/>
                    <a:pt x="628883" y="407787"/>
                  </a:cubicBezTo>
                  <a:close/>
                  <a:moveTo>
                    <a:pt x="444992" y="407787"/>
                  </a:moveTo>
                  <a:cubicBezTo>
                    <a:pt x="409189" y="407787"/>
                    <a:pt x="380164" y="378126"/>
                    <a:pt x="380164" y="341537"/>
                  </a:cubicBezTo>
                  <a:cubicBezTo>
                    <a:pt x="380164" y="304948"/>
                    <a:pt x="409189" y="275287"/>
                    <a:pt x="444992" y="275287"/>
                  </a:cubicBezTo>
                  <a:cubicBezTo>
                    <a:pt x="480795" y="275287"/>
                    <a:pt x="509819" y="304948"/>
                    <a:pt x="509819" y="341537"/>
                  </a:cubicBezTo>
                  <a:cubicBezTo>
                    <a:pt x="509819" y="378126"/>
                    <a:pt x="480795" y="407787"/>
                    <a:pt x="444992" y="407787"/>
                  </a:cubicBezTo>
                  <a:close/>
                  <a:moveTo>
                    <a:pt x="261100" y="407787"/>
                  </a:moveTo>
                  <a:cubicBezTo>
                    <a:pt x="225297" y="407787"/>
                    <a:pt x="196273" y="378126"/>
                    <a:pt x="196273" y="341537"/>
                  </a:cubicBezTo>
                  <a:cubicBezTo>
                    <a:pt x="196273" y="304948"/>
                    <a:pt x="225297" y="275287"/>
                    <a:pt x="261100" y="275287"/>
                  </a:cubicBezTo>
                  <a:cubicBezTo>
                    <a:pt x="296904" y="275287"/>
                    <a:pt x="325928" y="304948"/>
                    <a:pt x="325928" y="341537"/>
                  </a:cubicBezTo>
                  <a:cubicBezTo>
                    <a:pt x="325928" y="378126"/>
                    <a:pt x="296904" y="407787"/>
                    <a:pt x="261100" y="407787"/>
                  </a:cubicBezTo>
                  <a:close/>
                  <a:moveTo>
                    <a:pt x="6454772" y="615298"/>
                  </a:moveTo>
                  <a:cubicBezTo>
                    <a:pt x="6418968" y="615298"/>
                    <a:pt x="6389944" y="585637"/>
                    <a:pt x="6389944" y="549048"/>
                  </a:cubicBezTo>
                  <a:cubicBezTo>
                    <a:pt x="6389944" y="512459"/>
                    <a:pt x="6418968" y="482798"/>
                    <a:pt x="6454772" y="482798"/>
                  </a:cubicBezTo>
                  <a:cubicBezTo>
                    <a:pt x="6490575" y="482798"/>
                    <a:pt x="6519600" y="512459"/>
                    <a:pt x="6519600" y="549048"/>
                  </a:cubicBezTo>
                  <a:cubicBezTo>
                    <a:pt x="6519600" y="585637"/>
                    <a:pt x="6490575" y="615298"/>
                    <a:pt x="6454772" y="615298"/>
                  </a:cubicBezTo>
                  <a:close/>
                  <a:moveTo>
                    <a:pt x="6270880" y="615298"/>
                  </a:moveTo>
                  <a:cubicBezTo>
                    <a:pt x="6235077" y="615298"/>
                    <a:pt x="6206052" y="585637"/>
                    <a:pt x="6206052" y="549048"/>
                  </a:cubicBezTo>
                  <a:cubicBezTo>
                    <a:pt x="6206052" y="512459"/>
                    <a:pt x="6235077" y="482798"/>
                    <a:pt x="6270880" y="482798"/>
                  </a:cubicBezTo>
                  <a:cubicBezTo>
                    <a:pt x="6306684" y="482798"/>
                    <a:pt x="6335708" y="512459"/>
                    <a:pt x="6335708" y="549048"/>
                  </a:cubicBezTo>
                  <a:cubicBezTo>
                    <a:pt x="6335708" y="585637"/>
                    <a:pt x="6306684" y="615298"/>
                    <a:pt x="6270880" y="615298"/>
                  </a:cubicBezTo>
                  <a:close/>
                  <a:moveTo>
                    <a:pt x="6086990" y="615298"/>
                  </a:moveTo>
                  <a:cubicBezTo>
                    <a:pt x="6051186" y="615298"/>
                    <a:pt x="6022162" y="585637"/>
                    <a:pt x="6022162" y="549048"/>
                  </a:cubicBezTo>
                  <a:cubicBezTo>
                    <a:pt x="6022162" y="512459"/>
                    <a:pt x="6051186" y="482798"/>
                    <a:pt x="6086990" y="482798"/>
                  </a:cubicBezTo>
                  <a:cubicBezTo>
                    <a:pt x="6122793" y="482798"/>
                    <a:pt x="6151817" y="512459"/>
                    <a:pt x="6151817" y="549048"/>
                  </a:cubicBezTo>
                  <a:cubicBezTo>
                    <a:pt x="6151817" y="585637"/>
                    <a:pt x="6122793" y="615298"/>
                    <a:pt x="6086990" y="615298"/>
                  </a:cubicBezTo>
                  <a:close/>
                  <a:moveTo>
                    <a:pt x="5903098" y="615298"/>
                  </a:moveTo>
                  <a:cubicBezTo>
                    <a:pt x="5867295" y="615298"/>
                    <a:pt x="5838270" y="585637"/>
                    <a:pt x="5838270" y="549048"/>
                  </a:cubicBezTo>
                  <a:cubicBezTo>
                    <a:pt x="5838270" y="512459"/>
                    <a:pt x="5867295" y="482798"/>
                    <a:pt x="5903098" y="482798"/>
                  </a:cubicBezTo>
                  <a:cubicBezTo>
                    <a:pt x="5938902" y="482798"/>
                    <a:pt x="5967926" y="512459"/>
                    <a:pt x="5967926" y="549048"/>
                  </a:cubicBezTo>
                  <a:cubicBezTo>
                    <a:pt x="5967926" y="585637"/>
                    <a:pt x="5938902" y="615298"/>
                    <a:pt x="5903098" y="615298"/>
                  </a:cubicBezTo>
                  <a:close/>
                  <a:moveTo>
                    <a:pt x="5719207" y="615298"/>
                  </a:moveTo>
                  <a:cubicBezTo>
                    <a:pt x="5683403" y="615298"/>
                    <a:pt x="5654379" y="585637"/>
                    <a:pt x="5654379" y="549048"/>
                  </a:cubicBezTo>
                  <a:cubicBezTo>
                    <a:pt x="5654379" y="512459"/>
                    <a:pt x="5683403" y="482798"/>
                    <a:pt x="5719207" y="482798"/>
                  </a:cubicBezTo>
                  <a:cubicBezTo>
                    <a:pt x="5755009" y="482798"/>
                    <a:pt x="5784034" y="512459"/>
                    <a:pt x="5784034" y="549048"/>
                  </a:cubicBezTo>
                  <a:cubicBezTo>
                    <a:pt x="5784034" y="585637"/>
                    <a:pt x="5755009" y="615298"/>
                    <a:pt x="5719207" y="615298"/>
                  </a:cubicBezTo>
                  <a:close/>
                  <a:moveTo>
                    <a:pt x="5535315" y="615298"/>
                  </a:moveTo>
                  <a:cubicBezTo>
                    <a:pt x="5499511" y="615298"/>
                    <a:pt x="5470487" y="585637"/>
                    <a:pt x="5470487" y="549048"/>
                  </a:cubicBezTo>
                  <a:cubicBezTo>
                    <a:pt x="5470487" y="512459"/>
                    <a:pt x="5499511" y="482798"/>
                    <a:pt x="5535315" y="482798"/>
                  </a:cubicBezTo>
                  <a:cubicBezTo>
                    <a:pt x="5571119" y="482798"/>
                    <a:pt x="5600143" y="512459"/>
                    <a:pt x="5600143" y="549048"/>
                  </a:cubicBezTo>
                  <a:cubicBezTo>
                    <a:pt x="5600143" y="585637"/>
                    <a:pt x="5571119" y="615298"/>
                    <a:pt x="5535315" y="615298"/>
                  </a:cubicBezTo>
                  <a:close/>
                  <a:moveTo>
                    <a:pt x="5336695" y="615298"/>
                  </a:moveTo>
                  <a:cubicBezTo>
                    <a:pt x="5300891" y="615298"/>
                    <a:pt x="5271867" y="585637"/>
                    <a:pt x="5271867" y="549048"/>
                  </a:cubicBezTo>
                  <a:cubicBezTo>
                    <a:pt x="5271867" y="512459"/>
                    <a:pt x="5300891" y="482798"/>
                    <a:pt x="5336695" y="482798"/>
                  </a:cubicBezTo>
                  <a:cubicBezTo>
                    <a:pt x="5372498" y="482798"/>
                    <a:pt x="5401522" y="512459"/>
                    <a:pt x="5401522" y="549048"/>
                  </a:cubicBezTo>
                  <a:cubicBezTo>
                    <a:pt x="5401522" y="585637"/>
                    <a:pt x="5372498" y="615298"/>
                    <a:pt x="5336695" y="615298"/>
                  </a:cubicBezTo>
                  <a:close/>
                  <a:moveTo>
                    <a:pt x="3839600" y="617316"/>
                  </a:moveTo>
                  <a:cubicBezTo>
                    <a:pt x="3803797" y="617316"/>
                    <a:pt x="3774772" y="587655"/>
                    <a:pt x="3774772" y="551066"/>
                  </a:cubicBezTo>
                  <a:cubicBezTo>
                    <a:pt x="3774772" y="514477"/>
                    <a:pt x="3803797" y="484816"/>
                    <a:pt x="3839600" y="484816"/>
                  </a:cubicBezTo>
                  <a:cubicBezTo>
                    <a:pt x="3875403" y="484816"/>
                    <a:pt x="3904427" y="514477"/>
                    <a:pt x="3904427" y="551066"/>
                  </a:cubicBezTo>
                  <a:cubicBezTo>
                    <a:pt x="3904427" y="587655"/>
                    <a:pt x="3875403" y="617316"/>
                    <a:pt x="3839600" y="617316"/>
                  </a:cubicBezTo>
                  <a:close/>
                  <a:moveTo>
                    <a:pt x="3655709" y="617316"/>
                  </a:moveTo>
                  <a:cubicBezTo>
                    <a:pt x="3619905" y="617316"/>
                    <a:pt x="3590881" y="587655"/>
                    <a:pt x="3590881" y="551066"/>
                  </a:cubicBezTo>
                  <a:cubicBezTo>
                    <a:pt x="3590881" y="514477"/>
                    <a:pt x="3619905" y="484816"/>
                    <a:pt x="3655709" y="484816"/>
                  </a:cubicBezTo>
                  <a:cubicBezTo>
                    <a:pt x="3691512" y="484816"/>
                    <a:pt x="3720536" y="514477"/>
                    <a:pt x="3720536" y="551066"/>
                  </a:cubicBezTo>
                  <a:cubicBezTo>
                    <a:pt x="3720536" y="587655"/>
                    <a:pt x="3691512" y="617316"/>
                    <a:pt x="3655709" y="617316"/>
                  </a:cubicBezTo>
                  <a:close/>
                  <a:moveTo>
                    <a:pt x="3471818" y="617316"/>
                  </a:moveTo>
                  <a:cubicBezTo>
                    <a:pt x="3436014" y="617316"/>
                    <a:pt x="3406990" y="587655"/>
                    <a:pt x="3406990" y="551066"/>
                  </a:cubicBezTo>
                  <a:cubicBezTo>
                    <a:pt x="3406990" y="514477"/>
                    <a:pt x="3436014" y="484816"/>
                    <a:pt x="3471818" y="484816"/>
                  </a:cubicBezTo>
                  <a:cubicBezTo>
                    <a:pt x="3507621" y="484816"/>
                    <a:pt x="3536645" y="514477"/>
                    <a:pt x="3536645" y="551066"/>
                  </a:cubicBezTo>
                  <a:cubicBezTo>
                    <a:pt x="3536645" y="587655"/>
                    <a:pt x="3507621" y="617316"/>
                    <a:pt x="3471818" y="617316"/>
                  </a:cubicBezTo>
                  <a:close/>
                  <a:moveTo>
                    <a:pt x="3287926" y="617316"/>
                  </a:moveTo>
                  <a:cubicBezTo>
                    <a:pt x="3252122" y="617316"/>
                    <a:pt x="3223098" y="587655"/>
                    <a:pt x="3223098" y="551066"/>
                  </a:cubicBezTo>
                  <a:cubicBezTo>
                    <a:pt x="3223098" y="514477"/>
                    <a:pt x="3252122" y="484816"/>
                    <a:pt x="3287926" y="484816"/>
                  </a:cubicBezTo>
                  <a:cubicBezTo>
                    <a:pt x="3323730" y="484816"/>
                    <a:pt x="3352754" y="514477"/>
                    <a:pt x="3352754" y="551066"/>
                  </a:cubicBezTo>
                  <a:cubicBezTo>
                    <a:pt x="3352754" y="587655"/>
                    <a:pt x="3323730" y="617316"/>
                    <a:pt x="3287926" y="617316"/>
                  </a:cubicBezTo>
                  <a:close/>
                  <a:moveTo>
                    <a:pt x="3104034" y="617316"/>
                  </a:moveTo>
                  <a:cubicBezTo>
                    <a:pt x="3068231" y="617316"/>
                    <a:pt x="3039206" y="587655"/>
                    <a:pt x="3039206" y="551066"/>
                  </a:cubicBezTo>
                  <a:cubicBezTo>
                    <a:pt x="3039206" y="514477"/>
                    <a:pt x="3068231" y="484816"/>
                    <a:pt x="3104034" y="484816"/>
                  </a:cubicBezTo>
                  <a:cubicBezTo>
                    <a:pt x="3139837" y="484816"/>
                    <a:pt x="3168861" y="514477"/>
                    <a:pt x="3168861" y="551066"/>
                  </a:cubicBezTo>
                  <a:cubicBezTo>
                    <a:pt x="3168861" y="587655"/>
                    <a:pt x="3139837" y="617316"/>
                    <a:pt x="3104034" y="617316"/>
                  </a:cubicBezTo>
                  <a:close/>
                  <a:moveTo>
                    <a:pt x="2920143" y="617316"/>
                  </a:moveTo>
                  <a:cubicBezTo>
                    <a:pt x="2884339" y="617316"/>
                    <a:pt x="2855315" y="587655"/>
                    <a:pt x="2855315" y="551066"/>
                  </a:cubicBezTo>
                  <a:cubicBezTo>
                    <a:pt x="2855315" y="514477"/>
                    <a:pt x="2884339" y="484816"/>
                    <a:pt x="2920143" y="484816"/>
                  </a:cubicBezTo>
                  <a:cubicBezTo>
                    <a:pt x="2955946" y="484816"/>
                    <a:pt x="2984970" y="514477"/>
                    <a:pt x="2984970" y="551066"/>
                  </a:cubicBezTo>
                  <a:cubicBezTo>
                    <a:pt x="2984970" y="587655"/>
                    <a:pt x="2955946" y="617316"/>
                    <a:pt x="2920143" y="617316"/>
                  </a:cubicBezTo>
                  <a:close/>
                  <a:moveTo>
                    <a:pt x="2721523" y="617316"/>
                  </a:moveTo>
                  <a:cubicBezTo>
                    <a:pt x="2685719" y="617316"/>
                    <a:pt x="2656695" y="587655"/>
                    <a:pt x="2656695" y="551066"/>
                  </a:cubicBezTo>
                  <a:cubicBezTo>
                    <a:pt x="2656695" y="514477"/>
                    <a:pt x="2685719" y="484816"/>
                    <a:pt x="2721523" y="484816"/>
                  </a:cubicBezTo>
                  <a:cubicBezTo>
                    <a:pt x="2757326" y="484816"/>
                    <a:pt x="2786350" y="514477"/>
                    <a:pt x="2786350" y="551066"/>
                  </a:cubicBezTo>
                  <a:cubicBezTo>
                    <a:pt x="2786350" y="587655"/>
                    <a:pt x="2757326" y="617316"/>
                    <a:pt x="2721523" y="617316"/>
                  </a:cubicBezTo>
                  <a:close/>
                  <a:moveTo>
                    <a:pt x="2523126" y="618325"/>
                  </a:moveTo>
                  <a:cubicBezTo>
                    <a:pt x="2487322" y="618325"/>
                    <a:pt x="2458298" y="588664"/>
                    <a:pt x="2458298" y="552075"/>
                  </a:cubicBezTo>
                  <a:cubicBezTo>
                    <a:pt x="2458298" y="515486"/>
                    <a:pt x="2487322" y="485825"/>
                    <a:pt x="2523126" y="485825"/>
                  </a:cubicBezTo>
                  <a:cubicBezTo>
                    <a:pt x="2558929" y="485825"/>
                    <a:pt x="2587953" y="515486"/>
                    <a:pt x="2587953" y="552075"/>
                  </a:cubicBezTo>
                  <a:cubicBezTo>
                    <a:pt x="2587953" y="588664"/>
                    <a:pt x="2558929" y="618325"/>
                    <a:pt x="2523126" y="618325"/>
                  </a:cubicBezTo>
                  <a:close/>
                  <a:moveTo>
                    <a:pt x="2339234" y="618325"/>
                  </a:moveTo>
                  <a:cubicBezTo>
                    <a:pt x="2303430" y="618325"/>
                    <a:pt x="2274406" y="588664"/>
                    <a:pt x="2274406" y="552075"/>
                  </a:cubicBezTo>
                  <a:cubicBezTo>
                    <a:pt x="2274406" y="515486"/>
                    <a:pt x="2303430" y="485825"/>
                    <a:pt x="2339234" y="485825"/>
                  </a:cubicBezTo>
                  <a:cubicBezTo>
                    <a:pt x="2375038" y="485825"/>
                    <a:pt x="2404062" y="515486"/>
                    <a:pt x="2404062" y="552075"/>
                  </a:cubicBezTo>
                  <a:cubicBezTo>
                    <a:pt x="2404062" y="588664"/>
                    <a:pt x="2375038" y="618325"/>
                    <a:pt x="2339234" y="618325"/>
                  </a:cubicBezTo>
                  <a:close/>
                  <a:moveTo>
                    <a:pt x="2155343" y="618325"/>
                  </a:moveTo>
                  <a:cubicBezTo>
                    <a:pt x="2119540" y="618325"/>
                    <a:pt x="2090515" y="588664"/>
                    <a:pt x="2090515" y="552075"/>
                  </a:cubicBezTo>
                  <a:cubicBezTo>
                    <a:pt x="2090515" y="515486"/>
                    <a:pt x="2119540" y="485825"/>
                    <a:pt x="2155343" y="485825"/>
                  </a:cubicBezTo>
                  <a:cubicBezTo>
                    <a:pt x="2191146" y="485825"/>
                    <a:pt x="2220170" y="515486"/>
                    <a:pt x="2220170" y="552075"/>
                  </a:cubicBezTo>
                  <a:cubicBezTo>
                    <a:pt x="2220170" y="588664"/>
                    <a:pt x="2191146" y="618325"/>
                    <a:pt x="2155343" y="618325"/>
                  </a:cubicBezTo>
                  <a:close/>
                  <a:moveTo>
                    <a:pt x="1971452" y="618325"/>
                  </a:moveTo>
                  <a:cubicBezTo>
                    <a:pt x="1935648" y="618325"/>
                    <a:pt x="1906624" y="588664"/>
                    <a:pt x="1906624" y="552075"/>
                  </a:cubicBezTo>
                  <a:cubicBezTo>
                    <a:pt x="1906624" y="515486"/>
                    <a:pt x="1935648" y="485825"/>
                    <a:pt x="1971452" y="485825"/>
                  </a:cubicBezTo>
                  <a:cubicBezTo>
                    <a:pt x="2007255" y="485825"/>
                    <a:pt x="2036280" y="515486"/>
                    <a:pt x="2036280" y="552075"/>
                  </a:cubicBezTo>
                  <a:cubicBezTo>
                    <a:pt x="2036280" y="588664"/>
                    <a:pt x="2007255" y="618325"/>
                    <a:pt x="1971452" y="618325"/>
                  </a:cubicBezTo>
                  <a:close/>
                  <a:moveTo>
                    <a:pt x="1787561" y="618325"/>
                  </a:moveTo>
                  <a:cubicBezTo>
                    <a:pt x="1751756" y="618325"/>
                    <a:pt x="1722733" y="588664"/>
                    <a:pt x="1722733" y="552075"/>
                  </a:cubicBezTo>
                  <a:cubicBezTo>
                    <a:pt x="1722733" y="515486"/>
                    <a:pt x="1751756" y="485825"/>
                    <a:pt x="1787561" y="485825"/>
                  </a:cubicBezTo>
                  <a:cubicBezTo>
                    <a:pt x="1823363" y="485825"/>
                    <a:pt x="1852388" y="515486"/>
                    <a:pt x="1852388" y="552075"/>
                  </a:cubicBezTo>
                  <a:cubicBezTo>
                    <a:pt x="1852388" y="588664"/>
                    <a:pt x="1823363" y="618325"/>
                    <a:pt x="1787561" y="618325"/>
                  </a:cubicBezTo>
                  <a:close/>
                  <a:moveTo>
                    <a:pt x="1603668" y="618325"/>
                  </a:moveTo>
                  <a:cubicBezTo>
                    <a:pt x="1567865" y="618325"/>
                    <a:pt x="1538841" y="588664"/>
                    <a:pt x="1538841" y="552075"/>
                  </a:cubicBezTo>
                  <a:cubicBezTo>
                    <a:pt x="1538841" y="515486"/>
                    <a:pt x="1567865" y="485825"/>
                    <a:pt x="1603668" y="485825"/>
                  </a:cubicBezTo>
                  <a:cubicBezTo>
                    <a:pt x="1639472" y="485825"/>
                    <a:pt x="1668496" y="515486"/>
                    <a:pt x="1668496" y="552075"/>
                  </a:cubicBezTo>
                  <a:cubicBezTo>
                    <a:pt x="1668496" y="588664"/>
                    <a:pt x="1639472" y="618325"/>
                    <a:pt x="1603668" y="618325"/>
                  </a:cubicBezTo>
                  <a:close/>
                  <a:moveTo>
                    <a:pt x="1405048" y="618325"/>
                  </a:moveTo>
                  <a:cubicBezTo>
                    <a:pt x="1369246" y="618325"/>
                    <a:pt x="1340221" y="588664"/>
                    <a:pt x="1340221" y="552075"/>
                  </a:cubicBezTo>
                  <a:cubicBezTo>
                    <a:pt x="1340221" y="515486"/>
                    <a:pt x="1369246" y="485825"/>
                    <a:pt x="1405048" y="485825"/>
                  </a:cubicBezTo>
                  <a:cubicBezTo>
                    <a:pt x="1440851" y="485825"/>
                    <a:pt x="1469876" y="515486"/>
                    <a:pt x="1469876" y="552075"/>
                  </a:cubicBezTo>
                  <a:cubicBezTo>
                    <a:pt x="1469876" y="588664"/>
                    <a:pt x="1440851" y="618325"/>
                    <a:pt x="1405048" y="618325"/>
                  </a:cubicBezTo>
                  <a:close/>
                  <a:moveTo>
                    <a:pt x="7759394" y="620344"/>
                  </a:moveTo>
                  <a:cubicBezTo>
                    <a:pt x="7723590" y="620344"/>
                    <a:pt x="7694566" y="590683"/>
                    <a:pt x="7694566" y="554094"/>
                  </a:cubicBezTo>
                  <a:cubicBezTo>
                    <a:pt x="7694566" y="517505"/>
                    <a:pt x="7723590" y="487844"/>
                    <a:pt x="7759394" y="487844"/>
                  </a:cubicBezTo>
                  <a:cubicBezTo>
                    <a:pt x="7795198" y="487844"/>
                    <a:pt x="7824222" y="517505"/>
                    <a:pt x="7824222" y="554094"/>
                  </a:cubicBezTo>
                  <a:cubicBezTo>
                    <a:pt x="7824222" y="590683"/>
                    <a:pt x="7795198" y="620344"/>
                    <a:pt x="7759394" y="620344"/>
                  </a:cubicBezTo>
                  <a:close/>
                  <a:moveTo>
                    <a:pt x="7575503" y="620344"/>
                  </a:moveTo>
                  <a:cubicBezTo>
                    <a:pt x="7539700" y="620344"/>
                    <a:pt x="7510676" y="590683"/>
                    <a:pt x="7510676" y="554094"/>
                  </a:cubicBezTo>
                  <a:cubicBezTo>
                    <a:pt x="7510676" y="517505"/>
                    <a:pt x="7539700" y="487844"/>
                    <a:pt x="7575503" y="487844"/>
                  </a:cubicBezTo>
                  <a:cubicBezTo>
                    <a:pt x="7611306" y="487844"/>
                    <a:pt x="7640330" y="517505"/>
                    <a:pt x="7640330" y="554094"/>
                  </a:cubicBezTo>
                  <a:cubicBezTo>
                    <a:pt x="7640330" y="590683"/>
                    <a:pt x="7611306" y="620344"/>
                    <a:pt x="7575503" y="620344"/>
                  </a:cubicBezTo>
                  <a:close/>
                  <a:moveTo>
                    <a:pt x="7391612" y="620344"/>
                  </a:moveTo>
                  <a:cubicBezTo>
                    <a:pt x="7355809" y="620344"/>
                    <a:pt x="7326784" y="590683"/>
                    <a:pt x="7326784" y="554094"/>
                  </a:cubicBezTo>
                  <a:cubicBezTo>
                    <a:pt x="7326784" y="517505"/>
                    <a:pt x="7355809" y="487844"/>
                    <a:pt x="7391612" y="487844"/>
                  </a:cubicBezTo>
                  <a:cubicBezTo>
                    <a:pt x="7427415" y="487844"/>
                    <a:pt x="7456440" y="517505"/>
                    <a:pt x="7456440" y="554094"/>
                  </a:cubicBezTo>
                  <a:cubicBezTo>
                    <a:pt x="7456440" y="590683"/>
                    <a:pt x="7427415" y="620344"/>
                    <a:pt x="7391612" y="620344"/>
                  </a:cubicBezTo>
                  <a:close/>
                  <a:moveTo>
                    <a:pt x="7207720" y="620344"/>
                  </a:moveTo>
                  <a:cubicBezTo>
                    <a:pt x="7171917" y="620344"/>
                    <a:pt x="7142893" y="590683"/>
                    <a:pt x="7142893" y="554094"/>
                  </a:cubicBezTo>
                  <a:cubicBezTo>
                    <a:pt x="7142893" y="517505"/>
                    <a:pt x="7171917" y="487844"/>
                    <a:pt x="7207720" y="487844"/>
                  </a:cubicBezTo>
                  <a:cubicBezTo>
                    <a:pt x="7243524" y="487844"/>
                    <a:pt x="7272548" y="517505"/>
                    <a:pt x="7272548" y="554094"/>
                  </a:cubicBezTo>
                  <a:cubicBezTo>
                    <a:pt x="7272548" y="590683"/>
                    <a:pt x="7243524" y="620344"/>
                    <a:pt x="7207720" y="620344"/>
                  </a:cubicBezTo>
                  <a:close/>
                  <a:moveTo>
                    <a:pt x="7023828" y="620344"/>
                  </a:moveTo>
                  <a:cubicBezTo>
                    <a:pt x="6988026" y="620344"/>
                    <a:pt x="6959001" y="590683"/>
                    <a:pt x="6959001" y="554094"/>
                  </a:cubicBezTo>
                  <a:cubicBezTo>
                    <a:pt x="6959001" y="517505"/>
                    <a:pt x="6988026" y="487844"/>
                    <a:pt x="7023828" y="487844"/>
                  </a:cubicBezTo>
                  <a:cubicBezTo>
                    <a:pt x="7059632" y="487844"/>
                    <a:pt x="7088656" y="517505"/>
                    <a:pt x="7088656" y="554094"/>
                  </a:cubicBezTo>
                  <a:cubicBezTo>
                    <a:pt x="7088656" y="590683"/>
                    <a:pt x="7059632" y="620344"/>
                    <a:pt x="7023828" y="620344"/>
                  </a:cubicBezTo>
                  <a:close/>
                  <a:moveTo>
                    <a:pt x="6839937" y="620344"/>
                  </a:moveTo>
                  <a:cubicBezTo>
                    <a:pt x="6804134" y="620344"/>
                    <a:pt x="6775110" y="590683"/>
                    <a:pt x="6775110" y="554094"/>
                  </a:cubicBezTo>
                  <a:cubicBezTo>
                    <a:pt x="6775110" y="517505"/>
                    <a:pt x="6804134" y="487844"/>
                    <a:pt x="6839937" y="487844"/>
                  </a:cubicBezTo>
                  <a:cubicBezTo>
                    <a:pt x="6875741" y="487844"/>
                    <a:pt x="6904765" y="517505"/>
                    <a:pt x="6904765" y="554094"/>
                  </a:cubicBezTo>
                  <a:cubicBezTo>
                    <a:pt x="6904765" y="590683"/>
                    <a:pt x="6875741" y="620344"/>
                    <a:pt x="6839937" y="620344"/>
                  </a:cubicBezTo>
                  <a:close/>
                  <a:moveTo>
                    <a:pt x="6641318" y="620344"/>
                  </a:moveTo>
                  <a:cubicBezTo>
                    <a:pt x="6605514" y="620344"/>
                    <a:pt x="6576490" y="590683"/>
                    <a:pt x="6576490" y="554094"/>
                  </a:cubicBezTo>
                  <a:cubicBezTo>
                    <a:pt x="6576490" y="517505"/>
                    <a:pt x="6605514" y="487844"/>
                    <a:pt x="6641318" y="487844"/>
                  </a:cubicBezTo>
                  <a:cubicBezTo>
                    <a:pt x="6677120" y="487844"/>
                    <a:pt x="6706144" y="517505"/>
                    <a:pt x="6706144" y="554094"/>
                  </a:cubicBezTo>
                  <a:cubicBezTo>
                    <a:pt x="6706144" y="590683"/>
                    <a:pt x="6677120" y="620344"/>
                    <a:pt x="6641318" y="620344"/>
                  </a:cubicBezTo>
                  <a:close/>
                  <a:moveTo>
                    <a:pt x="5150149" y="622362"/>
                  </a:moveTo>
                  <a:cubicBezTo>
                    <a:pt x="5114345" y="622362"/>
                    <a:pt x="5085321" y="592701"/>
                    <a:pt x="5085321" y="556112"/>
                  </a:cubicBezTo>
                  <a:cubicBezTo>
                    <a:pt x="5085321" y="519523"/>
                    <a:pt x="5114345" y="489862"/>
                    <a:pt x="5150149" y="489862"/>
                  </a:cubicBezTo>
                  <a:cubicBezTo>
                    <a:pt x="5185953" y="489862"/>
                    <a:pt x="5214976" y="519523"/>
                    <a:pt x="5214976" y="556112"/>
                  </a:cubicBezTo>
                  <a:cubicBezTo>
                    <a:pt x="5214976" y="592701"/>
                    <a:pt x="5185953" y="622362"/>
                    <a:pt x="5150149" y="622362"/>
                  </a:cubicBezTo>
                  <a:close/>
                  <a:moveTo>
                    <a:pt x="4966257" y="622362"/>
                  </a:moveTo>
                  <a:cubicBezTo>
                    <a:pt x="4930454" y="622362"/>
                    <a:pt x="4901430" y="592701"/>
                    <a:pt x="4901430" y="556112"/>
                  </a:cubicBezTo>
                  <a:cubicBezTo>
                    <a:pt x="4901430" y="519523"/>
                    <a:pt x="4930454" y="489862"/>
                    <a:pt x="4966257" y="489862"/>
                  </a:cubicBezTo>
                  <a:cubicBezTo>
                    <a:pt x="5002061" y="489862"/>
                    <a:pt x="5031085" y="519523"/>
                    <a:pt x="5031085" y="556112"/>
                  </a:cubicBezTo>
                  <a:cubicBezTo>
                    <a:pt x="5031085" y="592701"/>
                    <a:pt x="5002061" y="622362"/>
                    <a:pt x="4966257" y="622362"/>
                  </a:cubicBezTo>
                  <a:close/>
                  <a:moveTo>
                    <a:pt x="4782366" y="622362"/>
                  </a:moveTo>
                  <a:cubicBezTo>
                    <a:pt x="4746563" y="622362"/>
                    <a:pt x="4717539" y="592701"/>
                    <a:pt x="4717539" y="556112"/>
                  </a:cubicBezTo>
                  <a:cubicBezTo>
                    <a:pt x="4717539" y="519523"/>
                    <a:pt x="4746563" y="489862"/>
                    <a:pt x="4782366" y="489862"/>
                  </a:cubicBezTo>
                  <a:cubicBezTo>
                    <a:pt x="4818169" y="489862"/>
                    <a:pt x="4847193" y="519523"/>
                    <a:pt x="4847193" y="556112"/>
                  </a:cubicBezTo>
                  <a:cubicBezTo>
                    <a:pt x="4847193" y="592701"/>
                    <a:pt x="4818169" y="622362"/>
                    <a:pt x="4782366" y="622362"/>
                  </a:cubicBezTo>
                  <a:close/>
                  <a:moveTo>
                    <a:pt x="4598475" y="622362"/>
                  </a:moveTo>
                  <a:cubicBezTo>
                    <a:pt x="4562671" y="622362"/>
                    <a:pt x="4533648" y="592701"/>
                    <a:pt x="4533648" y="556112"/>
                  </a:cubicBezTo>
                  <a:cubicBezTo>
                    <a:pt x="4533648" y="519523"/>
                    <a:pt x="4562671" y="489862"/>
                    <a:pt x="4598475" y="489862"/>
                  </a:cubicBezTo>
                  <a:cubicBezTo>
                    <a:pt x="4634278" y="489862"/>
                    <a:pt x="4663303" y="519523"/>
                    <a:pt x="4663303" y="556112"/>
                  </a:cubicBezTo>
                  <a:cubicBezTo>
                    <a:pt x="4663303" y="592701"/>
                    <a:pt x="4634278" y="622362"/>
                    <a:pt x="4598475" y="622362"/>
                  </a:cubicBezTo>
                  <a:close/>
                  <a:moveTo>
                    <a:pt x="4414583" y="622362"/>
                  </a:moveTo>
                  <a:cubicBezTo>
                    <a:pt x="4378779" y="622362"/>
                    <a:pt x="4349755" y="592701"/>
                    <a:pt x="4349755" y="556112"/>
                  </a:cubicBezTo>
                  <a:cubicBezTo>
                    <a:pt x="4349755" y="519523"/>
                    <a:pt x="4378779" y="489862"/>
                    <a:pt x="4414583" y="489862"/>
                  </a:cubicBezTo>
                  <a:cubicBezTo>
                    <a:pt x="4450386" y="489862"/>
                    <a:pt x="4479410" y="519523"/>
                    <a:pt x="4479410" y="556112"/>
                  </a:cubicBezTo>
                  <a:cubicBezTo>
                    <a:pt x="4479410" y="592701"/>
                    <a:pt x="4450386" y="622362"/>
                    <a:pt x="4414583" y="622362"/>
                  </a:cubicBezTo>
                  <a:close/>
                  <a:moveTo>
                    <a:pt x="4230691" y="622362"/>
                  </a:moveTo>
                  <a:cubicBezTo>
                    <a:pt x="4194888" y="622362"/>
                    <a:pt x="4165863" y="592701"/>
                    <a:pt x="4165863" y="556112"/>
                  </a:cubicBezTo>
                  <a:cubicBezTo>
                    <a:pt x="4165863" y="519523"/>
                    <a:pt x="4194888" y="489862"/>
                    <a:pt x="4230691" y="489862"/>
                  </a:cubicBezTo>
                  <a:cubicBezTo>
                    <a:pt x="4266495" y="489862"/>
                    <a:pt x="4295519" y="519523"/>
                    <a:pt x="4295519" y="556112"/>
                  </a:cubicBezTo>
                  <a:cubicBezTo>
                    <a:pt x="4295519" y="592701"/>
                    <a:pt x="4266495" y="622362"/>
                    <a:pt x="4230691" y="622362"/>
                  </a:cubicBezTo>
                  <a:close/>
                  <a:moveTo>
                    <a:pt x="4032071" y="622362"/>
                  </a:moveTo>
                  <a:cubicBezTo>
                    <a:pt x="3996268" y="622362"/>
                    <a:pt x="3967243" y="592701"/>
                    <a:pt x="3967243" y="556112"/>
                  </a:cubicBezTo>
                  <a:cubicBezTo>
                    <a:pt x="3967243" y="519523"/>
                    <a:pt x="3996268" y="489862"/>
                    <a:pt x="4032071" y="489862"/>
                  </a:cubicBezTo>
                  <a:cubicBezTo>
                    <a:pt x="4067874" y="489862"/>
                    <a:pt x="4096898" y="519523"/>
                    <a:pt x="4096898" y="556112"/>
                  </a:cubicBezTo>
                  <a:cubicBezTo>
                    <a:pt x="4096898" y="592701"/>
                    <a:pt x="4067874" y="622362"/>
                    <a:pt x="4032071" y="622362"/>
                  </a:cubicBezTo>
                  <a:close/>
                  <a:moveTo>
                    <a:pt x="1188874" y="625390"/>
                  </a:moveTo>
                  <a:cubicBezTo>
                    <a:pt x="1153071" y="625390"/>
                    <a:pt x="1124047" y="595729"/>
                    <a:pt x="1124047" y="559140"/>
                  </a:cubicBezTo>
                  <a:cubicBezTo>
                    <a:pt x="1124047" y="522551"/>
                    <a:pt x="1153071" y="492890"/>
                    <a:pt x="1188874" y="492890"/>
                  </a:cubicBezTo>
                  <a:cubicBezTo>
                    <a:pt x="1224678" y="492890"/>
                    <a:pt x="1253702" y="522551"/>
                    <a:pt x="1253702" y="559140"/>
                  </a:cubicBezTo>
                  <a:cubicBezTo>
                    <a:pt x="1253702" y="595729"/>
                    <a:pt x="1224678" y="625390"/>
                    <a:pt x="1188874" y="625390"/>
                  </a:cubicBezTo>
                  <a:close/>
                  <a:moveTo>
                    <a:pt x="1004983" y="625390"/>
                  </a:moveTo>
                  <a:cubicBezTo>
                    <a:pt x="969180" y="625390"/>
                    <a:pt x="940155" y="595729"/>
                    <a:pt x="940155" y="559140"/>
                  </a:cubicBezTo>
                  <a:cubicBezTo>
                    <a:pt x="940155" y="522551"/>
                    <a:pt x="969180" y="492890"/>
                    <a:pt x="1004983" y="492890"/>
                  </a:cubicBezTo>
                  <a:cubicBezTo>
                    <a:pt x="1040786" y="492890"/>
                    <a:pt x="1069811" y="522551"/>
                    <a:pt x="1069811" y="559140"/>
                  </a:cubicBezTo>
                  <a:cubicBezTo>
                    <a:pt x="1069811" y="595729"/>
                    <a:pt x="1040786" y="625390"/>
                    <a:pt x="1004983" y="625390"/>
                  </a:cubicBezTo>
                  <a:close/>
                  <a:moveTo>
                    <a:pt x="821092" y="625390"/>
                  </a:moveTo>
                  <a:cubicBezTo>
                    <a:pt x="785288" y="625390"/>
                    <a:pt x="756264" y="595729"/>
                    <a:pt x="756264" y="559140"/>
                  </a:cubicBezTo>
                  <a:cubicBezTo>
                    <a:pt x="756264" y="522551"/>
                    <a:pt x="785288" y="492890"/>
                    <a:pt x="821092" y="492890"/>
                  </a:cubicBezTo>
                  <a:cubicBezTo>
                    <a:pt x="856895" y="492890"/>
                    <a:pt x="885920" y="522551"/>
                    <a:pt x="885920" y="559140"/>
                  </a:cubicBezTo>
                  <a:cubicBezTo>
                    <a:pt x="885920" y="595729"/>
                    <a:pt x="856895" y="625390"/>
                    <a:pt x="821092" y="625390"/>
                  </a:cubicBezTo>
                  <a:close/>
                  <a:moveTo>
                    <a:pt x="637202" y="625390"/>
                  </a:moveTo>
                  <a:cubicBezTo>
                    <a:pt x="601397" y="625390"/>
                    <a:pt x="572374" y="595729"/>
                    <a:pt x="572374" y="559140"/>
                  </a:cubicBezTo>
                  <a:cubicBezTo>
                    <a:pt x="572374" y="522551"/>
                    <a:pt x="601397" y="492890"/>
                    <a:pt x="637202" y="492890"/>
                  </a:cubicBezTo>
                  <a:cubicBezTo>
                    <a:pt x="673004" y="492890"/>
                    <a:pt x="702030" y="522551"/>
                    <a:pt x="702030" y="559140"/>
                  </a:cubicBezTo>
                  <a:cubicBezTo>
                    <a:pt x="702030" y="595729"/>
                    <a:pt x="673004" y="625390"/>
                    <a:pt x="637202" y="625390"/>
                  </a:cubicBezTo>
                  <a:close/>
                  <a:moveTo>
                    <a:pt x="453308" y="625390"/>
                  </a:moveTo>
                  <a:cubicBezTo>
                    <a:pt x="417506" y="625390"/>
                    <a:pt x="388481" y="595729"/>
                    <a:pt x="388481" y="559140"/>
                  </a:cubicBezTo>
                  <a:cubicBezTo>
                    <a:pt x="388481" y="522551"/>
                    <a:pt x="417506" y="492890"/>
                    <a:pt x="453308" y="492890"/>
                  </a:cubicBezTo>
                  <a:cubicBezTo>
                    <a:pt x="489112" y="492890"/>
                    <a:pt x="518136" y="522551"/>
                    <a:pt x="518136" y="559140"/>
                  </a:cubicBezTo>
                  <a:cubicBezTo>
                    <a:pt x="518136" y="595729"/>
                    <a:pt x="489112" y="625390"/>
                    <a:pt x="453308" y="625390"/>
                  </a:cubicBezTo>
                  <a:close/>
                  <a:moveTo>
                    <a:pt x="269417" y="625390"/>
                  </a:moveTo>
                  <a:cubicBezTo>
                    <a:pt x="233614" y="625390"/>
                    <a:pt x="204589" y="595729"/>
                    <a:pt x="204589" y="559140"/>
                  </a:cubicBezTo>
                  <a:cubicBezTo>
                    <a:pt x="204589" y="522551"/>
                    <a:pt x="233614" y="492890"/>
                    <a:pt x="269417" y="492890"/>
                  </a:cubicBezTo>
                  <a:cubicBezTo>
                    <a:pt x="305220" y="492890"/>
                    <a:pt x="334245" y="522551"/>
                    <a:pt x="334245" y="559140"/>
                  </a:cubicBezTo>
                  <a:cubicBezTo>
                    <a:pt x="334245" y="595729"/>
                    <a:pt x="305220" y="625390"/>
                    <a:pt x="269417" y="625390"/>
                  </a:cubicBezTo>
                  <a:close/>
                  <a:moveTo>
                    <a:pt x="70797" y="625390"/>
                  </a:moveTo>
                  <a:cubicBezTo>
                    <a:pt x="34993" y="625390"/>
                    <a:pt x="5970" y="595729"/>
                    <a:pt x="5970" y="559140"/>
                  </a:cubicBezTo>
                  <a:cubicBezTo>
                    <a:pt x="5970" y="522551"/>
                    <a:pt x="34993" y="492890"/>
                    <a:pt x="70797" y="492890"/>
                  </a:cubicBezTo>
                  <a:cubicBezTo>
                    <a:pt x="106601" y="492890"/>
                    <a:pt x="135625" y="522551"/>
                    <a:pt x="135625" y="559140"/>
                  </a:cubicBezTo>
                  <a:cubicBezTo>
                    <a:pt x="135625" y="595729"/>
                    <a:pt x="106601" y="625390"/>
                    <a:pt x="70797" y="625390"/>
                  </a:cubicBezTo>
                  <a:close/>
                  <a:moveTo>
                    <a:pt x="6454772" y="832900"/>
                  </a:moveTo>
                  <a:cubicBezTo>
                    <a:pt x="6418968" y="832900"/>
                    <a:pt x="6389944" y="803239"/>
                    <a:pt x="6389944" y="766650"/>
                  </a:cubicBezTo>
                  <a:cubicBezTo>
                    <a:pt x="6389944" y="730061"/>
                    <a:pt x="6418968" y="700400"/>
                    <a:pt x="6454772" y="700400"/>
                  </a:cubicBezTo>
                  <a:cubicBezTo>
                    <a:pt x="6490575" y="700400"/>
                    <a:pt x="6519600" y="730061"/>
                    <a:pt x="6519600" y="766650"/>
                  </a:cubicBezTo>
                  <a:cubicBezTo>
                    <a:pt x="6519600" y="803239"/>
                    <a:pt x="6490575" y="832900"/>
                    <a:pt x="6454772" y="832900"/>
                  </a:cubicBezTo>
                  <a:close/>
                  <a:moveTo>
                    <a:pt x="6270880" y="832900"/>
                  </a:moveTo>
                  <a:cubicBezTo>
                    <a:pt x="6235077" y="832900"/>
                    <a:pt x="6206052" y="803239"/>
                    <a:pt x="6206052" y="766650"/>
                  </a:cubicBezTo>
                  <a:cubicBezTo>
                    <a:pt x="6206052" y="730061"/>
                    <a:pt x="6235077" y="700400"/>
                    <a:pt x="6270880" y="700400"/>
                  </a:cubicBezTo>
                  <a:cubicBezTo>
                    <a:pt x="6306684" y="700400"/>
                    <a:pt x="6335708" y="730061"/>
                    <a:pt x="6335708" y="766650"/>
                  </a:cubicBezTo>
                  <a:cubicBezTo>
                    <a:pt x="6335708" y="803239"/>
                    <a:pt x="6306684" y="832900"/>
                    <a:pt x="6270880" y="832900"/>
                  </a:cubicBezTo>
                  <a:close/>
                  <a:moveTo>
                    <a:pt x="6086990" y="832900"/>
                  </a:moveTo>
                  <a:cubicBezTo>
                    <a:pt x="6051186" y="832900"/>
                    <a:pt x="6022162" y="803239"/>
                    <a:pt x="6022162" y="766650"/>
                  </a:cubicBezTo>
                  <a:cubicBezTo>
                    <a:pt x="6022162" y="730061"/>
                    <a:pt x="6051186" y="700400"/>
                    <a:pt x="6086990" y="700400"/>
                  </a:cubicBezTo>
                  <a:cubicBezTo>
                    <a:pt x="6122793" y="700400"/>
                    <a:pt x="6151817" y="730061"/>
                    <a:pt x="6151817" y="766650"/>
                  </a:cubicBezTo>
                  <a:cubicBezTo>
                    <a:pt x="6151817" y="803239"/>
                    <a:pt x="6122793" y="832900"/>
                    <a:pt x="6086990" y="832900"/>
                  </a:cubicBezTo>
                  <a:close/>
                  <a:moveTo>
                    <a:pt x="5903098" y="832900"/>
                  </a:moveTo>
                  <a:cubicBezTo>
                    <a:pt x="5867295" y="832900"/>
                    <a:pt x="5838270" y="803239"/>
                    <a:pt x="5838270" y="766650"/>
                  </a:cubicBezTo>
                  <a:cubicBezTo>
                    <a:pt x="5838270" y="730061"/>
                    <a:pt x="5867295" y="700400"/>
                    <a:pt x="5903098" y="700400"/>
                  </a:cubicBezTo>
                  <a:cubicBezTo>
                    <a:pt x="5938902" y="700400"/>
                    <a:pt x="5967926" y="730061"/>
                    <a:pt x="5967926" y="766650"/>
                  </a:cubicBezTo>
                  <a:cubicBezTo>
                    <a:pt x="5967926" y="803239"/>
                    <a:pt x="5938902" y="832900"/>
                    <a:pt x="5903098" y="832900"/>
                  </a:cubicBezTo>
                  <a:close/>
                  <a:moveTo>
                    <a:pt x="5719207" y="832900"/>
                  </a:moveTo>
                  <a:cubicBezTo>
                    <a:pt x="5683403" y="832900"/>
                    <a:pt x="5654379" y="803239"/>
                    <a:pt x="5654379" y="766650"/>
                  </a:cubicBezTo>
                  <a:cubicBezTo>
                    <a:pt x="5654379" y="730061"/>
                    <a:pt x="5683403" y="700400"/>
                    <a:pt x="5719207" y="700400"/>
                  </a:cubicBezTo>
                  <a:cubicBezTo>
                    <a:pt x="5755009" y="700400"/>
                    <a:pt x="5784034" y="730061"/>
                    <a:pt x="5784034" y="766650"/>
                  </a:cubicBezTo>
                  <a:cubicBezTo>
                    <a:pt x="5784034" y="803239"/>
                    <a:pt x="5755009" y="832900"/>
                    <a:pt x="5719207" y="832900"/>
                  </a:cubicBezTo>
                  <a:close/>
                  <a:moveTo>
                    <a:pt x="5535315" y="832900"/>
                  </a:moveTo>
                  <a:cubicBezTo>
                    <a:pt x="5499511" y="832900"/>
                    <a:pt x="5470487" y="803239"/>
                    <a:pt x="5470487" y="766650"/>
                  </a:cubicBezTo>
                  <a:cubicBezTo>
                    <a:pt x="5470487" y="730061"/>
                    <a:pt x="5499511" y="700400"/>
                    <a:pt x="5535315" y="700400"/>
                  </a:cubicBezTo>
                  <a:cubicBezTo>
                    <a:pt x="5571119" y="700400"/>
                    <a:pt x="5600143" y="730061"/>
                    <a:pt x="5600143" y="766650"/>
                  </a:cubicBezTo>
                  <a:cubicBezTo>
                    <a:pt x="5600143" y="803239"/>
                    <a:pt x="5571119" y="832900"/>
                    <a:pt x="5535315" y="832900"/>
                  </a:cubicBezTo>
                  <a:close/>
                  <a:moveTo>
                    <a:pt x="5336695" y="832900"/>
                  </a:moveTo>
                  <a:cubicBezTo>
                    <a:pt x="5300891" y="832900"/>
                    <a:pt x="5271867" y="803239"/>
                    <a:pt x="5271867" y="766650"/>
                  </a:cubicBezTo>
                  <a:cubicBezTo>
                    <a:pt x="5271867" y="730061"/>
                    <a:pt x="5300891" y="700400"/>
                    <a:pt x="5336695" y="700400"/>
                  </a:cubicBezTo>
                  <a:cubicBezTo>
                    <a:pt x="5372498" y="700400"/>
                    <a:pt x="5401522" y="730061"/>
                    <a:pt x="5401522" y="766650"/>
                  </a:cubicBezTo>
                  <a:cubicBezTo>
                    <a:pt x="5401522" y="803239"/>
                    <a:pt x="5372498" y="832900"/>
                    <a:pt x="5336695" y="832900"/>
                  </a:cubicBezTo>
                  <a:close/>
                  <a:moveTo>
                    <a:pt x="3839600" y="834918"/>
                  </a:moveTo>
                  <a:cubicBezTo>
                    <a:pt x="3803797" y="834918"/>
                    <a:pt x="3774772" y="805257"/>
                    <a:pt x="3774772" y="768668"/>
                  </a:cubicBezTo>
                  <a:cubicBezTo>
                    <a:pt x="3774772" y="732079"/>
                    <a:pt x="3803797" y="702418"/>
                    <a:pt x="3839600" y="702418"/>
                  </a:cubicBezTo>
                  <a:cubicBezTo>
                    <a:pt x="3875403" y="702418"/>
                    <a:pt x="3904427" y="732079"/>
                    <a:pt x="3904427" y="768668"/>
                  </a:cubicBezTo>
                  <a:cubicBezTo>
                    <a:pt x="3904427" y="805257"/>
                    <a:pt x="3875403" y="834918"/>
                    <a:pt x="3839600" y="834918"/>
                  </a:cubicBezTo>
                  <a:close/>
                  <a:moveTo>
                    <a:pt x="3655709" y="834918"/>
                  </a:moveTo>
                  <a:cubicBezTo>
                    <a:pt x="3619905" y="834918"/>
                    <a:pt x="3590881" y="805257"/>
                    <a:pt x="3590881" y="768668"/>
                  </a:cubicBezTo>
                  <a:cubicBezTo>
                    <a:pt x="3590881" y="732079"/>
                    <a:pt x="3619905" y="702418"/>
                    <a:pt x="3655709" y="702418"/>
                  </a:cubicBezTo>
                  <a:cubicBezTo>
                    <a:pt x="3691512" y="702418"/>
                    <a:pt x="3720536" y="732079"/>
                    <a:pt x="3720536" y="768668"/>
                  </a:cubicBezTo>
                  <a:cubicBezTo>
                    <a:pt x="3720536" y="805257"/>
                    <a:pt x="3691512" y="834918"/>
                    <a:pt x="3655709" y="834918"/>
                  </a:cubicBezTo>
                  <a:close/>
                  <a:moveTo>
                    <a:pt x="3471818" y="834918"/>
                  </a:moveTo>
                  <a:cubicBezTo>
                    <a:pt x="3436014" y="834918"/>
                    <a:pt x="3406990" y="805257"/>
                    <a:pt x="3406990" y="768668"/>
                  </a:cubicBezTo>
                  <a:cubicBezTo>
                    <a:pt x="3406990" y="732079"/>
                    <a:pt x="3436014" y="702418"/>
                    <a:pt x="3471818" y="702418"/>
                  </a:cubicBezTo>
                  <a:cubicBezTo>
                    <a:pt x="3507621" y="702418"/>
                    <a:pt x="3536645" y="732079"/>
                    <a:pt x="3536645" y="768668"/>
                  </a:cubicBezTo>
                  <a:cubicBezTo>
                    <a:pt x="3536645" y="805257"/>
                    <a:pt x="3507621" y="834918"/>
                    <a:pt x="3471818" y="834918"/>
                  </a:cubicBezTo>
                  <a:close/>
                  <a:moveTo>
                    <a:pt x="3287926" y="834918"/>
                  </a:moveTo>
                  <a:cubicBezTo>
                    <a:pt x="3252122" y="834918"/>
                    <a:pt x="3223098" y="805257"/>
                    <a:pt x="3223098" y="768668"/>
                  </a:cubicBezTo>
                  <a:cubicBezTo>
                    <a:pt x="3223098" y="732079"/>
                    <a:pt x="3252122" y="702418"/>
                    <a:pt x="3287926" y="702418"/>
                  </a:cubicBezTo>
                  <a:cubicBezTo>
                    <a:pt x="3323730" y="702418"/>
                    <a:pt x="3352754" y="732079"/>
                    <a:pt x="3352754" y="768668"/>
                  </a:cubicBezTo>
                  <a:cubicBezTo>
                    <a:pt x="3352754" y="805257"/>
                    <a:pt x="3323730" y="834918"/>
                    <a:pt x="3287926" y="834918"/>
                  </a:cubicBezTo>
                  <a:close/>
                  <a:moveTo>
                    <a:pt x="3104034" y="834918"/>
                  </a:moveTo>
                  <a:cubicBezTo>
                    <a:pt x="3068231" y="834918"/>
                    <a:pt x="3039206" y="805257"/>
                    <a:pt x="3039206" y="768668"/>
                  </a:cubicBezTo>
                  <a:cubicBezTo>
                    <a:pt x="3039206" y="732079"/>
                    <a:pt x="3068231" y="702418"/>
                    <a:pt x="3104034" y="702418"/>
                  </a:cubicBezTo>
                  <a:cubicBezTo>
                    <a:pt x="3139837" y="702418"/>
                    <a:pt x="3168861" y="732079"/>
                    <a:pt x="3168861" y="768668"/>
                  </a:cubicBezTo>
                  <a:cubicBezTo>
                    <a:pt x="3168861" y="805257"/>
                    <a:pt x="3139837" y="834918"/>
                    <a:pt x="3104034" y="834918"/>
                  </a:cubicBezTo>
                  <a:close/>
                  <a:moveTo>
                    <a:pt x="2920143" y="834918"/>
                  </a:moveTo>
                  <a:cubicBezTo>
                    <a:pt x="2884339" y="834918"/>
                    <a:pt x="2855315" y="805257"/>
                    <a:pt x="2855315" y="768668"/>
                  </a:cubicBezTo>
                  <a:cubicBezTo>
                    <a:pt x="2855315" y="732079"/>
                    <a:pt x="2884339" y="702418"/>
                    <a:pt x="2920143" y="702418"/>
                  </a:cubicBezTo>
                  <a:cubicBezTo>
                    <a:pt x="2955946" y="702418"/>
                    <a:pt x="2984970" y="732079"/>
                    <a:pt x="2984970" y="768668"/>
                  </a:cubicBezTo>
                  <a:cubicBezTo>
                    <a:pt x="2984970" y="805257"/>
                    <a:pt x="2955946" y="834918"/>
                    <a:pt x="2920143" y="834918"/>
                  </a:cubicBezTo>
                  <a:close/>
                  <a:moveTo>
                    <a:pt x="2721523" y="834918"/>
                  </a:moveTo>
                  <a:cubicBezTo>
                    <a:pt x="2685719" y="834918"/>
                    <a:pt x="2656695" y="805257"/>
                    <a:pt x="2656695" y="768668"/>
                  </a:cubicBezTo>
                  <a:cubicBezTo>
                    <a:pt x="2656695" y="732079"/>
                    <a:pt x="2685719" y="702418"/>
                    <a:pt x="2721523" y="702418"/>
                  </a:cubicBezTo>
                  <a:cubicBezTo>
                    <a:pt x="2757326" y="702418"/>
                    <a:pt x="2786350" y="732079"/>
                    <a:pt x="2786350" y="768668"/>
                  </a:cubicBezTo>
                  <a:cubicBezTo>
                    <a:pt x="2786350" y="805257"/>
                    <a:pt x="2757326" y="834918"/>
                    <a:pt x="2721523" y="834918"/>
                  </a:cubicBezTo>
                  <a:close/>
                  <a:moveTo>
                    <a:pt x="2523126" y="835927"/>
                  </a:moveTo>
                  <a:cubicBezTo>
                    <a:pt x="2487322" y="835927"/>
                    <a:pt x="2458298" y="806266"/>
                    <a:pt x="2458298" y="769677"/>
                  </a:cubicBezTo>
                  <a:cubicBezTo>
                    <a:pt x="2458298" y="733088"/>
                    <a:pt x="2487322" y="703427"/>
                    <a:pt x="2523126" y="703427"/>
                  </a:cubicBezTo>
                  <a:cubicBezTo>
                    <a:pt x="2558929" y="703427"/>
                    <a:pt x="2587953" y="733088"/>
                    <a:pt x="2587953" y="769677"/>
                  </a:cubicBezTo>
                  <a:cubicBezTo>
                    <a:pt x="2587953" y="806266"/>
                    <a:pt x="2558929" y="835927"/>
                    <a:pt x="2523126" y="835927"/>
                  </a:cubicBezTo>
                  <a:close/>
                  <a:moveTo>
                    <a:pt x="2339234" y="835927"/>
                  </a:moveTo>
                  <a:cubicBezTo>
                    <a:pt x="2303430" y="835927"/>
                    <a:pt x="2274406" y="806266"/>
                    <a:pt x="2274406" y="769677"/>
                  </a:cubicBezTo>
                  <a:cubicBezTo>
                    <a:pt x="2274406" y="733088"/>
                    <a:pt x="2303430" y="703427"/>
                    <a:pt x="2339234" y="703427"/>
                  </a:cubicBezTo>
                  <a:cubicBezTo>
                    <a:pt x="2375038" y="703427"/>
                    <a:pt x="2404062" y="733088"/>
                    <a:pt x="2404062" y="769677"/>
                  </a:cubicBezTo>
                  <a:cubicBezTo>
                    <a:pt x="2404062" y="806266"/>
                    <a:pt x="2375038" y="835927"/>
                    <a:pt x="2339234" y="835927"/>
                  </a:cubicBezTo>
                  <a:close/>
                  <a:moveTo>
                    <a:pt x="2155343" y="835927"/>
                  </a:moveTo>
                  <a:cubicBezTo>
                    <a:pt x="2119540" y="835927"/>
                    <a:pt x="2090515" y="806266"/>
                    <a:pt x="2090515" y="769677"/>
                  </a:cubicBezTo>
                  <a:cubicBezTo>
                    <a:pt x="2090515" y="733088"/>
                    <a:pt x="2119540" y="703427"/>
                    <a:pt x="2155343" y="703427"/>
                  </a:cubicBezTo>
                  <a:cubicBezTo>
                    <a:pt x="2191146" y="703427"/>
                    <a:pt x="2220170" y="733088"/>
                    <a:pt x="2220170" y="769677"/>
                  </a:cubicBezTo>
                  <a:cubicBezTo>
                    <a:pt x="2220170" y="806266"/>
                    <a:pt x="2191146" y="835927"/>
                    <a:pt x="2155343" y="835927"/>
                  </a:cubicBezTo>
                  <a:close/>
                  <a:moveTo>
                    <a:pt x="1971452" y="835927"/>
                  </a:moveTo>
                  <a:cubicBezTo>
                    <a:pt x="1935648" y="835927"/>
                    <a:pt x="1906624" y="806266"/>
                    <a:pt x="1906624" y="769677"/>
                  </a:cubicBezTo>
                  <a:cubicBezTo>
                    <a:pt x="1906624" y="733088"/>
                    <a:pt x="1935648" y="703427"/>
                    <a:pt x="1971452" y="703427"/>
                  </a:cubicBezTo>
                  <a:cubicBezTo>
                    <a:pt x="2007255" y="703427"/>
                    <a:pt x="2036280" y="733088"/>
                    <a:pt x="2036280" y="769677"/>
                  </a:cubicBezTo>
                  <a:cubicBezTo>
                    <a:pt x="2036280" y="806266"/>
                    <a:pt x="2007255" y="835927"/>
                    <a:pt x="1971452" y="835927"/>
                  </a:cubicBezTo>
                  <a:close/>
                  <a:moveTo>
                    <a:pt x="1787561" y="835927"/>
                  </a:moveTo>
                  <a:cubicBezTo>
                    <a:pt x="1751756" y="835927"/>
                    <a:pt x="1722733" y="806266"/>
                    <a:pt x="1722733" y="769677"/>
                  </a:cubicBezTo>
                  <a:cubicBezTo>
                    <a:pt x="1722733" y="733088"/>
                    <a:pt x="1751756" y="703427"/>
                    <a:pt x="1787561" y="703427"/>
                  </a:cubicBezTo>
                  <a:cubicBezTo>
                    <a:pt x="1823363" y="703427"/>
                    <a:pt x="1852388" y="733088"/>
                    <a:pt x="1852388" y="769677"/>
                  </a:cubicBezTo>
                  <a:cubicBezTo>
                    <a:pt x="1852388" y="806266"/>
                    <a:pt x="1823363" y="835927"/>
                    <a:pt x="1787561" y="835927"/>
                  </a:cubicBezTo>
                  <a:close/>
                  <a:moveTo>
                    <a:pt x="1603668" y="835927"/>
                  </a:moveTo>
                  <a:cubicBezTo>
                    <a:pt x="1567865" y="835927"/>
                    <a:pt x="1538841" y="806266"/>
                    <a:pt x="1538841" y="769677"/>
                  </a:cubicBezTo>
                  <a:cubicBezTo>
                    <a:pt x="1538841" y="733088"/>
                    <a:pt x="1567865" y="703427"/>
                    <a:pt x="1603668" y="703427"/>
                  </a:cubicBezTo>
                  <a:cubicBezTo>
                    <a:pt x="1639472" y="703427"/>
                    <a:pt x="1668496" y="733088"/>
                    <a:pt x="1668496" y="769677"/>
                  </a:cubicBezTo>
                  <a:cubicBezTo>
                    <a:pt x="1668496" y="806266"/>
                    <a:pt x="1639472" y="835927"/>
                    <a:pt x="1603668" y="835927"/>
                  </a:cubicBezTo>
                  <a:close/>
                  <a:moveTo>
                    <a:pt x="1405048" y="835927"/>
                  </a:moveTo>
                  <a:cubicBezTo>
                    <a:pt x="1369246" y="835927"/>
                    <a:pt x="1340221" y="806266"/>
                    <a:pt x="1340221" y="769677"/>
                  </a:cubicBezTo>
                  <a:cubicBezTo>
                    <a:pt x="1340221" y="733088"/>
                    <a:pt x="1369246" y="703427"/>
                    <a:pt x="1405048" y="703427"/>
                  </a:cubicBezTo>
                  <a:cubicBezTo>
                    <a:pt x="1440851" y="703427"/>
                    <a:pt x="1469876" y="733088"/>
                    <a:pt x="1469876" y="769677"/>
                  </a:cubicBezTo>
                  <a:cubicBezTo>
                    <a:pt x="1469876" y="806266"/>
                    <a:pt x="1440851" y="835927"/>
                    <a:pt x="1405048" y="835927"/>
                  </a:cubicBezTo>
                  <a:close/>
                  <a:moveTo>
                    <a:pt x="7759394" y="837946"/>
                  </a:moveTo>
                  <a:cubicBezTo>
                    <a:pt x="7723590" y="837946"/>
                    <a:pt x="7694566" y="808285"/>
                    <a:pt x="7694566" y="771696"/>
                  </a:cubicBezTo>
                  <a:cubicBezTo>
                    <a:pt x="7694566" y="735107"/>
                    <a:pt x="7723590" y="705446"/>
                    <a:pt x="7759394" y="705446"/>
                  </a:cubicBezTo>
                  <a:cubicBezTo>
                    <a:pt x="7795198" y="705446"/>
                    <a:pt x="7824222" y="735107"/>
                    <a:pt x="7824222" y="771696"/>
                  </a:cubicBezTo>
                  <a:cubicBezTo>
                    <a:pt x="7824222" y="808285"/>
                    <a:pt x="7795198" y="837946"/>
                    <a:pt x="7759394" y="837946"/>
                  </a:cubicBezTo>
                  <a:close/>
                  <a:moveTo>
                    <a:pt x="7575503" y="837946"/>
                  </a:moveTo>
                  <a:cubicBezTo>
                    <a:pt x="7539700" y="837946"/>
                    <a:pt x="7510676" y="808285"/>
                    <a:pt x="7510676" y="771696"/>
                  </a:cubicBezTo>
                  <a:cubicBezTo>
                    <a:pt x="7510676" y="735107"/>
                    <a:pt x="7539700" y="705446"/>
                    <a:pt x="7575503" y="705446"/>
                  </a:cubicBezTo>
                  <a:cubicBezTo>
                    <a:pt x="7611306" y="705446"/>
                    <a:pt x="7640330" y="735107"/>
                    <a:pt x="7640330" y="771696"/>
                  </a:cubicBezTo>
                  <a:cubicBezTo>
                    <a:pt x="7640330" y="808285"/>
                    <a:pt x="7611306" y="837946"/>
                    <a:pt x="7575503" y="837946"/>
                  </a:cubicBezTo>
                  <a:close/>
                  <a:moveTo>
                    <a:pt x="7391612" y="837946"/>
                  </a:moveTo>
                  <a:cubicBezTo>
                    <a:pt x="7355809" y="837946"/>
                    <a:pt x="7326784" y="808285"/>
                    <a:pt x="7326784" y="771696"/>
                  </a:cubicBezTo>
                  <a:cubicBezTo>
                    <a:pt x="7326784" y="735107"/>
                    <a:pt x="7355809" y="705446"/>
                    <a:pt x="7391612" y="705446"/>
                  </a:cubicBezTo>
                  <a:cubicBezTo>
                    <a:pt x="7427415" y="705446"/>
                    <a:pt x="7456440" y="735107"/>
                    <a:pt x="7456440" y="771696"/>
                  </a:cubicBezTo>
                  <a:cubicBezTo>
                    <a:pt x="7456440" y="808285"/>
                    <a:pt x="7427415" y="837946"/>
                    <a:pt x="7391612" y="837946"/>
                  </a:cubicBezTo>
                  <a:close/>
                  <a:moveTo>
                    <a:pt x="7207720" y="837946"/>
                  </a:moveTo>
                  <a:cubicBezTo>
                    <a:pt x="7171917" y="837946"/>
                    <a:pt x="7142893" y="808285"/>
                    <a:pt x="7142893" y="771696"/>
                  </a:cubicBezTo>
                  <a:cubicBezTo>
                    <a:pt x="7142893" y="735107"/>
                    <a:pt x="7171917" y="705446"/>
                    <a:pt x="7207720" y="705446"/>
                  </a:cubicBezTo>
                  <a:cubicBezTo>
                    <a:pt x="7243524" y="705446"/>
                    <a:pt x="7272548" y="735107"/>
                    <a:pt x="7272548" y="771696"/>
                  </a:cubicBezTo>
                  <a:cubicBezTo>
                    <a:pt x="7272548" y="808285"/>
                    <a:pt x="7243524" y="837946"/>
                    <a:pt x="7207720" y="837946"/>
                  </a:cubicBezTo>
                  <a:close/>
                  <a:moveTo>
                    <a:pt x="7023828" y="837946"/>
                  </a:moveTo>
                  <a:cubicBezTo>
                    <a:pt x="6988026" y="837946"/>
                    <a:pt x="6959001" y="808285"/>
                    <a:pt x="6959001" y="771696"/>
                  </a:cubicBezTo>
                  <a:cubicBezTo>
                    <a:pt x="6959001" y="735107"/>
                    <a:pt x="6988026" y="705446"/>
                    <a:pt x="7023828" y="705446"/>
                  </a:cubicBezTo>
                  <a:cubicBezTo>
                    <a:pt x="7059632" y="705446"/>
                    <a:pt x="7088656" y="735107"/>
                    <a:pt x="7088656" y="771696"/>
                  </a:cubicBezTo>
                  <a:cubicBezTo>
                    <a:pt x="7088656" y="808285"/>
                    <a:pt x="7059632" y="837946"/>
                    <a:pt x="7023828" y="837946"/>
                  </a:cubicBezTo>
                  <a:close/>
                  <a:moveTo>
                    <a:pt x="6839937" y="837946"/>
                  </a:moveTo>
                  <a:cubicBezTo>
                    <a:pt x="6804134" y="837946"/>
                    <a:pt x="6775110" y="808285"/>
                    <a:pt x="6775110" y="771696"/>
                  </a:cubicBezTo>
                  <a:cubicBezTo>
                    <a:pt x="6775110" y="735107"/>
                    <a:pt x="6804134" y="705446"/>
                    <a:pt x="6839937" y="705446"/>
                  </a:cubicBezTo>
                  <a:cubicBezTo>
                    <a:pt x="6875741" y="705446"/>
                    <a:pt x="6904765" y="735107"/>
                    <a:pt x="6904765" y="771696"/>
                  </a:cubicBezTo>
                  <a:cubicBezTo>
                    <a:pt x="6904765" y="808285"/>
                    <a:pt x="6875741" y="837946"/>
                    <a:pt x="6839937" y="837946"/>
                  </a:cubicBezTo>
                  <a:close/>
                  <a:moveTo>
                    <a:pt x="6641318" y="837946"/>
                  </a:moveTo>
                  <a:cubicBezTo>
                    <a:pt x="6605514" y="837946"/>
                    <a:pt x="6576490" y="808285"/>
                    <a:pt x="6576490" y="771696"/>
                  </a:cubicBezTo>
                  <a:cubicBezTo>
                    <a:pt x="6576490" y="735107"/>
                    <a:pt x="6605514" y="705446"/>
                    <a:pt x="6641318" y="705446"/>
                  </a:cubicBezTo>
                  <a:cubicBezTo>
                    <a:pt x="6677120" y="705446"/>
                    <a:pt x="6706144" y="735107"/>
                    <a:pt x="6706144" y="771696"/>
                  </a:cubicBezTo>
                  <a:cubicBezTo>
                    <a:pt x="6706144" y="808285"/>
                    <a:pt x="6677120" y="837946"/>
                    <a:pt x="6641318" y="837946"/>
                  </a:cubicBezTo>
                  <a:close/>
                  <a:moveTo>
                    <a:pt x="5150149" y="839964"/>
                  </a:moveTo>
                  <a:cubicBezTo>
                    <a:pt x="5114345" y="839964"/>
                    <a:pt x="5085321" y="810303"/>
                    <a:pt x="5085321" y="773714"/>
                  </a:cubicBezTo>
                  <a:cubicBezTo>
                    <a:pt x="5085321" y="737125"/>
                    <a:pt x="5114345" y="707464"/>
                    <a:pt x="5150149" y="707464"/>
                  </a:cubicBezTo>
                  <a:cubicBezTo>
                    <a:pt x="5185953" y="707464"/>
                    <a:pt x="5214976" y="737125"/>
                    <a:pt x="5214976" y="773714"/>
                  </a:cubicBezTo>
                  <a:cubicBezTo>
                    <a:pt x="5214976" y="810303"/>
                    <a:pt x="5185953" y="839964"/>
                    <a:pt x="5150149" y="839964"/>
                  </a:cubicBezTo>
                  <a:close/>
                  <a:moveTo>
                    <a:pt x="4966257" y="839964"/>
                  </a:moveTo>
                  <a:cubicBezTo>
                    <a:pt x="4930454" y="839964"/>
                    <a:pt x="4901430" y="810303"/>
                    <a:pt x="4901430" y="773714"/>
                  </a:cubicBezTo>
                  <a:cubicBezTo>
                    <a:pt x="4901430" y="737125"/>
                    <a:pt x="4930454" y="707464"/>
                    <a:pt x="4966257" y="707464"/>
                  </a:cubicBezTo>
                  <a:cubicBezTo>
                    <a:pt x="5002061" y="707464"/>
                    <a:pt x="5031085" y="737125"/>
                    <a:pt x="5031085" y="773714"/>
                  </a:cubicBezTo>
                  <a:cubicBezTo>
                    <a:pt x="5031085" y="810303"/>
                    <a:pt x="5002061" y="839964"/>
                    <a:pt x="4966257" y="839964"/>
                  </a:cubicBezTo>
                  <a:close/>
                  <a:moveTo>
                    <a:pt x="4782366" y="839964"/>
                  </a:moveTo>
                  <a:cubicBezTo>
                    <a:pt x="4746563" y="839964"/>
                    <a:pt x="4717539" y="810303"/>
                    <a:pt x="4717539" y="773714"/>
                  </a:cubicBezTo>
                  <a:cubicBezTo>
                    <a:pt x="4717539" y="737125"/>
                    <a:pt x="4746563" y="707464"/>
                    <a:pt x="4782366" y="707464"/>
                  </a:cubicBezTo>
                  <a:cubicBezTo>
                    <a:pt x="4818169" y="707464"/>
                    <a:pt x="4847193" y="737125"/>
                    <a:pt x="4847193" y="773714"/>
                  </a:cubicBezTo>
                  <a:cubicBezTo>
                    <a:pt x="4847193" y="810303"/>
                    <a:pt x="4818169" y="839964"/>
                    <a:pt x="4782366" y="839964"/>
                  </a:cubicBezTo>
                  <a:close/>
                  <a:moveTo>
                    <a:pt x="4598475" y="839964"/>
                  </a:moveTo>
                  <a:cubicBezTo>
                    <a:pt x="4562671" y="839964"/>
                    <a:pt x="4533648" y="810303"/>
                    <a:pt x="4533648" y="773714"/>
                  </a:cubicBezTo>
                  <a:cubicBezTo>
                    <a:pt x="4533648" y="737125"/>
                    <a:pt x="4562671" y="707464"/>
                    <a:pt x="4598475" y="707464"/>
                  </a:cubicBezTo>
                  <a:cubicBezTo>
                    <a:pt x="4634278" y="707464"/>
                    <a:pt x="4663303" y="737125"/>
                    <a:pt x="4663303" y="773714"/>
                  </a:cubicBezTo>
                  <a:cubicBezTo>
                    <a:pt x="4663303" y="810303"/>
                    <a:pt x="4634278" y="839964"/>
                    <a:pt x="4598475" y="839964"/>
                  </a:cubicBezTo>
                  <a:close/>
                  <a:moveTo>
                    <a:pt x="4414583" y="839964"/>
                  </a:moveTo>
                  <a:cubicBezTo>
                    <a:pt x="4378779" y="839964"/>
                    <a:pt x="4349755" y="810303"/>
                    <a:pt x="4349755" y="773714"/>
                  </a:cubicBezTo>
                  <a:cubicBezTo>
                    <a:pt x="4349755" y="737125"/>
                    <a:pt x="4378779" y="707464"/>
                    <a:pt x="4414583" y="707464"/>
                  </a:cubicBezTo>
                  <a:cubicBezTo>
                    <a:pt x="4450386" y="707464"/>
                    <a:pt x="4479410" y="737125"/>
                    <a:pt x="4479410" y="773714"/>
                  </a:cubicBezTo>
                  <a:cubicBezTo>
                    <a:pt x="4479410" y="810303"/>
                    <a:pt x="4450386" y="839964"/>
                    <a:pt x="4414583" y="839964"/>
                  </a:cubicBezTo>
                  <a:close/>
                  <a:moveTo>
                    <a:pt x="4230691" y="839964"/>
                  </a:moveTo>
                  <a:cubicBezTo>
                    <a:pt x="4194888" y="839964"/>
                    <a:pt x="4165863" y="810303"/>
                    <a:pt x="4165863" y="773714"/>
                  </a:cubicBezTo>
                  <a:cubicBezTo>
                    <a:pt x="4165863" y="737125"/>
                    <a:pt x="4194888" y="707464"/>
                    <a:pt x="4230691" y="707464"/>
                  </a:cubicBezTo>
                  <a:cubicBezTo>
                    <a:pt x="4266495" y="707464"/>
                    <a:pt x="4295519" y="737125"/>
                    <a:pt x="4295519" y="773714"/>
                  </a:cubicBezTo>
                  <a:cubicBezTo>
                    <a:pt x="4295519" y="810303"/>
                    <a:pt x="4266495" y="839964"/>
                    <a:pt x="4230691" y="839964"/>
                  </a:cubicBezTo>
                  <a:close/>
                  <a:moveTo>
                    <a:pt x="4032071" y="839964"/>
                  </a:moveTo>
                  <a:cubicBezTo>
                    <a:pt x="3996268" y="839964"/>
                    <a:pt x="3967243" y="810303"/>
                    <a:pt x="3967243" y="773714"/>
                  </a:cubicBezTo>
                  <a:cubicBezTo>
                    <a:pt x="3967243" y="737125"/>
                    <a:pt x="3996268" y="707464"/>
                    <a:pt x="4032071" y="707464"/>
                  </a:cubicBezTo>
                  <a:cubicBezTo>
                    <a:pt x="4067874" y="707464"/>
                    <a:pt x="4096898" y="737125"/>
                    <a:pt x="4096898" y="773714"/>
                  </a:cubicBezTo>
                  <a:cubicBezTo>
                    <a:pt x="4096898" y="810303"/>
                    <a:pt x="4067874" y="839964"/>
                    <a:pt x="4032071" y="839964"/>
                  </a:cubicBezTo>
                  <a:close/>
                  <a:moveTo>
                    <a:pt x="1188874" y="842992"/>
                  </a:moveTo>
                  <a:cubicBezTo>
                    <a:pt x="1153071" y="842992"/>
                    <a:pt x="1124047" y="813331"/>
                    <a:pt x="1124047" y="776742"/>
                  </a:cubicBezTo>
                  <a:cubicBezTo>
                    <a:pt x="1124047" y="740153"/>
                    <a:pt x="1153071" y="710492"/>
                    <a:pt x="1188874" y="710492"/>
                  </a:cubicBezTo>
                  <a:cubicBezTo>
                    <a:pt x="1224678" y="710492"/>
                    <a:pt x="1253702" y="740153"/>
                    <a:pt x="1253702" y="776742"/>
                  </a:cubicBezTo>
                  <a:cubicBezTo>
                    <a:pt x="1253702" y="813331"/>
                    <a:pt x="1224678" y="842992"/>
                    <a:pt x="1188874" y="842992"/>
                  </a:cubicBezTo>
                  <a:close/>
                  <a:moveTo>
                    <a:pt x="1004983" y="842992"/>
                  </a:moveTo>
                  <a:cubicBezTo>
                    <a:pt x="969180" y="842992"/>
                    <a:pt x="940155" y="813331"/>
                    <a:pt x="940155" y="776742"/>
                  </a:cubicBezTo>
                  <a:cubicBezTo>
                    <a:pt x="940155" y="740153"/>
                    <a:pt x="969180" y="710492"/>
                    <a:pt x="1004983" y="710492"/>
                  </a:cubicBezTo>
                  <a:cubicBezTo>
                    <a:pt x="1040786" y="710492"/>
                    <a:pt x="1069811" y="740153"/>
                    <a:pt x="1069811" y="776742"/>
                  </a:cubicBezTo>
                  <a:cubicBezTo>
                    <a:pt x="1069811" y="813331"/>
                    <a:pt x="1040786" y="842992"/>
                    <a:pt x="1004983" y="842992"/>
                  </a:cubicBezTo>
                  <a:close/>
                  <a:moveTo>
                    <a:pt x="821092" y="842992"/>
                  </a:moveTo>
                  <a:cubicBezTo>
                    <a:pt x="785288" y="842992"/>
                    <a:pt x="756264" y="813331"/>
                    <a:pt x="756264" y="776742"/>
                  </a:cubicBezTo>
                  <a:cubicBezTo>
                    <a:pt x="756264" y="740153"/>
                    <a:pt x="785288" y="710492"/>
                    <a:pt x="821092" y="710492"/>
                  </a:cubicBezTo>
                  <a:cubicBezTo>
                    <a:pt x="856895" y="710492"/>
                    <a:pt x="885920" y="740153"/>
                    <a:pt x="885920" y="776742"/>
                  </a:cubicBezTo>
                  <a:cubicBezTo>
                    <a:pt x="885920" y="813331"/>
                    <a:pt x="856895" y="842992"/>
                    <a:pt x="821092" y="842992"/>
                  </a:cubicBezTo>
                  <a:close/>
                  <a:moveTo>
                    <a:pt x="637202" y="842992"/>
                  </a:moveTo>
                  <a:cubicBezTo>
                    <a:pt x="601397" y="842992"/>
                    <a:pt x="572374" y="813331"/>
                    <a:pt x="572374" y="776742"/>
                  </a:cubicBezTo>
                  <a:cubicBezTo>
                    <a:pt x="572374" y="740153"/>
                    <a:pt x="601397" y="710492"/>
                    <a:pt x="637202" y="710492"/>
                  </a:cubicBezTo>
                  <a:cubicBezTo>
                    <a:pt x="673004" y="710492"/>
                    <a:pt x="702030" y="740153"/>
                    <a:pt x="702030" y="776742"/>
                  </a:cubicBezTo>
                  <a:cubicBezTo>
                    <a:pt x="702030" y="813331"/>
                    <a:pt x="673004" y="842992"/>
                    <a:pt x="637202" y="842992"/>
                  </a:cubicBezTo>
                  <a:close/>
                  <a:moveTo>
                    <a:pt x="453308" y="842992"/>
                  </a:moveTo>
                  <a:cubicBezTo>
                    <a:pt x="417506" y="842992"/>
                    <a:pt x="388481" y="813331"/>
                    <a:pt x="388481" y="776742"/>
                  </a:cubicBezTo>
                  <a:cubicBezTo>
                    <a:pt x="388481" y="740153"/>
                    <a:pt x="417506" y="710492"/>
                    <a:pt x="453308" y="710492"/>
                  </a:cubicBezTo>
                  <a:cubicBezTo>
                    <a:pt x="489112" y="710492"/>
                    <a:pt x="518136" y="740153"/>
                    <a:pt x="518136" y="776742"/>
                  </a:cubicBezTo>
                  <a:cubicBezTo>
                    <a:pt x="518136" y="813331"/>
                    <a:pt x="489112" y="842992"/>
                    <a:pt x="453308" y="842992"/>
                  </a:cubicBezTo>
                  <a:close/>
                  <a:moveTo>
                    <a:pt x="269417" y="842992"/>
                  </a:moveTo>
                  <a:cubicBezTo>
                    <a:pt x="233614" y="842992"/>
                    <a:pt x="204589" y="813331"/>
                    <a:pt x="204589" y="776742"/>
                  </a:cubicBezTo>
                  <a:cubicBezTo>
                    <a:pt x="204589" y="740153"/>
                    <a:pt x="233614" y="710492"/>
                    <a:pt x="269417" y="710492"/>
                  </a:cubicBezTo>
                  <a:cubicBezTo>
                    <a:pt x="305220" y="710492"/>
                    <a:pt x="334245" y="740153"/>
                    <a:pt x="334245" y="776742"/>
                  </a:cubicBezTo>
                  <a:cubicBezTo>
                    <a:pt x="334245" y="813331"/>
                    <a:pt x="305220" y="842992"/>
                    <a:pt x="269417" y="842992"/>
                  </a:cubicBezTo>
                  <a:close/>
                  <a:moveTo>
                    <a:pt x="70797" y="842992"/>
                  </a:moveTo>
                  <a:cubicBezTo>
                    <a:pt x="34993" y="842992"/>
                    <a:pt x="5970" y="813331"/>
                    <a:pt x="5970" y="776742"/>
                  </a:cubicBezTo>
                  <a:cubicBezTo>
                    <a:pt x="5970" y="740153"/>
                    <a:pt x="34993" y="710492"/>
                    <a:pt x="70797" y="710492"/>
                  </a:cubicBezTo>
                  <a:cubicBezTo>
                    <a:pt x="106601" y="710492"/>
                    <a:pt x="135625" y="740153"/>
                    <a:pt x="135625" y="776742"/>
                  </a:cubicBezTo>
                  <a:cubicBezTo>
                    <a:pt x="135625" y="813331"/>
                    <a:pt x="106601" y="842992"/>
                    <a:pt x="70797" y="842992"/>
                  </a:cubicBezTo>
                  <a:close/>
                  <a:moveTo>
                    <a:pt x="6454772" y="1044076"/>
                  </a:moveTo>
                  <a:cubicBezTo>
                    <a:pt x="6418968" y="1044076"/>
                    <a:pt x="6389944" y="1014415"/>
                    <a:pt x="6389944" y="977826"/>
                  </a:cubicBezTo>
                  <a:cubicBezTo>
                    <a:pt x="6389944" y="941237"/>
                    <a:pt x="6418968" y="911576"/>
                    <a:pt x="6454772" y="911576"/>
                  </a:cubicBezTo>
                  <a:cubicBezTo>
                    <a:pt x="6490575" y="911576"/>
                    <a:pt x="6519600" y="941237"/>
                    <a:pt x="6519600" y="977826"/>
                  </a:cubicBezTo>
                  <a:cubicBezTo>
                    <a:pt x="6519600" y="1014415"/>
                    <a:pt x="6490575" y="1044076"/>
                    <a:pt x="6454772" y="1044076"/>
                  </a:cubicBezTo>
                  <a:close/>
                  <a:moveTo>
                    <a:pt x="6270880" y="1044076"/>
                  </a:moveTo>
                  <a:cubicBezTo>
                    <a:pt x="6235077" y="1044076"/>
                    <a:pt x="6206052" y="1014415"/>
                    <a:pt x="6206052" y="977826"/>
                  </a:cubicBezTo>
                  <a:cubicBezTo>
                    <a:pt x="6206052" y="941237"/>
                    <a:pt x="6235077" y="911576"/>
                    <a:pt x="6270880" y="911576"/>
                  </a:cubicBezTo>
                  <a:cubicBezTo>
                    <a:pt x="6306684" y="911576"/>
                    <a:pt x="6335708" y="941237"/>
                    <a:pt x="6335708" y="977826"/>
                  </a:cubicBezTo>
                  <a:cubicBezTo>
                    <a:pt x="6335708" y="1014415"/>
                    <a:pt x="6306684" y="1044076"/>
                    <a:pt x="6270880" y="1044076"/>
                  </a:cubicBezTo>
                  <a:close/>
                  <a:moveTo>
                    <a:pt x="6086990" y="1044076"/>
                  </a:moveTo>
                  <a:cubicBezTo>
                    <a:pt x="6051186" y="1044076"/>
                    <a:pt x="6022162" y="1014415"/>
                    <a:pt x="6022162" y="977826"/>
                  </a:cubicBezTo>
                  <a:cubicBezTo>
                    <a:pt x="6022162" y="941237"/>
                    <a:pt x="6051186" y="911576"/>
                    <a:pt x="6086990" y="911576"/>
                  </a:cubicBezTo>
                  <a:cubicBezTo>
                    <a:pt x="6122793" y="911576"/>
                    <a:pt x="6151817" y="941237"/>
                    <a:pt x="6151817" y="977826"/>
                  </a:cubicBezTo>
                  <a:cubicBezTo>
                    <a:pt x="6151817" y="1014415"/>
                    <a:pt x="6122793" y="1044076"/>
                    <a:pt x="6086990" y="1044076"/>
                  </a:cubicBezTo>
                  <a:close/>
                  <a:moveTo>
                    <a:pt x="5903098" y="1044076"/>
                  </a:moveTo>
                  <a:cubicBezTo>
                    <a:pt x="5867295" y="1044076"/>
                    <a:pt x="5838270" y="1014415"/>
                    <a:pt x="5838270" y="977826"/>
                  </a:cubicBezTo>
                  <a:cubicBezTo>
                    <a:pt x="5838270" y="941237"/>
                    <a:pt x="5867295" y="911576"/>
                    <a:pt x="5903098" y="911576"/>
                  </a:cubicBezTo>
                  <a:cubicBezTo>
                    <a:pt x="5938902" y="911576"/>
                    <a:pt x="5967926" y="941237"/>
                    <a:pt x="5967926" y="977826"/>
                  </a:cubicBezTo>
                  <a:cubicBezTo>
                    <a:pt x="5967926" y="1014415"/>
                    <a:pt x="5938902" y="1044076"/>
                    <a:pt x="5903098" y="1044076"/>
                  </a:cubicBezTo>
                  <a:close/>
                  <a:moveTo>
                    <a:pt x="5719207" y="1044076"/>
                  </a:moveTo>
                  <a:cubicBezTo>
                    <a:pt x="5683403" y="1044076"/>
                    <a:pt x="5654379" y="1014415"/>
                    <a:pt x="5654379" y="977826"/>
                  </a:cubicBezTo>
                  <a:cubicBezTo>
                    <a:pt x="5654379" y="941237"/>
                    <a:pt x="5683403" y="911576"/>
                    <a:pt x="5719207" y="911576"/>
                  </a:cubicBezTo>
                  <a:cubicBezTo>
                    <a:pt x="5755009" y="911576"/>
                    <a:pt x="5784034" y="941237"/>
                    <a:pt x="5784034" y="977826"/>
                  </a:cubicBezTo>
                  <a:cubicBezTo>
                    <a:pt x="5784034" y="1014415"/>
                    <a:pt x="5755009" y="1044076"/>
                    <a:pt x="5719207" y="1044076"/>
                  </a:cubicBezTo>
                  <a:close/>
                  <a:moveTo>
                    <a:pt x="5535315" y="1044076"/>
                  </a:moveTo>
                  <a:cubicBezTo>
                    <a:pt x="5499511" y="1044076"/>
                    <a:pt x="5470487" y="1014415"/>
                    <a:pt x="5470487" y="977826"/>
                  </a:cubicBezTo>
                  <a:cubicBezTo>
                    <a:pt x="5470487" y="941237"/>
                    <a:pt x="5499511" y="911576"/>
                    <a:pt x="5535315" y="911576"/>
                  </a:cubicBezTo>
                  <a:cubicBezTo>
                    <a:pt x="5571119" y="911576"/>
                    <a:pt x="5600143" y="941237"/>
                    <a:pt x="5600143" y="977826"/>
                  </a:cubicBezTo>
                  <a:cubicBezTo>
                    <a:pt x="5600143" y="1014415"/>
                    <a:pt x="5571119" y="1044076"/>
                    <a:pt x="5535315" y="1044076"/>
                  </a:cubicBezTo>
                  <a:close/>
                  <a:moveTo>
                    <a:pt x="5336695" y="1044076"/>
                  </a:moveTo>
                  <a:cubicBezTo>
                    <a:pt x="5300891" y="1044076"/>
                    <a:pt x="5271867" y="1014415"/>
                    <a:pt x="5271867" y="977826"/>
                  </a:cubicBezTo>
                  <a:cubicBezTo>
                    <a:pt x="5271867" y="941237"/>
                    <a:pt x="5300891" y="911576"/>
                    <a:pt x="5336695" y="911576"/>
                  </a:cubicBezTo>
                  <a:cubicBezTo>
                    <a:pt x="5372498" y="911576"/>
                    <a:pt x="5401522" y="941237"/>
                    <a:pt x="5401522" y="977826"/>
                  </a:cubicBezTo>
                  <a:cubicBezTo>
                    <a:pt x="5401522" y="1014415"/>
                    <a:pt x="5372498" y="1044076"/>
                    <a:pt x="5336695" y="1044076"/>
                  </a:cubicBezTo>
                  <a:close/>
                  <a:moveTo>
                    <a:pt x="3839600" y="1046094"/>
                  </a:moveTo>
                  <a:cubicBezTo>
                    <a:pt x="3803797" y="1046094"/>
                    <a:pt x="3774772" y="1016433"/>
                    <a:pt x="3774772" y="979844"/>
                  </a:cubicBezTo>
                  <a:cubicBezTo>
                    <a:pt x="3774772" y="943255"/>
                    <a:pt x="3803797" y="913594"/>
                    <a:pt x="3839600" y="913594"/>
                  </a:cubicBezTo>
                  <a:cubicBezTo>
                    <a:pt x="3875403" y="913594"/>
                    <a:pt x="3904427" y="943255"/>
                    <a:pt x="3904427" y="979844"/>
                  </a:cubicBezTo>
                  <a:cubicBezTo>
                    <a:pt x="3904427" y="1016433"/>
                    <a:pt x="3875403" y="1046094"/>
                    <a:pt x="3839600" y="1046094"/>
                  </a:cubicBezTo>
                  <a:close/>
                  <a:moveTo>
                    <a:pt x="3655709" y="1046094"/>
                  </a:moveTo>
                  <a:cubicBezTo>
                    <a:pt x="3619905" y="1046094"/>
                    <a:pt x="3590881" y="1016433"/>
                    <a:pt x="3590881" y="979844"/>
                  </a:cubicBezTo>
                  <a:cubicBezTo>
                    <a:pt x="3590881" y="943255"/>
                    <a:pt x="3619905" y="913594"/>
                    <a:pt x="3655709" y="913594"/>
                  </a:cubicBezTo>
                  <a:cubicBezTo>
                    <a:pt x="3691512" y="913594"/>
                    <a:pt x="3720536" y="943255"/>
                    <a:pt x="3720536" y="979844"/>
                  </a:cubicBezTo>
                  <a:cubicBezTo>
                    <a:pt x="3720536" y="1016433"/>
                    <a:pt x="3691512" y="1046094"/>
                    <a:pt x="3655709" y="1046094"/>
                  </a:cubicBezTo>
                  <a:close/>
                  <a:moveTo>
                    <a:pt x="3471818" y="1046094"/>
                  </a:moveTo>
                  <a:cubicBezTo>
                    <a:pt x="3436014" y="1046094"/>
                    <a:pt x="3406990" y="1016433"/>
                    <a:pt x="3406990" y="979844"/>
                  </a:cubicBezTo>
                  <a:cubicBezTo>
                    <a:pt x="3406990" y="943255"/>
                    <a:pt x="3436014" y="913594"/>
                    <a:pt x="3471818" y="913594"/>
                  </a:cubicBezTo>
                  <a:cubicBezTo>
                    <a:pt x="3507621" y="913594"/>
                    <a:pt x="3536645" y="943255"/>
                    <a:pt x="3536645" y="979844"/>
                  </a:cubicBezTo>
                  <a:cubicBezTo>
                    <a:pt x="3536645" y="1016433"/>
                    <a:pt x="3507621" y="1046094"/>
                    <a:pt x="3471818" y="1046094"/>
                  </a:cubicBezTo>
                  <a:close/>
                  <a:moveTo>
                    <a:pt x="3287926" y="1046094"/>
                  </a:moveTo>
                  <a:cubicBezTo>
                    <a:pt x="3252122" y="1046094"/>
                    <a:pt x="3223098" y="1016433"/>
                    <a:pt x="3223098" y="979844"/>
                  </a:cubicBezTo>
                  <a:cubicBezTo>
                    <a:pt x="3223098" y="943255"/>
                    <a:pt x="3252122" y="913594"/>
                    <a:pt x="3287926" y="913594"/>
                  </a:cubicBezTo>
                  <a:cubicBezTo>
                    <a:pt x="3323730" y="913594"/>
                    <a:pt x="3352754" y="943255"/>
                    <a:pt x="3352754" y="979844"/>
                  </a:cubicBezTo>
                  <a:cubicBezTo>
                    <a:pt x="3352754" y="1016433"/>
                    <a:pt x="3323730" y="1046094"/>
                    <a:pt x="3287926" y="1046094"/>
                  </a:cubicBezTo>
                  <a:close/>
                  <a:moveTo>
                    <a:pt x="3104034" y="1046094"/>
                  </a:moveTo>
                  <a:cubicBezTo>
                    <a:pt x="3068231" y="1046094"/>
                    <a:pt x="3039206" y="1016433"/>
                    <a:pt x="3039206" y="979844"/>
                  </a:cubicBezTo>
                  <a:cubicBezTo>
                    <a:pt x="3039206" y="943255"/>
                    <a:pt x="3068231" y="913594"/>
                    <a:pt x="3104034" y="913594"/>
                  </a:cubicBezTo>
                  <a:cubicBezTo>
                    <a:pt x="3139837" y="913594"/>
                    <a:pt x="3168861" y="943255"/>
                    <a:pt x="3168861" y="979844"/>
                  </a:cubicBezTo>
                  <a:cubicBezTo>
                    <a:pt x="3168861" y="1016433"/>
                    <a:pt x="3139837" y="1046094"/>
                    <a:pt x="3104034" y="1046094"/>
                  </a:cubicBezTo>
                  <a:close/>
                  <a:moveTo>
                    <a:pt x="2920143" y="1046094"/>
                  </a:moveTo>
                  <a:cubicBezTo>
                    <a:pt x="2884339" y="1046094"/>
                    <a:pt x="2855315" y="1016433"/>
                    <a:pt x="2855315" y="979844"/>
                  </a:cubicBezTo>
                  <a:cubicBezTo>
                    <a:pt x="2855315" y="943255"/>
                    <a:pt x="2884339" y="913594"/>
                    <a:pt x="2920143" y="913594"/>
                  </a:cubicBezTo>
                  <a:cubicBezTo>
                    <a:pt x="2955946" y="913594"/>
                    <a:pt x="2984970" y="943255"/>
                    <a:pt x="2984970" y="979844"/>
                  </a:cubicBezTo>
                  <a:cubicBezTo>
                    <a:pt x="2984970" y="1016433"/>
                    <a:pt x="2955946" y="1046094"/>
                    <a:pt x="2920143" y="1046094"/>
                  </a:cubicBezTo>
                  <a:close/>
                  <a:moveTo>
                    <a:pt x="2721523" y="1046094"/>
                  </a:moveTo>
                  <a:cubicBezTo>
                    <a:pt x="2685719" y="1046094"/>
                    <a:pt x="2656695" y="1016433"/>
                    <a:pt x="2656695" y="979844"/>
                  </a:cubicBezTo>
                  <a:cubicBezTo>
                    <a:pt x="2656695" y="943255"/>
                    <a:pt x="2685719" y="913594"/>
                    <a:pt x="2721523" y="913594"/>
                  </a:cubicBezTo>
                  <a:cubicBezTo>
                    <a:pt x="2757326" y="913594"/>
                    <a:pt x="2786350" y="943255"/>
                    <a:pt x="2786350" y="979844"/>
                  </a:cubicBezTo>
                  <a:cubicBezTo>
                    <a:pt x="2786350" y="1016433"/>
                    <a:pt x="2757326" y="1046094"/>
                    <a:pt x="2721523" y="1046094"/>
                  </a:cubicBezTo>
                  <a:close/>
                  <a:moveTo>
                    <a:pt x="2523126" y="1047103"/>
                  </a:moveTo>
                  <a:cubicBezTo>
                    <a:pt x="2487322" y="1047103"/>
                    <a:pt x="2458298" y="1017442"/>
                    <a:pt x="2458298" y="980853"/>
                  </a:cubicBezTo>
                  <a:cubicBezTo>
                    <a:pt x="2458298" y="944264"/>
                    <a:pt x="2487322" y="914603"/>
                    <a:pt x="2523126" y="914603"/>
                  </a:cubicBezTo>
                  <a:cubicBezTo>
                    <a:pt x="2558929" y="914603"/>
                    <a:pt x="2587953" y="944264"/>
                    <a:pt x="2587953" y="980853"/>
                  </a:cubicBezTo>
                  <a:cubicBezTo>
                    <a:pt x="2587953" y="1017442"/>
                    <a:pt x="2558929" y="1047103"/>
                    <a:pt x="2523126" y="1047103"/>
                  </a:cubicBezTo>
                  <a:close/>
                  <a:moveTo>
                    <a:pt x="2339234" y="1047103"/>
                  </a:moveTo>
                  <a:cubicBezTo>
                    <a:pt x="2303430" y="1047103"/>
                    <a:pt x="2274406" y="1017442"/>
                    <a:pt x="2274406" y="980853"/>
                  </a:cubicBezTo>
                  <a:cubicBezTo>
                    <a:pt x="2274406" y="944264"/>
                    <a:pt x="2303430" y="914603"/>
                    <a:pt x="2339234" y="914603"/>
                  </a:cubicBezTo>
                  <a:cubicBezTo>
                    <a:pt x="2375038" y="914603"/>
                    <a:pt x="2404062" y="944264"/>
                    <a:pt x="2404062" y="980853"/>
                  </a:cubicBezTo>
                  <a:cubicBezTo>
                    <a:pt x="2404062" y="1017442"/>
                    <a:pt x="2375038" y="1047103"/>
                    <a:pt x="2339234" y="1047103"/>
                  </a:cubicBezTo>
                  <a:close/>
                  <a:moveTo>
                    <a:pt x="2155343" y="1047103"/>
                  </a:moveTo>
                  <a:cubicBezTo>
                    <a:pt x="2119540" y="1047103"/>
                    <a:pt x="2090515" y="1017442"/>
                    <a:pt x="2090515" y="980853"/>
                  </a:cubicBezTo>
                  <a:cubicBezTo>
                    <a:pt x="2090515" y="944264"/>
                    <a:pt x="2119540" y="914603"/>
                    <a:pt x="2155343" y="914603"/>
                  </a:cubicBezTo>
                  <a:cubicBezTo>
                    <a:pt x="2191146" y="914603"/>
                    <a:pt x="2220170" y="944264"/>
                    <a:pt x="2220170" y="980853"/>
                  </a:cubicBezTo>
                  <a:cubicBezTo>
                    <a:pt x="2220170" y="1017442"/>
                    <a:pt x="2191146" y="1047103"/>
                    <a:pt x="2155343" y="1047103"/>
                  </a:cubicBezTo>
                  <a:close/>
                  <a:moveTo>
                    <a:pt x="1971452" y="1047103"/>
                  </a:moveTo>
                  <a:cubicBezTo>
                    <a:pt x="1935648" y="1047103"/>
                    <a:pt x="1906624" y="1017442"/>
                    <a:pt x="1906624" y="980853"/>
                  </a:cubicBezTo>
                  <a:cubicBezTo>
                    <a:pt x="1906624" y="944264"/>
                    <a:pt x="1935648" y="914603"/>
                    <a:pt x="1971452" y="914603"/>
                  </a:cubicBezTo>
                  <a:cubicBezTo>
                    <a:pt x="2007255" y="914603"/>
                    <a:pt x="2036280" y="944264"/>
                    <a:pt x="2036280" y="980853"/>
                  </a:cubicBezTo>
                  <a:cubicBezTo>
                    <a:pt x="2036280" y="1017442"/>
                    <a:pt x="2007255" y="1047103"/>
                    <a:pt x="1971452" y="1047103"/>
                  </a:cubicBezTo>
                  <a:close/>
                  <a:moveTo>
                    <a:pt x="1787561" y="1047103"/>
                  </a:moveTo>
                  <a:cubicBezTo>
                    <a:pt x="1751756" y="1047103"/>
                    <a:pt x="1722733" y="1017442"/>
                    <a:pt x="1722733" y="980853"/>
                  </a:cubicBezTo>
                  <a:cubicBezTo>
                    <a:pt x="1722733" y="944264"/>
                    <a:pt x="1751756" y="914603"/>
                    <a:pt x="1787561" y="914603"/>
                  </a:cubicBezTo>
                  <a:cubicBezTo>
                    <a:pt x="1823363" y="914603"/>
                    <a:pt x="1852388" y="944264"/>
                    <a:pt x="1852388" y="980853"/>
                  </a:cubicBezTo>
                  <a:cubicBezTo>
                    <a:pt x="1852388" y="1017442"/>
                    <a:pt x="1823363" y="1047103"/>
                    <a:pt x="1787561" y="1047103"/>
                  </a:cubicBezTo>
                  <a:close/>
                  <a:moveTo>
                    <a:pt x="1603668" y="1047103"/>
                  </a:moveTo>
                  <a:cubicBezTo>
                    <a:pt x="1567865" y="1047103"/>
                    <a:pt x="1538841" y="1017442"/>
                    <a:pt x="1538841" y="980853"/>
                  </a:cubicBezTo>
                  <a:cubicBezTo>
                    <a:pt x="1538841" y="944264"/>
                    <a:pt x="1567865" y="914603"/>
                    <a:pt x="1603668" y="914603"/>
                  </a:cubicBezTo>
                  <a:cubicBezTo>
                    <a:pt x="1639472" y="914603"/>
                    <a:pt x="1668496" y="944264"/>
                    <a:pt x="1668496" y="980853"/>
                  </a:cubicBezTo>
                  <a:cubicBezTo>
                    <a:pt x="1668496" y="1017442"/>
                    <a:pt x="1639472" y="1047103"/>
                    <a:pt x="1603668" y="1047103"/>
                  </a:cubicBezTo>
                  <a:close/>
                  <a:moveTo>
                    <a:pt x="1405048" y="1047103"/>
                  </a:moveTo>
                  <a:cubicBezTo>
                    <a:pt x="1369246" y="1047103"/>
                    <a:pt x="1340221" y="1017442"/>
                    <a:pt x="1340221" y="980853"/>
                  </a:cubicBezTo>
                  <a:cubicBezTo>
                    <a:pt x="1340221" y="944264"/>
                    <a:pt x="1369246" y="914603"/>
                    <a:pt x="1405048" y="914603"/>
                  </a:cubicBezTo>
                  <a:cubicBezTo>
                    <a:pt x="1440851" y="914603"/>
                    <a:pt x="1469876" y="944264"/>
                    <a:pt x="1469876" y="980853"/>
                  </a:cubicBezTo>
                  <a:cubicBezTo>
                    <a:pt x="1469876" y="1017442"/>
                    <a:pt x="1440851" y="1047103"/>
                    <a:pt x="1405048" y="1047103"/>
                  </a:cubicBezTo>
                  <a:close/>
                  <a:moveTo>
                    <a:pt x="7759394" y="1049122"/>
                  </a:moveTo>
                  <a:cubicBezTo>
                    <a:pt x="7723590" y="1049122"/>
                    <a:pt x="7694566" y="1019461"/>
                    <a:pt x="7694566" y="982872"/>
                  </a:cubicBezTo>
                  <a:cubicBezTo>
                    <a:pt x="7694566" y="946283"/>
                    <a:pt x="7723590" y="916622"/>
                    <a:pt x="7759394" y="916622"/>
                  </a:cubicBezTo>
                  <a:cubicBezTo>
                    <a:pt x="7795198" y="916622"/>
                    <a:pt x="7824222" y="946283"/>
                    <a:pt x="7824222" y="982872"/>
                  </a:cubicBezTo>
                  <a:cubicBezTo>
                    <a:pt x="7824222" y="1019461"/>
                    <a:pt x="7795198" y="1049122"/>
                    <a:pt x="7759394" y="1049122"/>
                  </a:cubicBezTo>
                  <a:close/>
                  <a:moveTo>
                    <a:pt x="7575503" y="1049122"/>
                  </a:moveTo>
                  <a:cubicBezTo>
                    <a:pt x="7539700" y="1049122"/>
                    <a:pt x="7510676" y="1019461"/>
                    <a:pt x="7510676" y="982872"/>
                  </a:cubicBezTo>
                  <a:cubicBezTo>
                    <a:pt x="7510676" y="946283"/>
                    <a:pt x="7539700" y="916622"/>
                    <a:pt x="7575503" y="916622"/>
                  </a:cubicBezTo>
                  <a:cubicBezTo>
                    <a:pt x="7611306" y="916622"/>
                    <a:pt x="7640330" y="946283"/>
                    <a:pt x="7640330" y="982872"/>
                  </a:cubicBezTo>
                  <a:cubicBezTo>
                    <a:pt x="7640330" y="1019461"/>
                    <a:pt x="7611306" y="1049122"/>
                    <a:pt x="7575503" y="1049122"/>
                  </a:cubicBezTo>
                  <a:close/>
                  <a:moveTo>
                    <a:pt x="7391612" y="1049122"/>
                  </a:moveTo>
                  <a:cubicBezTo>
                    <a:pt x="7355809" y="1049122"/>
                    <a:pt x="7326784" y="1019461"/>
                    <a:pt x="7326784" y="982872"/>
                  </a:cubicBezTo>
                  <a:cubicBezTo>
                    <a:pt x="7326784" y="946283"/>
                    <a:pt x="7355809" y="916622"/>
                    <a:pt x="7391612" y="916622"/>
                  </a:cubicBezTo>
                  <a:cubicBezTo>
                    <a:pt x="7427415" y="916622"/>
                    <a:pt x="7456440" y="946283"/>
                    <a:pt x="7456440" y="982872"/>
                  </a:cubicBezTo>
                  <a:cubicBezTo>
                    <a:pt x="7456440" y="1019461"/>
                    <a:pt x="7427415" y="1049122"/>
                    <a:pt x="7391612" y="1049122"/>
                  </a:cubicBezTo>
                  <a:close/>
                  <a:moveTo>
                    <a:pt x="7207720" y="1049122"/>
                  </a:moveTo>
                  <a:cubicBezTo>
                    <a:pt x="7171917" y="1049122"/>
                    <a:pt x="7142893" y="1019461"/>
                    <a:pt x="7142893" y="982872"/>
                  </a:cubicBezTo>
                  <a:cubicBezTo>
                    <a:pt x="7142893" y="946283"/>
                    <a:pt x="7171917" y="916622"/>
                    <a:pt x="7207720" y="916622"/>
                  </a:cubicBezTo>
                  <a:cubicBezTo>
                    <a:pt x="7243524" y="916622"/>
                    <a:pt x="7272548" y="946283"/>
                    <a:pt x="7272548" y="982872"/>
                  </a:cubicBezTo>
                  <a:cubicBezTo>
                    <a:pt x="7272548" y="1019461"/>
                    <a:pt x="7243524" y="1049122"/>
                    <a:pt x="7207720" y="1049122"/>
                  </a:cubicBezTo>
                  <a:close/>
                  <a:moveTo>
                    <a:pt x="7023828" y="1049122"/>
                  </a:moveTo>
                  <a:cubicBezTo>
                    <a:pt x="6988026" y="1049122"/>
                    <a:pt x="6959001" y="1019461"/>
                    <a:pt x="6959001" y="982872"/>
                  </a:cubicBezTo>
                  <a:cubicBezTo>
                    <a:pt x="6959001" y="946283"/>
                    <a:pt x="6988026" y="916622"/>
                    <a:pt x="7023828" y="916622"/>
                  </a:cubicBezTo>
                  <a:cubicBezTo>
                    <a:pt x="7059632" y="916622"/>
                    <a:pt x="7088656" y="946283"/>
                    <a:pt x="7088656" y="982872"/>
                  </a:cubicBezTo>
                  <a:cubicBezTo>
                    <a:pt x="7088656" y="1019461"/>
                    <a:pt x="7059632" y="1049122"/>
                    <a:pt x="7023828" y="1049122"/>
                  </a:cubicBezTo>
                  <a:close/>
                  <a:moveTo>
                    <a:pt x="6839937" y="1049122"/>
                  </a:moveTo>
                  <a:cubicBezTo>
                    <a:pt x="6804134" y="1049122"/>
                    <a:pt x="6775110" y="1019461"/>
                    <a:pt x="6775110" y="982872"/>
                  </a:cubicBezTo>
                  <a:cubicBezTo>
                    <a:pt x="6775110" y="946283"/>
                    <a:pt x="6804134" y="916622"/>
                    <a:pt x="6839937" y="916622"/>
                  </a:cubicBezTo>
                  <a:cubicBezTo>
                    <a:pt x="6875741" y="916622"/>
                    <a:pt x="6904765" y="946283"/>
                    <a:pt x="6904765" y="982872"/>
                  </a:cubicBezTo>
                  <a:cubicBezTo>
                    <a:pt x="6904765" y="1019461"/>
                    <a:pt x="6875741" y="1049122"/>
                    <a:pt x="6839937" y="1049122"/>
                  </a:cubicBezTo>
                  <a:close/>
                  <a:moveTo>
                    <a:pt x="6641318" y="1049122"/>
                  </a:moveTo>
                  <a:cubicBezTo>
                    <a:pt x="6605514" y="1049122"/>
                    <a:pt x="6576490" y="1019461"/>
                    <a:pt x="6576490" y="982872"/>
                  </a:cubicBezTo>
                  <a:cubicBezTo>
                    <a:pt x="6576490" y="946283"/>
                    <a:pt x="6605514" y="916622"/>
                    <a:pt x="6641318" y="916622"/>
                  </a:cubicBezTo>
                  <a:cubicBezTo>
                    <a:pt x="6677120" y="916622"/>
                    <a:pt x="6706144" y="946283"/>
                    <a:pt x="6706144" y="982872"/>
                  </a:cubicBezTo>
                  <a:cubicBezTo>
                    <a:pt x="6706144" y="1019461"/>
                    <a:pt x="6677120" y="1049122"/>
                    <a:pt x="6641318" y="1049122"/>
                  </a:cubicBezTo>
                  <a:close/>
                  <a:moveTo>
                    <a:pt x="5150149" y="1051140"/>
                  </a:moveTo>
                  <a:cubicBezTo>
                    <a:pt x="5114345" y="1051140"/>
                    <a:pt x="5085321" y="1021479"/>
                    <a:pt x="5085321" y="984890"/>
                  </a:cubicBezTo>
                  <a:cubicBezTo>
                    <a:pt x="5085321" y="948301"/>
                    <a:pt x="5114345" y="918640"/>
                    <a:pt x="5150149" y="918640"/>
                  </a:cubicBezTo>
                  <a:cubicBezTo>
                    <a:pt x="5185953" y="918640"/>
                    <a:pt x="5214976" y="948301"/>
                    <a:pt x="5214976" y="984890"/>
                  </a:cubicBezTo>
                  <a:cubicBezTo>
                    <a:pt x="5214976" y="1021479"/>
                    <a:pt x="5185953" y="1051140"/>
                    <a:pt x="5150149" y="1051140"/>
                  </a:cubicBezTo>
                  <a:close/>
                  <a:moveTo>
                    <a:pt x="4966257" y="1051140"/>
                  </a:moveTo>
                  <a:cubicBezTo>
                    <a:pt x="4930454" y="1051140"/>
                    <a:pt x="4901430" y="1021479"/>
                    <a:pt x="4901430" y="984890"/>
                  </a:cubicBezTo>
                  <a:cubicBezTo>
                    <a:pt x="4901430" y="948301"/>
                    <a:pt x="4930454" y="918640"/>
                    <a:pt x="4966257" y="918640"/>
                  </a:cubicBezTo>
                  <a:cubicBezTo>
                    <a:pt x="5002061" y="918640"/>
                    <a:pt x="5031085" y="948301"/>
                    <a:pt x="5031085" y="984890"/>
                  </a:cubicBezTo>
                  <a:cubicBezTo>
                    <a:pt x="5031085" y="1021479"/>
                    <a:pt x="5002061" y="1051140"/>
                    <a:pt x="4966257" y="1051140"/>
                  </a:cubicBezTo>
                  <a:close/>
                  <a:moveTo>
                    <a:pt x="4782366" y="1051140"/>
                  </a:moveTo>
                  <a:cubicBezTo>
                    <a:pt x="4746563" y="1051140"/>
                    <a:pt x="4717539" y="1021479"/>
                    <a:pt x="4717539" y="984890"/>
                  </a:cubicBezTo>
                  <a:cubicBezTo>
                    <a:pt x="4717539" y="948301"/>
                    <a:pt x="4746563" y="918640"/>
                    <a:pt x="4782366" y="918640"/>
                  </a:cubicBezTo>
                  <a:cubicBezTo>
                    <a:pt x="4818169" y="918640"/>
                    <a:pt x="4847193" y="948301"/>
                    <a:pt x="4847193" y="984890"/>
                  </a:cubicBezTo>
                  <a:cubicBezTo>
                    <a:pt x="4847193" y="1021479"/>
                    <a:pt x="4818169" y="1051140"/>
                    <a:pt x="4782366" y="1051140"/>
                  </a:cubicBezTo>
                  <a:close/>
                  <a:moveTo>
                    <a:pt x="4598475" y="1051140"/>
                  </a:moveTo>
                  <a:cubicBezTo>
                    <a:pt x="4562671" y="1051140"/>
                    <a:pt x="4533648" y="1021479"/>
                    <a:pt x="4533648" y="984890"/>
                  </a:cubicBezTo>
                  <a:cubicBezTo>
                    <a:pt x="4533648" y="948301"/>
                    <a:pt x="4562671" y="918640"/>
                    <a:pt x="4598475" y="918640"/>
                  </a:cubicBezTo>
                  <a:cubicBezTo>
                    <a:pt x="4634278" y="918640"/>
                    <a:pt x="4663303" y="948301"/>
                    <a:pt x="4663303" y="984890"/>
                  </a:cubicBezTo>
                  <a:cubicBezTo>
                    <a:pt x="4663303" y="1021479"/>
                    <a:pt x="4634278" y="1051140"/>
                    <a:pt x="4598475" y="1051140"/>
                  </a:cubicBezTo>
                  <a:close/>
                  <a:moveTo>
                    <a:pt x="4414583" y="1051140"/>
                  </a:moveTo>
                  <a:cubicBezTo>
                    <a:pt x="4378779" y="1051140"/>
                    <a:pt x="4349755" y="1021479"/>
                    <a:pt x="4349755" y="984890"/>
                  </a:cubicBezTo>
                  <a:cubicBezTo>
                    <a:pt x="4349755" y="948301"/>
                    <a:pt x="4378779" y="918640"/>
                    <a:pt x="4414583" y="918640"/>
                  </a:cubicBezTo>
                  <a:cubicBezTo>
                    <a:pt x="4450386" y="918640"/>
                    <a:pt x="4479410" y="948301"/>
                    <a:pt x="4479410" y="984890"/>
                  </a:cubicBezTo>
                  <a:cubicBezTo>
                    <a:pt x="4479410" y="1021479"/>
                    <a:pt x="4450386" y="1051140"/>
                    <a:pt x="4414583" y="1051140"/>
                  </a:cubicBezTo>
                  <a:close/>
                  <a:moveTo>
                    <a:pt x="4230691" y="1051140"/>
                  </a:moveTo>
                  <a:cubicBezTo>
                    <a:pt x="4194888" y="1051140"/>
                    <a:pt x="4165863" y="1021479"/>
                    <a:pt x="4165863" y="984890"/>
                  </a:cubicBezTo>
                  <a:cubicBezTo>
                    <a:pt x="4165863" y="948301"/>
                    <a:pt x="4194888" y="918640"/>
                    <a:pt x="4230691" y="918640"/>
                  </a:cubicBezTo>
                  <a:cubicBezTo>
                    <a:pt x="4266495" y="918640"/>
                    <a:pt x="4295519" y="948301"/>
                    <a:pt x="4295519" y="984890"/>
                  </a:cubicBezTo>
                  <a:cubicBezTo>
                    <a:pt x="4295519" y="1021479"/>
                    <a:pt x="4266495" y="1051140"/>
                    <a:pt x="4230691" y="1051140"/>
                  </a:cubicBezTo>
                  <a:close/>
                  <a:moveTo>
                    <a:pt x="4032071" y="1051140"/>
                  </a:moveTo>
                  <a:cubicBezTo>
                    <a:pt x="3996268" y="1051140"/>
                    <a:pt x="3967243" y="1021479"/>
                    <a:pt x="3967243" y="984890"/>
                  </a:cubicBezTo>
                  <a:cubicBezTo>
                    <a:pt x="3967243" y="948301"/>
                    <a:pt x="3996268" y="918640"/>
                    <a:pt x="4032071" y="918640"/>
                  </a:cubicBezTo>
                  <a:cubicBezTo>
                    <a:pt x="4067874" y="918640"/>
                    <a:pt x="4096898" y="948301"/>
                    <a:pt x="4096898" y="984890"/>
                  </a:cubicBezTo>
                  <a:cubicBezTo>
                    <a:pt x="4096898" y="1021479"/>
                    <a:pt x="4067874" y="1051140"/>
                    <a:pt x="4032071" y="1051140"/>
                  </a:cubicBezTo>
                  <a:close/>
                  <a:moveTo>
                    <a:pt x="1188874" y="1054168"/>
                  </a:moveTo>
                  <a:cubicBezTo>
                    <a:pt x="1153071" y="1054168"/>
                    <a:pt x="1124047" y="1024507"/>
                    <a:pt x="1124047" y="987918"/>
                  </a:cubicBezTo>
                  <a:cubicBezTo>
                    <a:pt x="1124047" y="951329"/>
                    <a:pt x="1153071" y="921668"/>
                    <a:pt x="1188874" y="921668"/>
                  </a:cubicBezTo>
                  <a:cubicBezTo>
                    <a:pt x="1224678" y="921668"/>
                    <a:pt x="1253702" y="951329"/>
                    <a:pt x="1253702" y="987918"/>
                  </a:cubicBezTo>
                  <a:cubicBezTo>
                    <a:pt x="1253702" y="1024507"/>
                    <a:pt x="1224678" y="1054168"/>
                    <a:pt x="1188874" y="1054168"/>
                  </a:cubicBezTo>
                  <a:close/>
                  <a:moveTo>
                    <a:pt x="1004983" y="1054168"/>
                  </a:moveTo>
                  <a:cubicBezTo>
                    <a:pt x="969180" y="1054168"/>
                    <a:pt x="940155" y="1024507"/>
                    <a:pt x="940155" y="987918"/>
                  </a:cubicBezTo>
                  <a:cubicBezTo>
                    <a:pt x="940155" y="951329"/>
                    <a:pt x="969180" y="921668"/>
                    <a:pt x="1004983" y="921668"/>
                  </a:cubicBezTo>
                  <a:cubicBezTo>
                    <a:pt x="1040786" y="921668"/>
                    <a:pt x="1069811" y="951329"/>
                    <a:pt x="1069811" y="987918"/>
                  </a:cubicBezTo>
                  <a:cubicBezTo>
                    <a:pt x="1069811" y="1024507"/>
                    <a:pt x="1040786" y="1054168"/>
                    <a:pt x="1004983" y="1054168"/>
                  </a:cubicBezTo>
                  <a:close/>
                  <a:moveTo>
                    <a:pt x="821092" y="1054168"/>
                  </a:moveTo>
                  <a:cubicBezTo>
                    <a:pt x="785288" y="1054168"/>
                    <a:pt x="756264" y="1024507"/>
                    <a:pt x="756264" y="987918"/>
                  </a:cubicBezTo>
                  <a:cubicBezTo>
                    <a:pt x="756264" y="951329"/>
                    <a:pt x="785288" y="921668"/>
                    <a:pt x="821092" y="921668"/>
                  </a:cubicBezTo>
                  <a:cubicBezTo>
                    <a:pt x="856895" y="921668"/>
                    <a:pt x="885920" y="951329"/>
                    <a:pt x="885920" y="987918"/>
                  </a:cubicBezTo>
                  <a:cubicBezTo>
                    <a:pt x="885920" y="1024507"/>
                    <a:pt x="856895" y="1054168"/>
                    <a:pt x="821092" y="1054168"/>
                  </a:cubicBezTo>
                  <a:close/>
                  <a:moveTo>
                    <a:pt x="637202" y="1054168"/>
                  </a:moveTo>
                  <a:cubicBezTo>
                    <a:pt x="601397" y="1054168"/>
                    <a:pt x="572374" y="1024507"/>
                    <a:pt x="572374" y="987918"/>
                  </a:cubicBezTo>
                  <a:cubicBezTo>
                    <a:pt x="572374" y="951329"/>
                    <a:pt x="601397" y="921668"/>
                    <a:pt x="637202" y="921668"/>
                  </a:cubicBezTo>
                  <a:cubicBezTo>
                    <a:pt x="673004" y="921668"/>
                    <a:pt x="702030" y="951329"/>
                    <a:pt x="702030" y="987918"/>
                  </a:cubicBezTo>
                  <a:cubicBezTo>
                    <a:pt x="702030" y="1024507"/>
                    <a:pt x="673004" y="1054168"/>
                    <a:pt x="637202" y="1054168"/>
                  </a:cubicBezTo>
                  <a:close/>
                  <a:moveTo>
                    <a:pt x="453308" y="1054168"/>
                  </a:moveTo>
                  <a:cubicBezTo>
                    <a:pt x="417506" y="1054168"/>
                    <a:pt x="388481" y="1024507"/>
                    <a:pt x="388481" y="987918"/>
                  </a:cubicBezTo>
                  <a:cubicBezTo>
                    <a:pt x="388481" y="951329"/>
                    <a:pt x="417506" y="921668"/>
                    <a:pt x="453308" y="921668"/>
                  </a:cubicBezTo>
                  <a:cubicBezTo>
                    <a:pt x="489112" y="921668"/>
                    <a:pt x="518136" y="951329"/>
                    <a:pt x="518136" y="987918"/>
                  </a:cubicBezTo>
                  <a:cubicBezTo>
                    <a:pt x="518136" y="1024507"/>
                    <a:pt x="489112" y="1054168"/>
                    <a:pt x="453308" y="1054168"/>
                  </a:cubicBezTo>
                  <a:close/>
                  <a:moveTo>
                    <a:pt x="269417" y="1054168"/>
                  </a:moveTo>
                  <a:cubicBezTo>
                    <a:pt x="233614" y="1054168"/>
                    <a:pt x="204589" y="1024507"/>
                    <a:pt x="204589" y="987918"/>
                  </a:cubicBezTo>
                  <a:cubicBezTo>
                    <a:pt x="204589" y="951329"/>
                    <a:pt x="233614" y="921668"/>
                    <a:pt x="269417" y="921668"/>
                  </a:cubicBezTo>
                  <a:cubicBezTo>
                    <a:pt x="305220" y="921668"/>
                    <a:pt x="334245" y="951329"/>
                    <a:pt x="334245" y="987918"/>
                  </a:cubicBezTo>
                  <a:cubicBezTo>
                    <a:pt x="334245" y="1024507"/>
                    <a:pt x="305220" y="1054168"/>
                    <a:pt x="269417" y="1054168"/>
                  </a:cubicBezTo>
                  <a:close/>
                  <a:moveTo>
                    <a:pt x="70797" y="1054168"/>
                  </a:moveTo>
                  <a:cubicBezTo>
                    <a:pt x="34993" y="1054168"/>
                    <a:pt x="5970" y="1024507"/>
                    <a:pt x="5970" y="987918"/>
                  </a:cubicBezTo>
                  <a:cubicBezTo>
                    <a:pt x="5970" y="951329"/>
                    <a:pt x="34993" y="921668"/>
                    <a:pt x="70797" y="921668"/>
                  </a:cubicBezTo>
                  <a:cubicBezTo>
                    <a:pt x="106601" y="921668"/>
                    <a:pt x="135625" y="951329"/>
                    <a:pt x="135625" y="987918"/>
                  </a:cubicBezTo>
                  <a:cubicBezTo>
                    <a:pt x="135625" y="1024507"/>
                    <a:pt x="106601" y="1054168"/>
                    <a:pt x="70797" y="1054168"/>
                  </a:cubicBezTo>
                  <a:close/>
                  <a:moveTo>
                    <a:pt x="6454772" y="1261679"/>
                  </a:moveTo>
                  <a:cubicBezTo>
                    <a:pt x="6418968" y="1261679"/>
                    <a:pt x="6389944" y="1232018"/>
                    <a:pt x="6389944" y="1195429"/>
                  </a:cubicBezTo>
                  <a:cubicBezTo>
                    <a:pt x="6389944" y="1158840"/>
                    <a:pt x="6418968" y="1129179"/>
                    <a:pt x="6454772" y="1129179"/>
                  </a:cubicBezTo>
                  <a:cubicBezTo>
                    <a:pt x="6490575" y="1129179"/>
                    <a:pt x="6519600" y="1158840"/>
                    <a:pt x="6519600" y="1195429"/>
                  </a:cubicBezTo>
                  <a:cubicBezTo>
                    <a:pt x="6519600" y="1232018"/>
                    <a:pt x="6490575" y="1261679"/>
                    <a:pt x="6454772" y="1261679"/>
                  </a:cubicBezTo>
                  <a:close/>
                  <a:moveTo>
                    <a:pt x="6270880" y="1261679"/>
                  </a:moveTo>
                  <a:cubicBezTo>
                    <a:pt x="6235077" y="1261679"/>
                    <a:pt x="6206052" y="1232018"/>
                    <a:pt x="6206052" y="1195429"/>
                  </a:cubicBezTo>
                  <a:cubicBezTo>
                    <a:pt x="6206052" y="1158840"/>
                    <a:pt x="6235077" y="1129179"/>
                    <a:pt x="6270880" y="1129179"/>
                  </a:cubicBezTo>
                  <a:cubicBezTo>
                    <a:pt x="6306684" y="1129179"/>
                    <a:pt x="6335708" y="1158840"/>
                    <a:pt x="6335708" y="1195429"/>
                  </a:cubicBezTo>
                  <a:cubicBezTo>
                    <a:pt x="6335708" y="1232018"/>
                    <a:pt x="6306684" y="1261679"/>
                    <a:pt x="6270880" y="1261679"/>
                  </a:cubicBezTo>
                  <a:close/>
                  <a:moveTo>
                    <a:pt x="6086990" y="1261679"/>
                  </a:moveTo>
                  <a:cubicBezTo>
                    <a:pt x="6051186" y="1261679"/>
                    <a:pt x="6022162" y="1232018"/>
                    <a:pt x="6022162" y="1195429"/>
                  </a:cubicBezTo>
                  <a:cubicBezTo>
                    <a:pt x="6022162" y="1158840"/>
                    <a:pt x="6051186" y="1129179"/>
                    <a:pt x="6086990" y="1129179"/>
                  </a:cubicBezTo>
                  <a:cubicBezTo>
                    <a:pt x="6122793" y="1129179"/>
                    <a:pt x="6151817" y="1158840"/>
                    <a:pt x="6151817" y="1195429"/>
                  </a:cubicBezTo>
                  <a:cubicBezTo>
                    <a:pt x="6151817" y="1232018"/>
                    <a:pt x="6122793" y="1261679"/>
                    <a:pt x="6086990" y="1261679"/>
                  </a:cubicBezTo>
                  <a:close/>
                  <a:moveTo>
                    <a:pt x="5903098" y="1261679"/>
                  </a:moveTo>
                  <a:cubicBezTo>
                    <a:pt x="5867295" y="1261679"/>
                    <a:pt x="5838270" y="1232018"/>
                    <a:pt x="5838270" y="1195429"/>
                  </a:cubicBezTo>
                  <a:cubicBezTo>
                    <a:pt x="5838270" y="1158840"/>
                    <a:pt x="5867295" y="1129179"/>
                    <a:pt x="5903098" y="1129179"/>
                  </a:cubicBezTo>
                  <a:cubicBezTo>
                    <a:pt x="5938902" y="1129179"/>
                    <a:pt x="5967926" y="1158840"/>
                    <a:pt x="5967926" y="1195429"/>
                  </a:cubicBezTo>
                  <a:cubicBezTo>
                    <a:pt x="5967926" y="1232018"/>
                    <a:pt x="5938902" y="1261679"/>
                    <a:pt x="5903098" y="1261679"/>
                  </a:cubicBezTo>
                  <a:close/>
                  <a:moveTo>
                    <a:pt x="5719207" y="1261679"/>
                  </a:moveTo>
                  <a:cubicBezTo>
                    <a:pt x="5683403" y="1261679"/>
                    <a:pt x="5654379" y="1232018"/>
                    <a:pt x="5654379" y="1195429"/>
                  </a:cubicBezTo>
                  <a:cubicBezTo>
                    <a:pt x="5654379" y="1158840"/>
                    <a:pt x="5683403" y="1129179"/>
                    <a:pt x="5719207" y="1129179"/>
                  </a:cubicBezTo>
                  <a:cubicBezTo>
                    <a:pt x="5755009" y="1129179"/>
                    <a:pt x="5784034" y="1158840"/>
                    <a:pt x="5784034" y="1195429"/>
                  </a:cubicBezTo>
                  <a:cubicBezTo>
                    <a:pt x="5784034" y="1232018"/>
                    <a:pt x="5755009" y="1261679"/>
                    <a:pt x="5719207" y="1261679"/>
                  </a:cubicBezTo>
                  <a:close/>
                  <a:moveTo>
                    <a:pt x="5535315" y="1261679"/>
                  </a:moveTo>
                  <a:cubicBezTo>
                    <a:pt x="5499511" y="1261679"/>
                    <a:pt x="5470487" y="1232018"/>
                    <a:pt x="5470487" y="1195429"/>
                  </a:cubicBezTo>
                  <a:cubicBezTo>
                    <a:pt x="5470487" y="1158840"/>
                    <a:pt x="5499511" y="1129179"/>
                    <a:pt x="5535315" y="1129179"/>
                  </a:cubicBezTo>
                  <a:cubicBezTo>
                    <a:pt x="5571119" y="1129179"/>
                    <a:pt x="5600143" y="1158840"/>
                    <a:pt x="5600143" y="1195429"/>
                  </a:cubicBezTo>
                  <a:cubicBezTo>
                    <a:pt x="5600143" y="1232018"/>
                    <a:pt x="5571119" y="1261679"/>
                    <a:pt x="5535315" y="1261679"/>
                  </a:cubicBezTo>
                  <a:close/>
                  <a:moveTo>
                    <a:pt x="5336695" y="1261679"/>
                  </a:moveTo>
                  <a:cubicBezTo>
                    <a:pt x="5300891" y="1261679"/>
                    <a:pt x="5271867" y="1232018"/>
                    <a:pt x="5271867" y="1195429"/>
                  </a:cubicBezTo>
                  <a:cubicBezTo>
                    <a:pt x="5271867" y="1158840"/>
                    <a:pt x="5300891" y="1129179"/>
                    <a:pt x="5336695" y="1129179"/>
                  </a:cubicBezTo>
                  <a:cubicBezTo>
                    <a:pt x="5372498" y="1129179"/>
                    <a:pt x="5401522" y="1158840"/>
                    <a:pt x="5401522" y="1195429"/>
                  </a:cubicBezTo>
                  <a:cubicBezTo>
                    <a:pt x="5401522" y="1232018"/>
                    <a:pt x="5372498" y="1261679"/>
                    <a:pt x="5336695" y="1261679"/>
                  </a:cubicBezTo>
                  <a:close/>
                  <a:moveTo>
                    <a:pt x="3839600" y="1263697"/>
                  </a:moveTo>
                  <a:cubicBezTo>
                    <a:pt x="3803797" y="1263697"/>
                    <a:pt x="3774772" y="1234036"/>
                    <a:pt x="3774772" y="1197447"/>
                  </a:cubicBezTo>
                  <a:cubicBezTo>
                    <a:pt x="3774772" y="1160858"/>
                    <a:pt x="3803797" y="1131197"/>
                    <a:pt x="3839600" y="1131197"/>
                  </a:cubicBezTo>
                  <a:cubicBezTo>
                    <a:pt x="3875403" y="1131197"/>
                    <a:pt x="3904427" y="1160858"/>
                    <a:pt x="3904427" y="1197447"/>
                  </a:cubicBezTo>
                  <a:cubicBezTo>
                    <a:pt x="3904427" y="1234036"/>
                    <a:pt x="3875403" y="1263697"/>
                    <a:pt x="3839600" y="1263697"/>
                  </a:cubicBezTo>
                  <a:close/>
                  <a:moveTo>
                    <a:pt x="3655709" y="1263697"/>
                  </a:moveTo>
                  <a:cubicBezTo>
                    <a:pt x="3619905" y="1263697"/>
                    <a:pt x="3590881" y="1234036"/>
                    <a:pt x="3590881" y="1197447"/>
                  </a:cubicBezTo>
                  <a:cubicBezTo>
                    <a:pt x="3590881" y="1160858"/>
                    <a:pt x="3619905" y="1131197"/>
                    <a:pt x="3655709" y="1131197"/>
                  </a:cubicBezTo>
                  <a:cubicBezTo>
                    <a:pt x="3691512" y="1131197"/>
                    <a:pt x="3720536" y="1160858"/>
                    <a:pt x="3720536" y="1197447"/>
                  </a:cubicBezTo>
                  <a:cubicBezTo>
                    <a:pt x="3720536" y="1234036"/>
                    <a:pt x="3691512" y="1263697"/>
                    <a:pt x="3655709" y="1263697"/>
                  </a:cubicBezTo>
                  <a:close/>
                  <a:moveTo>
                    <a:pt x="3471818" y="1263697"/>
                  </a:moveTo>
                  <a:cubicBezTo>
                    <a:pt x="3436014" y="1263697"/>
                    <a:pt x="3406990" y="1234036"/>
                    <a:pt x="3406990" y="1197447"/>
                  </a:cubicBezTo>
                  <a:cubicBezTo>
                    <a:pt x="3406990" y="1160858"/>
                    <a:pt x="3436014" y="1131197"/>
                    <a:pt x="3471818" y="1131197"/>
                  </a:cubicBezTo>
                  <a:cubicBezTo>
                    <a:pt x="3507621" y="1131197"/>
                    <a:pt x="3536645" y="1160858"/>
                    <a:pt x="3536645" y="1197447"/>
                  </a:cubicBezTo>
                  <a:cubicBezTo>
                    <a:pt x="3536645" y="1234036"/>
                    <a:pt x="3507621" y="1263697"/>
                    <a:pt x="3471818" y="1263697"/>
                  </a:cubicBezTo>
                  <a:close/>
                  <a:moveTo>
                    <a:pt x="3287926" y="1263697"/>
                  </a:moveTo>
                  <a:cubicBezTo>
                    <a:pt x="3252122" y="1263697"/>
                    <a:pt x="3223098" y="1234036"/>
                    <a:pt x="3223098" y="1197447"/>
                  </a:cubicBezTo>
                  <a:cubicBezTo>
                    <a:pt x="3223098" y="1160858"/>
                    <a:pt x="3252122" y="1131197"/>
                    <a:pt x="3287926" y="1131197"/>
                  </a:cubicBezTo>
                  <a:cubicBezTo>
                    <a:pt x="3323730" y="1131197"/>
                    <a:pt x="3352754" y="1160858"/>
                    <a:pt x="3352754" y="1197447"/>
                  </a:cubicBezTo>
                  <a:cubicBezTo>
                    <a:pt x="3352754" y="1234036"/>
                    <a:pt x="3323730" y="1263697"/>
                    <a:pt x="3287926" y="1263697"/>
                  </a:cubicBezTo>
                  <a:close/>
                  <a:moveTo>
                    <a:pt x="3104034" y="1263697"/>
                  </a:moveTo>
                  <a:cubicBezTo>
                    <a:pt x="3068231" y="1263697"/>
                    <a:pt x="3039206" y="1234036"/>
                    <a:pt x="3039206" y="1197447"/>
                  </a:cubicBezTo>
                  <a:cubicBezTo>
                    <a:pt x="3039206" y="1160858"/>
                    <a:pt x="3068231" y="1131197"/>
                    <a:pt x="3104034" y="1131197"/>
                  </a:cubicBezTo>
                  <a:cubicBezTo>
                    <a:pt x="3139837" y="1131197"/>
                    <a:pt x="3168861" y="1160858"/>
                    <a:pt x="3168861" y="1197447"/>
                  </a:cubicBezTo>
                  <a:cubicBezTo>
                    <a:pt x="3168861" y="1234036"/>
                    <a:pt x="3139837" y="1263697"/>
                    <a:pt x="3104034" y="1263697"/>
                  </a:cubicBezTo>
                  <a:close/>
                  <a:moveTo>
                    <a:pt x="2920143" y="1263697"/>
                  </a:moveTo>
                  <a:cubicBezTo>
                    <a:pt x="2884339" y="1263697"/>
                    <a:pt x="2855315" y="1234036"/>
                    <a:pt x="2855315" y="1197447"/>
                  </a:cubicBezTo>
                  <a:cubicBezTo>
                    <a:pt x="2855315" y="1160858"/>
                    <a:pt x="2884339" y="1131197"/>
                    <a:pt x="2920143" y="1131197"/>
                  </a:cubicBezTo>
                  <a:cubicBezTo>
                    <a:pt x="2955946" y="1131197"/>
                    <a:pt x="2984970" y="1160858"/>
                    <a:pt x="2984970" y="1197447"/>
                  </a:cubicBezTo>
                  <a:cubicBezTo>
                    <a:pt x="2984970" y="1234036"/>
                    <a:pt x="2955946" y="1263697"/>
                    <a:pt x="2920143" y="1263697"/>
                  </a:cubicBezTo>
                  <a:close/>
                  <a:moveTo>
                    <a:pt x="2721523" y="1263697"/>
                  </a:moveTo>
                  <a:cubicBezTo>
                    <a:pt x="2685719" y="1263697"/>
                    <a:pt x="2656695" y="1234036"/>
                    <a:pt x="2656695" y="1197447"/>
                  </a:cubicBezTo>
                  <a:cubicBezTo>
                    <a:pt x="2656695" y="1160858"/>
                    <a:pt x="2685719" y="1131197"/>
                    <a:pt x="2721523" y="1131197"/>
                  </a:cubicBezTo>
                  <a:cubicBezTo>
                    <a:pt x="2757326" y="1131197"/>
                    <a:pt x="2786350" y="1160858"/>
                    <a:pt x="2786350" y="1197447"/>
                  </a:cubicBezTo>
                  <a:cubicBezTo>
                    <a:pt x="2786350" y="1234036"/>
                    <a:pt x="2757326" y="1263697"/>
                    <a:pt x="2721523" y="1263697"/>
                  </a:cubicBezTo>
                  <a:close/>
                  <a:moveTo>
                    <a:pt x="2523126" y="1264706"/>
                  </a:moveTo>
                  <a:cubicBezTo>
                    <a:pt x="2487322" y="1264706"/>
                    <a:pt x="2458298" y="1235045"/>
                    <a:pt x="2458298" y="1198456"/>
                  </a:cubicBezTo>
                  <a:cubicBezTo>
                    <a:pt x="2458298" y="1161867"/>
                    <a:pt x="2487322" y="1132206"/>
                    <a:pt x="2523126" y="1132206"/>
                  </a:cubicBezTo>
                  <a:cubicBezTo>
                    <a:pt x="2558929" y="1132206"/>
                    <a:pt x="2587953" y="1161867"/>
                    <a:pt x="2587953" y="1198456"/>
                  </a:cubicBezTo>
                  <a:cubicBezTo>
                    <a:pt x="2587953" y="1235045"/>
                    <a:pt x="2558929" y="1264706"/>
                    <a:pt x="2523126" y="1264706"/>
                  </a:cubicBezTo>
                  <a:close/>
                  <a:moveTo>
                    <a:pt x="2339234" y="1264706"/>
                  </a:moveTo>
                  <a:cubicBezTo>
                    <a:pt x="2303430" y="1264706"/>
                    <a:pt x="2274406" y="1235045"/>
                    <a:pt x="2274406" y="1198456"/>
                  </a:cubicBezTo>
                  <a:cubicBezTo>
                    <a:pt x="2274406" y="1161867"/>
                    <a:pt x="2303430" y="1132206"/>
                    <a:pt x="2339234" y="1132206"/>
                  </a:cubicBezTo>
                  <a:cubicBezTo>
                    <a:pt x="2375038" y="1132206"/>
                    <a:pt x="2404062" y="1161867"/>
                    <a:pt x="2404062" y="1198456"/>
                  </a:cubicBezTo>
                  <a:cubicBezTo>
                    <a:pt x="2404062" y="1235045"/>
                    <a:pt x="2375038" y="1264706"/>
                    <a:pt x="2339234" y="1264706"/>
                  </a:cubicBezTo>
                  <a:close/>
                  <a:moveTo>
                    <a:pt x="2155343" y="1264706"/>
                  </a:moveTo>
                  <a:cubicBezTo>
                    <a:pt x="2119540" y="1264706"/>
                    <a:pt x="2090515" y="1235045"/>
                    <a:pt x="2090515" y="1198456"/>
                  </a:cubicBezTo>
                  <a:cubicBezTo>
                    <a:pt x="2090515" y="1161867"/>
                    <a:pt x="2119540" y="1132206"/>
                    <a:pt x="2155343" y="1132206"/>
                  </a:cubicBezTo>
                  <a:cubicBezTo>
                    <a:pt x="2191146" y="1132206"/>
                    <a:pt x="2220170" y="1161867"/>
                    <a:pt x="2220170" y="1198456"/>
                  </a:cubicBezTo>
                  <a:cubicBezTo>
                    <a:pt x="2220170" y="1235045"/>
                    <a:pt x="2191146" y="1264706"/>
                    <a:pt x="2155343" y="1264706"/>
                  </a:cubicBezTo>
                  <a:close/>
                  <a:moveTo>
                    <a:pt x="1971452" y="1264706"/>
                  </a:moveTo>
                  <a:cubicBezTo>
                    <a:pt x="1935648" y="1264706"/>
                    <a:pt x="1906624" y="1235045"/>
                    <a:pt x="1906624" y="1198456"/>
                  </a:cubicBezTo>
                  <a:cubicBezTo>
                    <a:pt x="1906624" y="1161867"/>
                    <a:pt x="1935648" y="1132206"/>
                    <a:pt x="1971452" y="1132206"/>
                  </a:cubicBezTo>
                  <a:cubicBezTo>
                    <a:pt x="2007255" y="1132206"/>
                    <a:pt x="2036280" y="1161867"/>
                    <a:pt x="2036280" y="1198456"/>
                  </a:cubicBezTo>
                  <a:cubicBezTo>
                    <a:pt x="2036280" y="1235045"/>
                    <a:pt x="2007255" y="1264706"/>
                    <a:pt x="1971452" y="1264706"/>
                  </a:cubicBezTo>
                  <a:close/>
                  <a:moveTo>
                    <a:pt x="1787561" y="1264706"/>
                  </a:moveTo>
                  <a:cubicBezTo>
                    <a:pt x="1751756" y="1264706"/>
                    <a:pt x="1722733" y="1235045"/>
                    <a:pt x="1722733" y="1198456"/>
                  </a:cubicBezTo>
                  <a:cubicBezTo>
                    <a:pt x="1722733" y="1161867"/>
                    <a:pt x="1751756" y="1132206"/>
                    <a:pt x="1787561" y="1132206"/>
                  </a:cubicBezTo>
                  <a:cubicBezTo>
                    <a:pt x="1823363" y="1132206"/>
                    <a:pt x="1852388" y="1161867"/>
                    <a:pt x="1852388" y="1198456"/>
                  </a:cubicBezTo>
                  <a:cubicBezTo>
                    <a:pt x="1852388" y="1235045"/>
                    <a:pt x="1823363" y="1264706"/>
                    <a:pt x="1787561" y="1264706"/>
                  </a:cubicBezTo>
                  <a:close/>
                  <a:moveTo>
                    <a:pt x="1603668" y="1264706"/>
                  </a:moveTo>
                  <a:cubicBezTo>
                    <a:pt x="1567865" y="1264706"/>
                    <a:pt x="1538841" y="1235045"/>
                    <a:pt x="1538841" y="1198456"/>
                  </a:cubicBezTo>
                  <a:cubicBezTo>
                    <a:pt x="1538841" y="1161867"/>
                    <a:pt x="1567865" y="1132206"/>
                    <a:pt x="1603668" y="1132206"/>
                  </a:cubicBezTo>
                  <a:cubicBezTo>
                    <a:pt x="1639472" y="1132206"/>
                    <a:pt x="1668496" y="1161867"/>
                    <a:pt x="1668496" y="1198456"/>
                  </a:cubicBezTo>
                  <a:cubicBezTo>
                    <a:pt x="1668496" y="1235045"/>
                    <a:pt x="1639472" y="1264706"/>
                    <a:pt x="1603668" y="1264706"/>
                  </a:cubicBezTo>
                  <a:close/>
                  <a:moveTo>
                    <a:pt x="1405048" y="1264706"/>
                  </a:moveTo>
                  <a:cubicBezTo>
                    <a:pt x="1369246" y="1264706"/>
                    <a:pt x="1340221" y="1235045"/>
                    <a:pt x="1340221" y="1198456"/>
                  </a:cubicBezTo>
                  <a:cubicBezTo>
                    <a:pt x="1340221" y="1161867"/>
                    <a:pt x="1369246" y="1132206"/>
                    <a:pt x="1405048" y="1132206"/>
                  </a:cubicBezTo>
                  <a:cubicBezTo>
                    <a:pt x="1440851" y="1132206"/>
                    <a:pt x="1469876" y="1161867"/>
                    <a:pt x="1469876" y="1198456"/>
                  </a:cubicBezTo>
                  <a:cubicBezTo>
                    <a:pt x="1469876" y="1235045"/>
                    <a:pt x="1440851" y="1264706"/>
                    <a:pt x="1405048" y="1264706"/>
                  </a:cubicBezTo>
                  <a:close/>
                  <a:moveTo>
                    <a:pt x="7759394" y="1266725"/>
                  </a:moveTo>
                  <a:cubicBezTo>
                    <a:pt x="7723590" y="1266725"/>
                    <a:pt x="7694566" y="1237064"/>
                    <a:pt x="7694566" y="1200475"/>
                  </a:cubicBezTo>
                  <a:cubicBezTo>
                    <a:pt x="7694566" y="1163886"/>
                    <a:pt x="7723590" y="1134225"/>
                    <a:pt x="7759394" y="1134225"/>
                  </a:cubicBezTo>
                  <a:cubicBezTo>
                    <a:pt x="7795198" y="1134225"/>
                    <a:pt x="7824222" y="1163886"/>
                    <a:pt x="7824222" y="1200475"/>
                  </a:cubicBezTo>
                  <a:cubicBezTo>
                    <a:pt x="7824222" y="1237064"/>
                    <a:pt x="7795198" y="1266725"/>
                    <a:pt x="7759394" y="1266725"/>
                  </a:cubicBezTo>
                  <a:close/>
                  <a:moveTo>
                    <a:pt x="7575503" y="1266725"/>
                  </a:moveTo>
                  <a:cubicBezTo>
                    <a:pt x="7539700" y="1266725"/>
                    <a:pt x="7510676" y="1237064"/>
                    <a:pt x="7510676" y="1200475"/>
                  </a:cubicBezTo>
                  <a:cubicBezTo>
                    <a:pt x="7510676" y="1163886"/>
                    <a:pt x="7539700" y="1134225"/>
                    <a:pt x="7575503" y="1134225"/>
                  </a:cubicBezTo>
                  <a:cubicBezTo>
                    <a:pt x="7611306" y="1134225"/>
                    <a:pt x="7640330" y="1163886"/>
                    <a:pt x="7640330" y="1200475"/>
                  </a:cubicBezTo>
                  <a:cubicBezTo>
                    <a:pt x="7640330" y="1237064"/>
                    <a:pt x="7611306" y="1266725"/>
                    <a:pt x="7575503" y="1266725"/>
                  </a:cubicBezTo>
                  <a:close/>
                  <a:moveTo>
                    <a:pt x="7391612" y="1266725"/>
                  </a:moveTo>
                  <a:cubicBezTo>
                    <a:pt x="7355809" y="1266725"/>
                    <a:pt x="7326784" y="1237064"/>
                    <a:pt x="7326784" y="1200475"/>
                  </a:cubicBezTo>
                  <a:cubicBezTo>
                    <a:pt x="7326784" y="1163886"/>
                    <a:pt x="7355809" y="1134225"/>
                    <a:pt x="7391612" y="1134225"/>
                  </a:cubicBezTo>
                  <a:cubicBezTo>
                    <a:pt x="7427415" y="1134225"/>
                    <a:pt x="7456440" y="1163886"/>
                    <a:pt x="7456440" y="1200475"/>
                  </a:cubicBezTo>
                  <a:cubicBezTo>
                    <a:pt x="7456440" y="1237064"/>
                    <a:pt x="7427415" y="1266725"/>
                    <a:pt x="7391612" y="1266725"/>
                  </a:cubicBezTo>
                  <a:close/>
                  <a:moveTo>
                    <a:pt x="7207720" y="1266725"/>
                  </a:moveTo>
                  <a:cubicBezTo>
                    <a:pt x="7171917" y="1266725"/>
                    <a:pt x="7142893" y="1237064"/>
                    <a:pt x="7142893" y="1200475"/>
                  </a:cubicBezTo>
                  <a:cubicBezTo>
                    <a:pt x="7142893" y="1163886"/>
                    <a:pt x="7171917" y="1134225"/>
                    <a:pt x="7207720" y="1134225"/>
                  </a:cubicBezTo>
                  <a:cubicBezTo>
                    <a:pt x="7243524" y="1134225"/>
                    <a:pt x="7272548" y="1163886"/>
                    <a:pt x="7272548" y="1200475"/>
                  </a:cubicBezTo>
                  <a:cubicBezTo>
                    <a:pt x="7272548" y="1237064"/>
                    <a:pt x="7243524" y="1266725"/>
                    <a:pt x="7207720" y="1266725"/>
                  </a:cubicBezTo>
                  <a:close/>
                  <a:moveTo>
                    <a:pt x="7023828" y="1266725"/>
                  </a:moveTo>
                  <a:cubicBezTo>
                    <a:pt x="6988026" y="1266725"/>
                    <a:pt x="6959001" y="1237064"/>
                    <a:pt x="6959001" y="1200475"/>
                  </a:cubicBezTo>
                  <a:cubicBezTo>
                    <a:pt x="6959001" y="1163886"/>
                    <a:pt x="6988026" y="1134225"/>
                    <a:pt x="7023828" y="1134225"/>
                  </a:cubicBezTo>
                  <a:cubicBezTo>
                    <a:pt x="7059632" y="1134225"/>
                    <a:pt x="7088656" y="1163886"/>
                    <a:pt x="7088656" y="1200475"/>
                  </a:cubicBezTo>
                  <a:cubicBezTo>
                    <a:pt x="7088656" y="1237064"/>
                    <a:pt x="7059632" y="1266725"/>
                    <a:pt x="7023828" y="1266725"/>
                  </a:cubicBezTo>
                  <a:close/>
                  <a:moveTo>
                    <a:pt x="6839937" y="1266725"/>
                  </a:moveTo>
                  <a:cubicBezTo>
                    <a:pt x="6804134" y="1266725"/>
                    <a:pt x="6775110" y="1237064"/>
                    <a:pt x="6775110" y="1200475"/>
                  </a:cubicBezTo>
                  <a:cubicBezTo>
                    <a:pt x="6775110" y="1163886"/>
                    <a:pt x="6804134" y="1134225"/>
                    <a:pt x="6839937" y="1134225"/>
                  </a:cubicBezTo>
                  <a:cubicBezTo>
                    <a:pt x="6875741" y="1134225"/>
                    <a:pt x="6904765" y="1163886"/>
                    <a:pt x="6904765" y="1200475"/>
                  </a:cubicBezTo>
                  <a:cubicBezTo>
                    <a:pt x="6904765" y="1237064"/>
                    <a:pt x="6875741" y="1266725"/>
                    <a:pt x="6839937" y="1266725"/>
                  </a:cubicBezTo>
                  <a:close/>
                  <a:moveTo>
                    <a:pt x="6641318" y="1266725"/>
                  </a:moveTo>
                  <a:cubicBezTo>
                    <a:pt x="6605514" y="1266725"/>
                    <a:pt x="6576490" y="1237064"/>
                    <a:pt x="6576490" y="1200475"/>
                  </a:cubicBezTo>
                  <a:cubicBezTo>
                    <a:pt x="6576490" y="1163886"/>
                    <a:pt x="6605514" y="1134225"/>
                    <a:pt x="6641318" y="1134225"/>
                  </a:cubicBezTo>
                  <a:cubicBezTo>
                    <a:pt x="6677120" y="1134225"/>
                    <a:pt x="6706144" y="1163886"/>
                    <a:pt x="6706144" y="1200475"/>
                  </a:cubicBezTo>
                  <a:cubicBezTo>
                    <a:pt x="6706144" y="1237064"/>
                    <a:pt x="6677120" y="1266725"/>
                    <a:pt x="6641318" y="1266725"/>
                  </a:cubicBezTo>
                  <a:close/>
                  <a:moveTo>
                    <a:pt x="5150149" y="1268743"/>
                  </a:moveTo>
                  <a:cubicBezTo>
                    <a:pt x="5114345" y="1268743"/>
                    <a:pt x="5085321" y="1239082"/>
                    <a:pt x="5085321" y="1202493"/>
                  </a:cubicBezTo>
                  <a:cubicBezTo>
                    <a:pt x="5085321" y="1165904"/>
                    <a:pt x="5114345" y="1136243"/>
                    <a:pt x="5150149" y="1136243"/>
                  </a:cubicBezTo>
                  <a:cubicBezTo>
                    <a:pt x="5185953" y="1136243"/>
                    <a:pt x="5214976" y="1165904"/>
                    <a:pt x="5214976" y="1202493"/>
                  </a:cubicBezTo>
                  <a:cubicBezTo>
                    <a:pt x="5214976" y="1239082"/>
                    <a:pt x="5185953" y="1268743"/>
                    <a:pt x="5150149" y="1268743"/>
                  </a:cubicBezTo>
                  <a:close/>
                  <a:moveTo>
                    <a:pt x="4966257" y="1268743"/>
                  </a:moveTo>
                  <a:cubicBezTo>
                    <a:pt x="4930454" y="1268743"/>
                    <a:pt x="4901430" y="1239082"/>
                    <a:pt x="4901430" y="1202493"/>
                  </a:cubicBezTo>
                  <a:cubicBezTo>
                    <a:pt x="4901430" y="1165904"/>
                    <a:pt x="4930454" y="1136243"/>
                    <a:pt x="4966257" y="1136243"/>
                  </a:cubicBezTo>
                  <a:cubicBezTo>
                    <a:pt x="5002061" y="1136243"/>
                    <a:pt x="5031085" y="1165904"/>
                    <a:pt x="5031085" y="1202493"/>
                  </a:cubicBezTo>
                  <a:cubicBezTo>
                    <a:pt x="5031085" y="1239082"/>
                    <a:pt x="5002061" y="1268743"/>
                    <a:pt x="4966257" y="1268743"/>
                  </a:cubicBezTo>
                  <a:close/>
                  <a:moveTo>
                    <a:pt x="4782366" y="1268743"/>
                  </a:moveTo>
                  <a:cubicBezTo>
                    <a:pt x="4746563" y="1268743"/>
                    <a:pt x="4717539" y="1239082"/>
                    <a:pt x="4717539" y="1202493"/>
                  </a:cubicBezTo>
                  <a:cubicBezTo>
                    <a:pt x="4717539" y="1165904"/>
                    <a:pt x="4746563" y="1136243"/>
                    <a:pt x="4782366" y="1136243"/>
                  </a:cubicBezTo>
                  <a:cubicBezTo>
                    <a:pt x="4818169" y="1136243"/>
                    <a:pt x="4847193" y="1165904"/>
                    <a:pt x="4847193" y="1202493"/>
                  </a:cubicBezTo>
                  <a:cubicBezTo>
                    <a:pt x="4847193" y="1239082"/>
                    <a:pt x="4818169" y="1268743"/>
                    <a:pt x="4782366" y="1268743"/>
                  </a:cubicBezTo>
                  <a:close/>
                  <a:moveTo>
                    <a:pt x="4598475" y="1268743"/>
                  </a:moveTo>
                  <a:cubicBezTo>
                    <a:pt x="4562671" y="1268743"/>
                    <a:pt x="4533648" y="1239082"/>
                    <a:pt x="4533648" y="1202493"/>
                  </a:cubicBezTo>
                  <a:cubicBezTo>
                    <a:pt x="4533648" y="1165904"/>
                    <a:pt x="4562671" y="1136243"/>
                    <a:pt x="4598475" y="1136243"/>
                  </a:cubicBezTo>
                  <a:cubicBezTo>
                    <a:pt x="4634278" y="1136243"/>
                    <a:pt x="4663303" y="1165904"/>
                    <a:pt x="4663303" y="1202493"/>
                  </a:cubicBezTo>
                  <a:cubicBezTo>
                    <a:pt x="4663303" y="1239082"/>
                    <a:pt x="4634278" y="1268743"/>
                    <a:pt x="4598475" y="1268743"/>
                  </a:cubicBezTo>
                  <a:close/>
                  <a:moveTo>
                    <a:pt x="4414583" y="1268743"/>
                  </a:moveTo>
                  <a:cubicBezTo>
                    <a:pt x="4378779" y="1268743"/>
                    <a:pt x="4349755" y="1239082"/>
                    <a:pt x="4349755" y="1202493"/>
                  </a:cubicBezTo>
                  <a:cubicBezTo>
                    <a:pt x="4349755" y="1165904"/>
                    <a:pt x="4378779" y="1136243"/>
                    <a:pt x="4414583" y="1136243"/>
                  </a:cubicBezTo>
                  <a:cubicBezTo>
                    <a:pt x="4450386" y="1136243"/>
                    <a:pt x="4479410" y="1165904"/>
                    <a:pt x="4479410" y="1202493"/>
                  </a:cubicBezTo>
                  <a:cubicBezTo>
                    <a:pt x="4479410" y="1239082"/>
                    <a:pt x="4450386" y="1268743"/>
                    <a:pt x="4414583" y="1268743"/>
                  </a:cubicBezTo>
                  <a:close/>
                  <a:moveTo>
                    <a:pt x="4230691" y="1268743"/>
                  </a:moveTo>
                  <a:cubicBezTo>
                    <a:pt x="4194888" y="1268743"/>
                    <a:pt x="4165863" y="1239082"/>
                    <a:pt x="4165863" y="1202493"/>
                  </a:cubicBezTo>
                  <a:cubicBezTo>
                    <a:pt x="4165863" y="1165904"/>
                    <a:pt x="4194888" y="1136243"/>
                    <a:pt x="4230691" y="1136243"/>
                  </a:cubicBezTo>
                  <a:cubicBezTo>
                    <a:pt x="4266495" y="1136243"/>
                    <a:pt x="4295519" y="1165904"/>
                    <a:pt x="4295519" y="1202493"/>
                  </a:cubicBezTo>
                  <a:cubicBezTo>
                    <a:pt x="4295519" y="1239082"/>
                    <a:pt x="4266495" y="1268743"/>
                    <a:pt x="4230691" y="1268743"/>
                  </a:cubicBezTo>
                  <a:close/>
                  <a:moveTo>
                    <a:pt x="4032071" y="1268743"/>
                  </a:moveTo>
                  <a:cubicBezTo>
                    <a:pt x="3996268" y="1268743"/>
                    <a:pt x="3967243" y="1239082"/>
                    <a:pt x="3967243" y="1202493"/>
                  </a:cubicBezTo>
                  <a:cubicBezTo>
                    <a:pt x="3967243" y="1165904"/>
                    <a:pt x="3996268" y="1136243"/>
                    <a:pt x="4032071" y="1136243"/>
                  </a:cubicBezTo>
                  <a:cubicBezTo>
                    <a:pt x="4067874" y="1136243"/>
                    <a:pt x="4096898" y="1165904"/>
                    <a:pt x="4096898" y="1202493"/>
                  </a:cubicBezTo>
                  <a:cubicBezTo>
                    <a:pt x="4096898" y="1239082"/>
                    <a:pt x="4067874" y="1268743"/>
                    <a:pt x="4032071" y="1268743"/>
                  </a:cubicBezTo>
                  <a:close/>
                  <a:moveTo>
                    <a:pt x="1188874" y="1271771"/>
                  </a:moveTo>
                  <a:cubicBezTo>
                    <a:pt x="1153071" y="1271771"/>
                    <a:pt x="1124047" y="1242110"/>
                    <a:pt x="1124047" y="1205521"/>
                  </a:cubicBezTo>
                  <a:cubicBezTo>
                    <a:pt x="1124047" y="1168932"/>
                    <a:pt x="1153071" y="1139271"/>
                    <a:pt x="1188874" y="1139271"/>
                  </a:cubicBezTo>
                  <a:cubicBezTo>
                    <a:pt x="1224678" y="1139271"/>
                    <a:pt x="1253702" y="1168932"/>
                    <a:pt x="1253702" y="1205521"/>
                  </a:cubicBezTo>
                  <a:cubicBezTo>
                    <a:pt x="1253702" y="1242110"/>
                    <a:pt x="1224678" y="1271771"/>
                    <a:pt x="1188874" y="1271771"/>
                  </a:cubicBezTo>
                  <a:close/>
                  <a:moveTo>
                    <a:pt x="1004983" y="1271771"/>
                  </a:moveTo>
                  <a:cubicBezTo>
                    <a:pt x="969180" y="1271771"/>
                    <a:pt x="940155" y="1242110"/>
                    <a:pt x="940155" y="1205521"/>
                  </a:cubicBezTo>
                  <a:cubicBezTo>
                    <a:pt x="940155" y="1168932"/>
                    <a:pt x="969180" y="1139271"/>
                    <a:pt x="1004983" y="1139271"/>
                  </a:cubicBezTo>
                  <a:cubicBezTo>
                    <a:pt x="1040786" y="1139271"/>
                    <a:pt x="1069811" y="1168932"/>
                    <a:pt x="1069811" y="1205521"/>
                  </a:cubicBezTo>
                  <a:cubicBezTo>
                    <a:pt x="1069811" y="1242110"/>
                    <a:pt x="1040786" y="1271771"/>
                    <a:pt x="1004983" y="1271771"/>
                  </a:cubicBezTo>
                  <a:close/>
                  <a:moveTo>
                    <a:pt x="821092" y="1271771"/>
                  </a:moveTo>
                  <a:cubicBezTo>
                    <a:pt x="785288" y="1271771"/>
                    <a:pt x="756264" y="1242110"/>
                    <a:pt x="756264" y="1205521"/>
                  </a:cubicBezTo>
                  <a:cubicBezTo>
                    <a:pt x="756264" y="1168932"/>
                    <a:pt x="785288" y="1139271"/>
                    <a:pt x="821092" y="1139271"/>
                  </a:cubicBezTo>
                  <a:cubicBezTo>
                    <a:pt x="856895" y="1139271"/>
                    <a:pt x="885920" y="1168932"/>
                    <a:pt x="885920" y="1205521"/>
                  </a:cubicBezTo>
                  <a:cubicBezTo>
                    <a:pt x="885920" y="1242110"/>
                    <a:pt x="856895" y="1271771"/>
                    <a:pt x="821092" y="1271771"/>
                  </a:cubicBezTo>
                  <a:close/>
                  <a:moveTo>
                    <a:pt x="637202" y="1271771"/>
                  </a:moveTo>
                  <a:cubicBezTo>
                    <a:pt x="601397" y="1271771"/>
                    <a:pt x="572374" y="1242110"/>
                    <a:pt x="572374" y="1205521"/>
                  </a:cubicBezTo>
                  <a:cubicBezTo>
                    <a:pt x="572374" y="1168932"/>
                    <a:pt x="601397" y="1139271"/>
                    <a:pt x="637202" y="1139271"/>
                  </a:cubicBezTo>
                  <a:cubicBezTo>
                    <a:pt x="673004" y="1139271"/>
                    <a:pt x="702030" y="1168932"/>
                    <a:pt x="702030" y="1205521"/>
                  </a:cubicBezTo>
                  <a:cubicBezTo>
                    <a:pt x="702030" y="1242110"/>
                    <a:pt x="673004" y="1271771"/>
                    <a:pt x="637202" y="1271771"/>
                  </a:cubicBezTo>
                  <a:close/>
                  <a:moveTo>
                    <a:pt x="453308" y="1271771"/>
                  </a:moveTo>
                  <a:cubicBezTo>
                    <a:pt x="417506" y="1271771"/>
                    <a:pt x="388481" y="1242110"/>
                    <a:pt x="388481" y="1205521"/>
                  </a:cubicBezTo>
                  <a:cubicBezTo>
                    <a:pt x="388481" y="1168932"/>
                    <a:pt x="417506" y="1139271"/>
                    <a:pt x="453308" y="1139271"/>
                  </a:cubicBezTo>
                  <a:cubicBezTo>
                    <a:pt x="489112" y="1139271"/>
                    <a:pt x="518136" y="1168932"/>
                    <a:pt x="518136" y="1205521"/>
                  </a:cubicBezTo>
                  <a:cubicBezTo>
                    <a:pt x="518136" y="1242110"/>
                    <a:pt x="489112" y="1271771"/>
                    <a:pt x="453308" y="1271771"/>
                  </a:cubicBezTo>
                  <a:close/>
                  <a:moveTo>
                    <a:pt x="269417" y="1271771"/>
                  </a:moveTo>
                  <a:cubicBezTo>
                    <a:pt x="233614" y="1271771"/>
                    <a:pt x="204589" y="1242110"/>
                    <a:pt x="204589" y="1205521"/>
                  </a:cubicBezTo>
                  <a:cubicBezTo>
                    <a:pt x="204589" y="1168932"/>
                    <a:pt x="233614" y="1139271"/>
                    <a:pt x="269417" y="1139271"/>
                  </a:cubicBezTo>
                  <a:cubicBezTo>
                    <a:pt x="305220" y="1139271"/>
                    <a:pt x="334245" y="1168932"/>
                    <a:pt x="334245" y="1205521"/>
                  </a:cubicBezTo>
                  <a:cubicBezTo>
                    <a:pt x="334245" y="1242110"/>
                    <a:pt x="305220" y="1271771"/>
                    <a:pt x="269417" y="1271771"/>
                  </a:cubicBezTo>
                  <a:close/>
                  <a:moveTo>
                    <a:pt x="70797" y="1271771"/>
                  </a:moveTo>
                  <a:cubicBezTo>
                    <a:pt x="34993" y="1271771"/>
                    <a:pt x="5970" y="1242110"/>
                    <a:pt x="5970" y="1205521"/>
                  </a:cubicBezTo>
                  <a:cubicBezTo>
                    <a:pt x="5970" y="1168932"/>
                    <a:pt x="34993" y="1139271"/>
                    <a:pt x="70797" y="1139271"/>
                  </a:cubicBezTo>
                  <a:cubicBezTo>
                    <a:pt x="106601" y="1139271"/>
                    <a:pt x="135625" y="1168932"/>
                    <a:pt x="135625" y="1205521"/>
                  </a:cubicBezTo>
                  <a:cubicBezTo>
                    <a:pt x="135625" y="1242110"/>
                    <a:pt x="106601" y="1271771"/>
                    <a:pt x="70797" y="1271771"/>
                  </a:cubicBezTo>
                  <a:close/>
                  <a:moveTo>
                    <a:pt x="6454772" y="1479281"/>
                  </a:moveTo>
                  <a:cubicBezTo>
                    <a:pt x="6418968" y="1479281"/>
                    <a:pt x="6389944" y="1449620"/>
                    <a:pt x="6389944" y="1413031"/>
                  </a:cubicBezTo>
                  <a:cubicBezTo>
                    <a:pt x="6389944" y="1376442"/>
                    <a:pt x="6418968" y="1346781"/>
                    <a:pt x="6454772" y="1346781"/>
                  </a:cubicBezTo>
                  <a:cubicBezTo>
                    <a:pt x="6490575" y="1346781"/>
                    <a:pt x="6519600" y="1376442"/>
                    <a:pt x="6519600" y="1413031"/>
                  </a:cubicBezTo>
                  <a:cubicBezTo>
                    <a:pt x="6519600" y="1449620"/>
                    <a:pt x="6490575" y="1479281"/>
                    <a:pt x="6454772" y="1479281"/>
                  </a:cubicBezTo>
                  <a:close/>
                  <a:moveTo>
                    <a:pt x="6270880" y="1479281"/>
                  </a:moveTo>
                  <a:cubicBezTo>
                    <a:pt x="6235077" y="1479281"/>
                    <a:pt x="6206052" y="1449620"/>
                    <a:pt x="6206052" y="1413031"/>
                  </a:cubicBezTo>
                  <a:cubicBezTo>
                    <a:pt x="6206052" y="1376442"/>
                    <a:pt x="6235077" y="1346781"/>
                    <a:pt x="6270880" y="1346781"/>
                  </a:cubicBezTo>
                  <a:cubicBezTo>
                    <a:pt x="6306684" y="1346781"/>
                    <a:pt x="6335708" y="1376442"/>
                    <a:pt x="6335708" y="1413031"/>
                  </a:cubicBezTo>
                  <a:cubicBezTo>
                    <a:pt x="6335708" y="1449620"/>
                    <a:pt x="6306684" y="1479281"/>
                    <a:pt x="6270880" y="1479281"/>
                  </a:cubicBezTo>
                  <a:close/>
                  <a:moveTo>
                    <a:pt x="6086990" y="1479281"/>
                  </a:moveTo>
                  <a:cubicBezTo>
                    <a:pt x="6051186" y="1479281"/>
                    <a:pt x="6022162" y="1449620"/>
                    <a:pt x="6022162" y="1413031"/>
                  </a:cubicBezTo>
                  <a:cubicBezTo>
                    <a:pt x="6022162" y="1376442"/>
                    <a:pt x="6051186" y="1346781"/>
                    <a:pt x="6086990" y="1346781"/>
                  </a:cubicBezTo>
                  <a:cubicBezTo>
                    <a:pt x="6122793" y="1346781"/>
                    <a:pt x="6151817" y="1376442"/>
                    <a:pt x="6151817" y="1413031"/>
                  </a:cubicBezTo>
                  <a:cubicBezTo>
                    <a:pt x="6151817" y="1449620"/>
                    <a:pt x="6122793" y="1479281"/>
                    <a:pt x="6086990" y="1479281"/>
                  </a:cubicBezTo>
                  <a:close/>
                  <a:moveTo>
                    <a:pt x="5903098" y="1479281"/>
                  </a:moveTo>
                  <a:cubicBezTo>
                    <a:pt x="5867295" y="1479281"/>
                    <a:pt x="5838270" y="1449620"/>
                    <a:pt x="5838270" y="1413031"/>
                  </a:cubicBezTo>
                  <a:cubicBezTo>
                    <a:pt x="5838270" y="1376442"/>
                    <a:pt x="5867295" y="1346781"/>
                    <a:pt x="5903098" y="1346781"/>
                  </a:cubicBezTo>
                  <a:cubicBezTo>
                    <a:pt x="5938902" y="1346781"/>
                    <a:pt x="5967926" y="1376442"/>
                    <a:pt x="5967926" y="1413031"/>
                  </a:cubicBezTo>
                  <a:cubicBezTo>
                    <a:pt x="5967926" y="1449620"/>
                    <a:pt x="5938902" y="1479281"/>
                    <a:pt x="5903098" y="1479281"/>
                  </a:cubicBezTo>
                  <a:close/>
                  <a:moveTo>
                    <a:pt x="5719207" y="1479281"/>
                  </a:moveTo>
                  <a:cubicBezTo>
                    <a:pt x="5683403" y="1479281"/>
                    <a:pt x="5654379" y="1449620"/>
                    <a:pt x="5654379" y="1413031"/>
                  </a:cubicBezTo>
                  <a:cubicBezTo>
                    <a:pt x="5654379" y="1376442"/>
                    <a:pt x="5683403" y="1346781"/>
                    <a:pt x="5719207" y="1346781"/>
                  </a:cubicBezTo>
                  <a:cubicBezTo>
                    <a:pt x="5755009" y="1346781"/>
                    <a:pt x="5784034" y="1376442"/>
                    <a:pt x="5784034" y="1413031"/>
                  </a:cubicBezTo>
                  <a:cubicBezTo>
                    <a:pt x="5784034" y="1449620"/>
                    <a:pt x="5755009" y="1479281"/>
                    <a:pt x="5719207" y="1479281"/>
                  </a:cubicBezTo>
                  <a:close/>
                  <a:moveTo>
                    <a:pt x="5535315" y="1479281"/>
                  </a:moveTo>
                  <a:cubicBezTo>
                    <a:pt x="5499511" y="1479281"/>
                    <a:pt x="5470487" y="1449620"/>
                    <a:pt x="5470487" y="1413031"/>
                  </a:cubicBezTo>
                  <a:cubicBezTo>
                    <a:pt x="5470487" y="1376442"/>
                    <a:pt x="5499511" y="1346781"/>
                    <a:pt x="5535315" y="1346781"/>
                  </a:cubicBezTo>
                  <a:cubicBezTo>
                    <a:pt x="5571119" y="1346781"/>
                    <a:pt x="5600143" y="1376442"/>
                    <a:pt x="5600143" y="1413031"/>
                  </a:cubicBezTo>
                  <a:cubicBezTo>
                    <a:pt x="5600143" y="1449620"/>
                    <a:pt x="5571119" y="1479281"/>
                    <a:pt x="5535315" y="1479281"/>
                  </a:cubicBezTo>
                  <a:close/>
                  <a:moveTo>
                    <a:pt x="5336695" y="1479281"/>
                  </a:moveTo>
                  <a:cubicBezTo>
                    <a:pt x="5300891" y="1479281"/>
                    <a:pt x="5271867" y="1449620"/>
                    <a:pt x="5271867" y="1413031"/>
                  </a:cubicBezTo>
                  <a:cubicBezTo>
                    <a:pt x="5271867" y="1376442"/>
                    <a:pt x="5300891" y="1346781"/>
                    <a:pt x="5336695" y="1346781"/>
                  </a:cubicBezTo>
                  <a:cubicBezTo>
                    <a:pt x="5372498" y="1346781"/>
                    <a:pt x="5401522" y="1376442"/>
                    <a:pt x="5401522" y="1413031"/>
                  </a:cubicBezTo>
                  <a:cubicBezTo>
                    <a:pt x="5401522" y="1449620"/>
                    <a:pt x="5372498" y="1479281"/>
                    <a:pt x="5336695" y="1479281"/>
                  </a:cubicBezTo>
                  <a:close/>
                  <a:moveTo>
                    <a:pt x="3839600" y="1481299"/>
                  </a:moveTo>
                  <a:cubicBezTo>
                    <a:pt x="3803797" y="1481299"/>
                    <a:pt x="3774772" y="1451638"/>
                    <a:pt x="3774772" y="1415049"/>
                  </a:cubicBezTo>
                  <a:cubicBezTo>
                    <a:pt x="3774772" y="1378460"/>
                    <a:pt x="3803797" y="1348799"/>
                    <a:pt x="3839600" y="1348799"/>
                  </a:cubicBezTo>
                  <a:cubicBezTo>
                    <a:pt x="3875403" y="1348799"/>
                    <a:pt x="3904427" y="1378460"/>
                    <a:pt x="3904427" y="1415049"/>
                  </a:cubicBezTo>
                  <a:cubicBezTo>
                    <a:pt x="3904427" y="1451638"/>
                    <a:pt x="3875403" y="1481299"/>
                    <a:pt x="3839600" y="1481299"/>
                  </a:cubicBezTo>
                  <a:close/>
                  <a:moveTo>
                    <a:pt x="3655709" y="1481299"/>
                  </a:moveTo>
                  <a:cubicBezTo>
                    <a:pt x="3619905" y="1481299"/>
                    <a:pt x="3590881" y="1451638"/>
                    <a:pt x="3590881" y="1415049"/>
                  </a:cubicBezTo>
                  <a:cubicBezTo>
                    <a:pt x="3590881" y="1378460"/>
                    <a:pt x="3619905" y="1348799"/>
                    <a:pt x="3655709" y="1348799"/>
                  </a:cubicBezTo>
                  <a:cubicBezTo>
                    <a:pt x="3691512" y="1348799"/>
                    <a:pt x="3720536" y="1378460"/>
                    <a:pt x="3720536" y="1415049"/>
                  </a:cubicBezTo>
                  <a:cubicBezTo>
                    <a:pt x="3720536" y="1451638"/>
                    <a:pt x="3691512" y="1481299"/>
                    <a:pt x="3655709" y="1481299"/>
                  </a:cubicBezTo>
                  <a:close/>
                  <a:moveTo>
                    <a:pt x="3471818" y="1481299"/>
                  </a:moveTo>
                  <a:cubicBezTo>
                    <a:pt x="3436014" y="1481299"/>
                    <a:pt x="3406990" y="1451638"/>
                    <a:pt x="3406990" y="1415049"/>
                  </a:cubicBezTo>
                  <a:cubicBezTo>
                    <a:pt x="3406990" y="1378460"/>
                    <a:pt x="3436014" y="1348799"/>
                    <a:pt x="3471818" y="1348799"/>
                  </a:cubicBezTo>
                  <a:cubicBezTo>
                    <a:pt x="3507621" y="1348799"/>
                    <a:pt x="3536645" y="1378460"/>
                    <a:pt x="3536645" y="1415049"/>
                  </a:cubicBezTo>
                  <a:cubicBezTo>
                    <a:pt x="3536645" y="1451638"/>
                    <a:pt x="3507621" y="1481299"/>
                    <a:pt x="3471818" y="1481299"/>
                  </a:cubicBezTo>
                  <a:close/>
                  <a:moveTo>
                    <a:pt x="3287926" y="1481299"/>
                  </a:moveTo>
                  <a:cubicBezTo>
                    <a:pt x="3252122" y="1481299"/>
                    <a:pt x="3223098" y="1451638"/>
                    <a:pt x="3223098" y="1415049"/>
                  </a:cubicBezTo>
                  <a:cubicBezTo>
                    <a:pt x="3223098" y="1378460"/>
                    <a:pt x="3252122" y="1348799"/>
                    <a:pt x="3287926" y="1348799"/>
                  </a:cubicBezTo>
                  <a:cubicBezTo>
                    <a:pt x="3323730" y="1348799"/>
                    <a:pt x="3352754" y="1378460"/>
                    <a:pt x="3352754" y="1415049"/>
                  </a:cubicBezTo>
                  <a:cubicBezTo>
                    <a:pt x="3352754" y="1451638"/>
                    <a:pt x="3323730" y="1481299"/>
                    <a:pt x="3287926" y="1481299"/>
                  </a:cubicBezTo>
                  <a:close/>
                  <a:moveTo>
                    <a:pt x="3104034" y="1481299"/>
                  </a:moveTo>
                  <a:cubicBezTo>
                    <a:pt x="3068231" y="1481299"/>
                    <a:pt x="3039206" y="1451638"/>
                    <a:pt x="3039206" y="1415049"/>
                  </a:cubicBezTo>
                  <a:cubicBezTo>
                    <a:pt x="3039206" y="1378460"/>
                    <a:pt x="3068231" y="1348799"/>
                    <a:pt x="3104034" y="1348799"/>
                  </a:cubicBezTo>
                  <a:cubicBezTo>
                    <a:pt x="3139837" y="1348799"/>
                    <a:pt x="3168861" y="1378460"/>
                    <a:pt x="3168861" y="1415049"/>
                  </a:cubicBezTo>
                  <a:cubicBezTo>
                    <a:pt x="3168861" y="1451638"/>
                    <a:pt x="3139837" y="1481299"/>
                    <a:pt x="3104034" y="1481299"/>
                  </a:cubicBezTo>
                  <a:close/>
                  <a:moveTo>
                    <a:pt x="2920143" y="1481299"/>
                  </a:moveTo>
                  <a:cubicBezTo>
                    <a:pt x="2884339" y="1481299"/>
                    <a:pt x="2855315" y="1451638"/>
                    <a:pt x="2855315" y="1415049"/>
                  </a:cubicBezTo>
                  <a:cubicBezTo>
                    <a:pt x="2855315" y="1378460"/>
                    <a:pt x="2884339" y="1348799"/>
                    <a:pt x="2920143" y="1348799"/>
                  </a:cubicBezTo>
                  <a:cubicBezTo>
                    <a:pt x="2955946" y="1348799"/>
                    <a:pt x="2984970" y="1378460"/>
                    <a:pt x="2984970" y="1415049"/>
                  </a:cubicBezTo>
                  <a:cubicBezTo>
                    <a:pt x="2984970" y="1451638"/>
                    <a:pt x="2955946" y="1481299"/>
                    <a:pt x="2920143" y="1481299"/>
                  </a:cubicBezTo>
                  <a:close/>
                  <a:moveTo>
                    <a:pt x="2721523" y="1481299"/>
                  </a:moveTo>
                  <a:cubicBezTo>
                    <a:pt x="2685719" y="1481299"/>
                    <a:pt x="2656695" y="1451638"/>
                    <a:pt x="2656695" y="1415049"/>
                  </a:cubicBezTo>
                  <a:cubicBezTo>
                    <a:pt x="2656695" y="1378460"/>
                    <a:pt x="2685719" y="1348799"/>
                    <a:pt x="2721523" y="1348799"/>
                  </a:cubicBezTo>
                  <a:cubicBezTo>
                    <a:pt x="2757326" y="1348799"/>
                    <a:pt x="2786350" y="1378460"/>
                    <a:pt x="2786350" y="1415049"/>
                  </a:cubicBezTo>
                  <a:cubicBezTo>
                    <a:pt x="2786350" y="1451638"/>
                    <a:pt x="2757326" y="1481299"/>
                    <a:pt x="2721523" y="1481299"/>
                  </a:cubicBezTo>
                  <a:close/>
                  <a:moveTo>
                    <a:pt x="2523126" y="1482308"/>
                  </a:moveTo>
                  <a:cubicBezTo>
                    <a:pt x="2487322" y="1482308"/>
                    <a:pt x="2458298" y="1452647"/>
                    <a:pt x="2458298" y="1416058"/>
                  </a:cubicBezTo>
                  <a:cubicBezTo>
                    <a:pt x="2458298" y="1379469"/>
                    <a:pt x="2487322" y="1349808"/>
                    <a:pt x="2523126" y="1349808"/>
                  </a:cubicBezTo>
                  <a:cubicBezTo>
                    <a:pt x="2558929" y="1349808"/>
                    <a:pt x="2587953" y="1379469"/>
                    <a:pt x="2587953" y="1416058"/>
                  </a:cubicBezTo>
                  <a:cubicBezTo>
                    <a:pt x="2587953" y="1452647"/>
                    <a:pt x="2558929" y="1482308"/>
                    <a:pt x="2523126" y="1482308"/>
                  </a:cubicBezTo>
                  <a:close/>
                  <a:moveTo>
                    <a:pt x="2339234" y="1482308"/>
                  </a:moveTo>
                  <a:cubicBezTo>
                    <a:pt x="2303430" y="1482308"/>
                    <a:pt x="2274406" y="1452647"/>
                    <a:pt x="2274406" y="1416058"/>
                  </a:cubicBezTo>
                  <a:cubicBezTo>
                    <a:pt x="2274406" y="1379469"/>
                    <a:pt x="2303430" y="1349808"/>
                    <a:pt x="2339234" y="1349808"/>
                  </a:cubicBezTo>
                  <a:cubicBezTo>
                    <a:pt x="2375038" y="1349808"/>
                    <a:pt x="2404062" y="1379469"/>
                    <a:pt x="2404062" y="1416058"/>
                  </a:cubicBezTo>
                  <a:cubicBezTo>
                    <a:pt x="2404062" y="1452647"/>
                    <a:pt x="2375038" y="1482308"/>
                    <a:pt x="2339234" y="1482308"/>
                  </a:cubicBezTo>
                  <a:close/>
                  <a:moveTo>
                    <a:pt x="2155343" y="1482308"/>
                  </a:moveTo>
                  <a:cubicBezTo>
                    <a:pt x="2119540" y="1482308"/>
                    <a:pt x="2090515" y="1452647"/>
                    <a:pt x="2090515" y="1416058"/>
                  </a:cubicBezTo>
                  <a:cubicBezTo>
                    <a:pt x="2090515" y="1379469"/>
                    <a:pt x="2119540" y="1349808"/>
                    <a:pt x="2155343" y="1349808"/>
                  </a:cubicBezTo>
                  <a:cubicBezTo>
                    <a:pt x="2191146" y="1349808"/>
                    <a:pt x="2220170" y="1379469"/>
                    <a:pt x="2220170" y="1416058"/>
                  </a:cubicBezTo>
                  <a:cubicBezTo>
                    <a:pt x="2220170" y="1452647"/>
                    <a:pt x="2191146" y="1482308"/>
                    <a:pt x="2155343" y="1482308"/>
                  </a:cubicBezTo>
                  <a:close/>
                  <a:moveTo>
                    <a:pt x="1971452" y="1482308"/>
                  </a:moveTo>
                  <a:cubicBezTo>
                    <a:pt x="1935648" y="1482308"/>
                    <a:pt x="1906624" y="1452647"/>
                    <a:pt x="1906624" y="1416058"/>
                  </a:cubicBezTo>
                  <a:cubicBezTo>
                    <a:pt x="1906624" y="1379469"/>
                    <a:pt x="1935648" y="1349808"/>
                    <a:pt x="1971452" y="1349808"/>
                  </a:cubicBezTo>
                  <a:cubicBezTo>
                    <a:pt x="2007255" y="1349808"/>
                    <a:pt x="2036280" y="1379469"/>
                    <a:pt x="2036280" y="1416058"/>
                  </a:cubicBezTo>
                  <a:cubicBezTo>
                    <a:pt x="2036280" y="1452647"/>
                    <a:pt x="2007255" y="1482308"/>
                    <a:pt x="1971452" y="1482308"/>
                  </a:cubicBezTo>
                  <a:close/>
                  <a:moveTo>
                    <a:pt x="1787561" y="1482308"/>
                  </a:moveTo>
                  <a:cubicBezTo>
                    <a:pt x="1751756" y="1482308"/>
                    <a:pt x="1722733" y="1452647"/>
                    <a:pt x="1722733" y="1416058"/>
                  </a:cubicBezTo>
                  <a:cubicBezTo>
                    <a:pt x="1722733" y="1379469"/>
                    <a:pt x="1751756" y="1349808"/>
                    <a:pt x="1787561" y="1349808"/>
                  </a:cubicBezTo>
                  <a:cubicBezTo>
                    <a:pt x="1823363" y="1349808"/>
                    <a:pt x="1852388" y="1379469"/>
                    <a:pt x="1852388" y="1416058"/>
                  </a:cubicBezTo>
                  <a:cubicBezTo>
                    <a:pt x="1852388" y="1452647"/>
                    <a:pt x="1823363" y="1482308"/>
                    <a:pt x="1787561" y="1482308"/>
                  </a:cubicBezTo>
                  <a:close/>
                  <a:moveTo>
                    <a:pt x="1603668" y="1482308"/>
                  </a:moveTo>
                  <a:cubicBezTo>
                    <a:pt x="1567865" y="1482308"/>
                    <a:pt x="1538841" y="1452647"/>
                    <a:pt x="1538841" y="1416058"/>
                  </a:cubicBezTo>
                  <a:cubicBezTo>
                    <a:pt x="1538841" y="1379469"/>
                    <a:pt x="1567865" y="1349808"/>
                    <a:pt x="1603668" y="1349808"/>
                  </a:cubicBezTo>
                  <a:cubicBezTo>
                    <a:pt x="1639472" y="1349808"/>
                    <a:pt x="1668496" y="1379469"/>
                    <a:pt x="1668496" y="1416058"/>
                  </a:cubicBezTo>
                  <a:cubicBezTo>
                    <a:pt x="1668496" y="1452647"/>
                    <a:pt x="1639472" y="1482308"/>
                    <a:pt x="1603668" y="1482308"/>
                  </a:cubicBezTo>
                  <a:close/>
                  <a:moveTo>
                    <a:pt x="1405048" y="1482308"/>
                  </a:moveTo>
                  <a:cubicBezTo>
                    <a:pt x="1369246" y="1482308"/>
                    <a:pt x="1340221" y="1452647"/>
                    <a:pt x="1340221" y="1416058"/>
                  </a:cubicBezTo>
                  <a:cubicBezTo>
                    <a:pt x="1340221" y="1379469"/>
                    <a:pt x="1369246" y="1349808"/>
                    <a:pt x="1405048" y="1349808"/>
                  </a:cubicBezTo>
                  <a:cubicBezTo>
                    <a:pt x="1440851" y="1349808"/>
                    <a:pt x="1469876" y="1379469"/>
                    <a:pt x="1469876" y="1416058"/>
                  </a:cubicBezTo>
                  <a:cubicBezTo>
                    <a:pt x="1469876" y="1452647"/>
                    <a:pt x="1440851" y="1482308"/>
                    <a:pt x="1405048" y="1482308"/>
                  </a:cubicBezTo>
                  <a:close/>
                  <a:moveTo>
                    <a:pt x="7759394" y="1484327"/>
                  </a:moveTo>
                  <a:cubicBezTo>
                    <a:pt x="7723590" y="1484327"/>
                    <a:pt x="7694566" y="1454666"/>
                    <a:pt x="7694566" y="1418077"/>
                  </a:cubicBezTo>
                  <a:cubicBezTo>
                    <a:pt x="7694566" y="1381488"/>
                    <a:pt x="7723590" y="1351827"/>
                    <a:pt x="7759394" y="1351827"/>
                  </a:cubicBezTo>
                  <a:cubicBezTo>
                    <a:pt x="7795198" y="1351827"/>
                    <a:pt x="7824222" y="1381488"/>
                    <a:pt x="7824222" y="1418077"/>
                  </a:cubicBezTo>
                  <a:cubicBezTo>
                    <a:pt x="7824222" y="1454666"/>
                    <a:pt x="7795198" y="1484327"/>
                    <a:pt x="7759394" y="1484327"/>
                  </a:cubicBezTo>
                  <a:close/>
                  <a:moveTo>
                    <a:pt x="7575503" y="1484327"/>
                  </a:moveTo>
                  <a:cubicBezTo>
                    <a:pt x="7539700" y="1484327"/>
                    <a:pt x="7510676" y="1454666"/>
                    <a:pt x="7510676" y="1418077"/>
                  </a:cubicBezTo>
                  <a:cubicBezTo>
                    <a:pt x="7510676" y="1381488"/>
                    <a:pt x="7539700" y="1351827"/>
                    <a:pt x="7575503" y="1351827"/>
                  </a:cubicBezTo>
                  <a:cubicBezTo>
                    <a:pt x="7611306" y="1351827"/>
                    <a:pt x="7640330" y="1381488"/>
                    <a:pt x="7640330" y="1418077"/>
                  </a:cubicBezTo>
                  <a:cubicBezTo>
                    <a:pt x="7640330" y="1454666"/>
                    <a:pt x="7611306" y="1484327"/>
                    <a:pt x="7575503" y="1484327"/>
                  </a:cubicBezTo>
                  <a:close/>
                  <a:moveTo>
                    <a:pt x="7391612" y="1484327"/>
                  </a:moveTo>
                  <a:cubicBezTo>
                    <a:pt x="7355809" y="1484327"/>
                    <a:pt x="7326784" y="1454666"/>
                    <a:pt x="7326784" y="1418077"/>
                  </a:cubicBezTo>
                  <a:cubicBezTo>
                    <a:pt x="7326784" y="1381488"/>
                    <a:pt x="7355809" y="1351827"/>
                    <a:pt x="7391612" y="1351827"/>
                  </a:cubicBezTo>
                  <a:cubicBezTo>
                    <a:pt x="7427415" y="1351827"/>
                    <a:pt x="7456440" y="1381488"/>
                    <a:pt x="7456440" y="1418077"/>
                  </a:cubicBezTo>
                  <a:cubicBezTo>
                    <a:pt x="7456440" y="1454666"/>
                    <a:pt x="7427415" y="1484327"/>
                    <a:pt x="7391612" y="1484327"/>
                  </a:cubicBezTo>
                  <a:close/>
                  <a:moveTo>
                    <a:pt x="7207720" y="1484327"/>
                  </a:moveTo>
                  <a:cubicBezTo>
                    <a:pt x="7171917" y="1484327"/>
                    <a:pt x="7142893" y="1454666"/>
                    <a:pt x="7142893" y="1418077"/>
                  </a:cubicBezTo>
                  <a:cubicBezTo>
                    <a:pt x="7142893" y="1381488"/>
                    <a:pt x="7171917" y="1351827"/>
                    <a:pt x="7207720" y="1351827"/>
                  </a:cubicBezTo>
                  <a:cubicBezTo>
                    <a:pt x="7243524" y="1351827"/>
                    <a:pt x="7272548" y="1381488"/>
                    <a:pt x="7272548" y="1418077"/>
                  </a:cubicBezTo>
                  <a:cubicBezTo>
                    <a:pt x="7272548" y="1454666"/>
                    <a:pt x="7243524" y="1484327"/>
                    <a:pt x="7207720" y="1484327"/>
                  </a:cubicBezTo>
                  <a:close/>
                  <a:moveTo>
                    <a:pt x="7023828" y="1484327"/>
                  </a:moveTo>
                  <a:cubicBezTo>
                    <a:pt x="6988026" y="1484327"/>
                    <a:pt x="6959001" y="1454666"/>
                    <a:pt x="6959001" y="1418077"/>
                  </a:cubicBezTo>
                  <a:cubicBezTo>
                    <a:pt x="6959001" y="1381488"/>
                    <a:pt x="6988026" y="1351827"/>
                    <a:pt x="7023828" y="1351827"/>
                  </a:cubicBezTo>
                  <a:cubicBezTo>
                    <a:pt x="7059632" y="1351827"/>
                    <a:pt x="7088656" y="1381488"/>
                    <a:pt x="7088656" y="1418077"/>
                  </a:cubicBezTo>
                  <a:cubicBezTo>
                    <a:pt x="7088656" y="1454666"/>
                    <a:pt x="7059632" y="1484327"/>
                    <a:pt x="7023828" y="1484327"/>
                  </a:cubicBezTo>
                  <a:close/>
                  <a:moveTo>
                    <a:pt x="6839937" y="1484327"/>
                  </a:moveTo>
                  <a:cubicBezTo>
                    <a:pt x="6804134" y="1484327"/>
                    <a:pt x="6775110" y="1454666"/>
                    <a:pt x="6775110" y="1418077"/>
                  </a:cubicBezTo>
                  <a:cubicBezTo>
                    <a:pt x="6775110" y="1381488"/>
                    <a:pt x="6804134" y="1351827"/>
                    <a:pt x="6839937" y="1351827"/>
                  </a:cubicBezTo>
                  <a:cubicBezTo>
                    <a:pt x="6875741" y="1351827"/>
                    <a:pt x="6904765" y="1381488"/>
                    <a:pt x="6904765" y="1418077"/>
                  </a:cubicBezTo>
                  <a:cubicBezTo>
                    <a:pt x="6904765" y="1454666"/>
                    <a:pt x="6875741" y="1484327"/>
                    <a:pt x="6839937" y="1484327"/>
                  </a:cubicBezTo>
                  <a:close/>
                  <a:moveTo>
                    <a:pt x="6641318" y="1484327"/>
                  </a:moveTo>
                  <a:cubicBezTo>
                    <a:pt x="6605514" y="1484327"/>
                    <a:pt x="6576490" y="1454666"/>
                    <a:pt x="6576490" y="1418077"/>
                  </a:cubicBezTo>
                  <a:cubicBezTo>
                    <a:pt x="6576490" y="1381488"/>
                    <a:pt x="6605514" y="1351827"/>
                    <a:pt x="6641318" y="1351827"/>
                  </a:cubicBezTo>
                  <a:cubicBezTo>
                    <a:pt x="6677120" y="1351827"/>
                    <a:pt x="6706144" y="1381488"/>
                    <a:pt x="6706144" y="1418077"/>
                  </a:cubicBezTo>
                  <a:cubicBezTo>
                    <a:pt x="6706144" y="1454666"/>
                    <a:pt x="6677120" y="1484327"/>
                    <a:pt x="6641318" y="1484327"/>
                  </a:cubicBezTo>
                  <a:close/>
                  <a:moveTo>
                    <a:pt x="5150149" y="1486345"/>
                  </a:moveTo>
                  <a:cubicBezTo>
                    <a:pt x="5114345" y="1486345"/>
                    <a:pt x="5085321" y="1456684"/>
                    <a:pt x="5085321" y="1420095"/>
                  </a:cubicBezTo>
                  <a:cubicBezTo>
                    <a:pt x="5085321" y="1383506"/>
                    <a:pt x="5114345" y="1353845"/>
                    <a:pt x="5150149" y="1353845"/>
                  </a:cubicBezTo>
                  <a:cubicBezTo>
                    <a:pt x="5185953" y="1353845"/>
                    <a:pt x="5214976" y="1383506"/>
                    <a:pt x="5214976" y="1420095"/>
                  </a:cubicBezTo>
                  <a:cubicBezTo>
                    <a:pt x="5214976" y="1456684"/>
                    <a:pt x="5185953" y="1486345"/>
                    <a:pt x="5150149" y="1486345"/>
                  </a:cubicBezTo>
                  <a:close/>
                  <a:moveTo>
                    <a:pt x="4966257" y="1486345"/>
                  </a:moveTo>
                  <a:cubicBezTo>
                    <a:pt x="4930454" y="1486345"/>
                    <a:pt x="4901430" y="1456684"/>
                    <a:pt x="4901430" y="1420095"/>
                  </a:cubicBezTo>
                  <a:cubicBezTo>
                    <a:pt x="4901430" y="1383506"/>
                    <a:pt x="4930454" y="1353845"/>
                    <a:pt x="4966257" y="1353845"/>
                  </a:cubicBezTo>
                  <a:cubicBezTo>
                    <a:pt x="5002061" y="1353845"/>
                    <a:pt x="5031085" y="1383506"/>
                    <a:pt x="5031085" y="1420095"/>
                  </a:cubicBezTo>
                  <a:cubicBezTo>
                    <a:pt x="5031085" y="1456684"/>
                    <a:pt x="5002061" y="1486345"/>
                    <a:pt x="4966257" y="1486345"/>
                  </a:cubicBezTo>
                  <a:close/>
                  <a:moveTo>
                    <a:pt x="4782366" y="1486345"/>
                  </a:moveTo>
                  <a:cubicBezTo>
                    <a:pt x="4746563" y="1486345"/>
                    <a:pt x="4717539" y="1456684"/>
                    <a:pt x="4717539" y="1420095"/>
                  </a:cubicBezTo>
                  <a:cubicBezTo>
                    <a:pt x="4717539" y="1383506"/>
                    <a:pt x="4746563" y="1353845"/>
                    <a:pt x="4782366" y="1353845"/>
                  </a:cubicBezTo>
                  <a:cubicBezTo>
                    <a:pt x="4818169" y="1353845"/>
                    <a:pt x="4847193" y="1383506"/>
                    <a:pt x="4847193" y="1420095"/>
                  </a:cubicBezTo>
                  <a:cubicBezTo>
                    <a:pt x="4847193" y="1456684"/>
                    <a:pt x="4818169" y="1486345"/>
                    <a:pt x="4782366" y="1486345"/>
                  </a:cubicBezTo>
                  <a:close/>
                  <a:moveTo>
                    <a:pt x="4598475" y="1486345"/>
                  </a:moveTo>
                  <a:cubicBezTo>
                    <a:pt x="4562671" y="1486345"/>
                    <a:pt x="4533648" y="1456684"/>
                    <a:pt x="4533648" y="1420095"/>
                  </a:cubicBezTo>
                  <a:cubicBezTo>
                    <a:pt x="4533648" y="1383506"/>
                    <a:pt x="4562671" y="1353845"/>
                    <a:pt x="4598475" y="1353845"/>
                  </a:cubicBezTo>
                  <a:cubicBezTo>
                    <a:pt x="4634278" y="1353845"/>
                    <a:pt x="4663303" y="1383506"/>
                    <a:pt x="4663303" y="1420095"/>
                  </a:cubicBezTo>
                  <a:cubicBezTo>
                    <a:pt x="4663303" y="1456684"/>
                    <a:pt x="4634278" y="1486345"/>
                    <a:pt x="4598475" y="1486345"/>
                  </a:cubicBezTo>
                  <a:close/>
                  <a:moveTo>
                    <a:pt x="4414583" y="1486345"/>
                  </a:moveTo>
                  <a:cubicBezTo>
                    <a:pt x="4378779" y="1486345"/>
                    <a:pt x="4349755" y="1456684"/>
                    <a:pt x="4349755" y="1420095"/>
                  </a:cubicBezTo>
                  <a:cubicBezTo>
                    <a:pt x="4349755" y="1383506"/>
                    <a:pt x="4378779" y="1353845"/>
                    <a:pt x="4414583" y="1353845"/>
                  </a:cubicBezTo>
                  <a:cubicBezTo>
                    <a:pt x="4450386" y="1353845"/>
                    <a:pt x="4479410" y="1383506"/>
                    <a:pt x="4479410" y="1420095"/>
                  </a:cubicBezTo>
                  <a:cubicBezTo>
                    <a:pt x="4479410" y="1456684"/>
                    <a:pt x="4450386" y="1486345"/>
                    <a:pt x="4414583" y="1486345"/>
                  </a:cubicBezTo>
                  <a:close/>
                  <a:moveTo>
                    <a:pt x="4230691" y="1486345"/>
                  </a:moveTo>
                  <a:cubicBezTo>
                    <a:pt x="4194888" y="1486345"/>
                    <a:pt x="4165863" y="1456684"/>
                    <a:pt x="4165863" y="1420095"/>
                  </a:cubicBezTo>
                  <a:cubicBezTo>
                    <a:pt x="4165863" y="1383506"/>
                    <a:pt x="4194888" y="1353845"/>
                    <a:pt x="4230691" y="1353845"/>
                  </a:cubicBezTo>
                  <a:cubicBezTo>
                    <a:pt x="4266495" y="1353845"/>
                    <a:pt x="4295519" y="1383506"/>
                    <a:pt x="4295519" y="1420095"/>
                  </a:cubicBezTo>
                  <a:cubicBezTo>
                    <a:pt x="4295519" y="1456684"/>
                    <a:pt x="4266495" y="1486345"/>
                    <a:pt x="4230691" y="1486345"/>
                  </a:cubicBezTo>
                  <a:close/>
                  <a:moveTo>
                    <a:pt x="4032071" y="1486345"/>
                  </a:moveTo>
                  <a:cubicBezTo>
                    <a:pt x="3996268" y="1486345"/>
                    <a:pt x="3967243" y="1456684"/>
                    <a:pt x="3967243" y="1420095"/>
                  </a:cubicBezTo>
                  <a:cubicBezTo>
                    <a:pt x="3967243" y="1383506"/>
                    <a:pt x="3996268" y="1353845"/>
                    <a:pt x="4032071" y="1353845"/>
                  </a:cubicBezTo>
                  <a:cubicBezTo>
                    <a:pt x="4067874" y="1353845"/>
                    <a:pt x="4096898" y="1383506"/>
                    <a:pt x="4096898" y="1420095"/>
                  </a:cubicBezTo>
                  <a:cubicBezTo>
                    <a:pt x="4096898" y="1456684"/>
                    <a:pt x="4067874" y="1486345"/>
                    <a:pt x="4032071" y="1486345"/>
                  </a:cubicBezTo>
                  <a:close/>
                  <a:moveTo>
                    <a:pt x="1188874" y="1489373"/>
                  </a:moveTo>
                  <a:cubicBezTo>
                    <a:pt x="1153071" y="1489373"/>
                    <a:pt x="1124047" y="1459712"/>
                    <a:pt x="1124047" y="1423123"/>
                  </a:cubicBezTo>
                  <a:cubicBezTo>
                    <a:pt x="1124047" y="1386534"/>
                    <a:pt x="1153071" y="1356873"/>
                    <a:pt x="1188874" y="1356873"/>
                  </a:cubicBezTo>
                  <a:cubicBezTo>
                    <a:pt x="1224678" y="1356873"/>
                    <a:pt x="1253702" y="1386534"/>
                    <a:pt x="1253702" y="1423123"/>
                  </a:cubicBezTo>
                  <a:cubicBezTo>
                    <a:pt x="1253702" y="1459712"/>
                    <a:pt x="1224678" y="1489373"/>
                    <a:pt x="1188874" y="1489373"/>
                  </a:cubicBezTo>
                  <a:close/>
                  <a:moveTo>
                    <a:pt x="1004983" y="1489373"/>
                  </a:moveTo>
                  <a:cubicBezTo>
                    <a:pt x="969180" y="1489373"/>
                    <a:pt x="940155" y="1459712"/>
                    <a:pt x="940155" y="1423123"/>
                  </a:cubicBezTo>
                  <a:cubicBezTo>
                    <a:pt x="940155" y="1386534"/>
                    <a:pt x="969180" y="1356873"/>
                    <a:pt x="1004983" y="1356873"/>
                  </a:cubicBezTo>
                  <a:cubicBezTo>
                    <a:pt x="1040786" y="1356873"/>
                    <a:pt x="1069811" y="1386534"/>
                    <a:pt x="1069811" y="1423123"/>
                  </a:cubicBezTo>
                  <a:cubicBezTo>
                    <a:pt x="1069811" y="1459712"/>
                    <a:pt x="1040786" y="1489373"/>
                    <a:pt x="1004983" y="1489373"/>
                  </a:cubicBezTo>
                  <a:close/>
                  <a:moveTo>
                    <a:pt x="821092" y="1489373"/>
                  </a:moveTo>
                  <a:cubicBezTo>
                    <a:pt x="785288" y="1489373"/>
                    <a:pt x="756264" y="1459712"/>
                    <a:pt x="756264" y="1423123"/>
                  </a:cubicBezTo>
                  <a:cubicBezTo>
                    <a:pt x="756264" y="1386534"/>
                    <a:pt x="785288" y="1356873"/>
                    <a:pt x="821092" y="1356873"/>
                  </a:cubicBezTo>
                  <a:cubicBezTo>
                    <a:pt x="856895" y="1356873"/>
                    <a:pt x="885920" y="1386534"/>
                    <a:pt x="885920" y="1423123"/>
                  </a:cubicBezTo>
                  <a:cubicBezTo>
                    <a:pt x="885920" y="1459712"/>
                    <a:pt x="856895" y="1489373"/>
                    <a:pt x="821092" y="1489373"/>
                  </a:cubicBezTo>
                  <a:close/>
                  <a:moveTo>
                    <a:pt x="637202" y="1489373"/>
                  </a:moveTo>
                  <a:cubicBezTo>
                    <a:pt x="601397" y="1489373"/>
                    <a:pt x="572374" y="1459712"/>
                    <a:pt x="572374" y="1423123"/>
                  </a:cubicBezTo>
                  <a:cubicBezTo>
                    <a:pt x="572374" y="1386534"/>
                    <a:pt x="601397" y="1356873"/>
                    <a:pt x="637202" y="1356873"/>
                  </a:cubicBezTo>
                  <a:cubicBezTo>
                    <a:pt x="673004" y="1356873"/>
                    <a:pt x="702030" y="1386534"/>
                    <a:pt x="702030" y="1423123"/>
                  </a:cubicBezTo>
                  <a:cubicBezTo>
                    <a:pt x="702030" y="1459712"/>
                    <a:pt x="673004" y="1489373"/>
                    <a:pt x="637202" y="1489373"/>
                  </a:cubicBezTo>
                  <a:close/>
                  <a:moveTo>
                    <a:pt x="453308" y="1489373"/>
                  </a:moveTo>
                  <a:cubicBezTo>
                    <a:pt x="417506" y="1489373"/>
                    <a:pt x="388481" y="1459712"/>
                    <a:pt x="388481" y="1423123"/>
                  </a:cubicBezTo>
                  <a:cubicBezTo>
                    <a:pt x="388481" y="1386534"/>
                    <a:pt x="417506" y="1356873"/>
                    <a:pt x="453308" y="1356873"/>
                  </a:cubicBezTo>
                  <a:cubicBezTo>
                    <a:pt x="489112" y="1356873"/>
                    <a:pt x="518136" y="1386534"/>
                    <a:pt x="518136" y="1423123"/>
                  </a:cubicBezTo>
                  <a:cubicBezTo>
                    <a:pt x="518136" y="1459712"/>
                    <a:pt x="489112" y="1489373"/>
                    <a:pt x="453308" y="1489373"/>
                  </a:cubicBezTo>
                  <a:close/>
                  <a:moveTo>
                    <a:pt x="269417" y="1489373"/>
                  </a:moveTo>
                  <a:cubicBezTo>
                    <a:pt x="233614" y="1489373"/>
                    <a:pt x="204589" y="1459712"/>
                    <a:pt x="204589" y="1423123"/>
                  </a:cubicBezTo>
                  <a:cubicBezTo>
                    <a:pt x="204589" y="1386534"/>
                    <a:pt x="233614" y="1356873"/>
                    <a:pt x="269417" y="1356873"/>
                  </a:cubicBezTo>
                  <a:cubicBezTo>
                    <a:pt x="305220" y="1356873"/>
                    <a:pt x="334245" y="1386534"/>
                    <a:pt x="334245" y="1423123"/>
                  </a:cubicBezTo>
                  <a:cubicBezTo>
                    <a:pt x="334245" y="1459712"/>
                    <a:pt x="305220" y="1489373"/>
                    <a:pt x="269417" y="1489373"/>
                  </a:cubicBezTo>
                  <a:close/>
                  <a:moveTo>
                    <a:pt x="70797" y="1489373"/>
                  </a:moveTo>
                  <a:cubicBezTo>
                    <a:pt x="34993" y="1489373"/>
                    <a:pt x="5970" y="1459712"/>
                    <a:pt x="5970" y="1423123"/>
                  </a:cubicBezTo>
                  <a:cubicBezTo>
                    <a:pt x="5970" y="1386534"/>
                    <a:pt x="34993" y="1356873"/>
                    <a:pt x="70797" y="1356873"/>
                  </a:cubicBezTo>
                  <a:cubicBezTo>
                    <a:pt x="106601" y="1356873"/>
                    <a:pt x="135625" y="1386534"/>
                    <a:pt x="135625" y="1423123"/>
                  </a:cubicBezTo>
                  <a:cubicBezTo>
                    <a:pt x="135625" y="1459712"/>
                    <a:pt x="106601" y="1489373"/>
                    <a:pt x="70797" y="1489373"/>
                  </a:cubicBezTo>
                  <a:close/>
                  <a:moveTo>
                    <a:pt x="6454772" y="1696883"/>
                  </a:moveTo>
                  <a:cubicBezTo>
                    <a:pt x="6418968" y="1696883"/>
                    <a:pt x="6389944" y="1667222"/>
                    <a:pt x="6389944" y="1630633"/>
                  </a:cubicBezTo>
                  <a:cubicBezTo>
                    <a:pt x="6389944" y="1594044"/>
                    <a:pt x="6418968" y="1564383"/>
                    <a:pt x="6454772" y="1564383"/>
                  </a:cubicBezTo>
                  <a:cubicBezTo>
                    <a:pt x="6490575" y="1564383"/>
                    <a:pt x="6519600" y="1594044"/>
                    <a:pt x="6519600" y="1630633"/>
                  </a:cubicBezTo>
                  <a:cubicBezTo>
                    <a:pt x="6519600" y="1667222"/>
                    <a:pt x="6490575" y="1696883"/>
                    <a:pt x="6454772" y="1696883"/>
                  </a:cubicBezTo>
                  <a:close/>
                  <a:moveTo>
                    <a:pt x="6270880" y="1696883"/>
                  </a:moveTo>
                  <a:cubicBezTo>
                    <a:pt x="6235077" y="1696883"/>
                    <a:pt x="6206052" y="1667222"/>
                    <a:pt x="6206052" y="1630633"/>
                  </a:cubicBezTo>
                  <a:cubicBezTo>
                    <a:pt x="6206052" y="1594044"/>
                    <a:pt x="6235077" y="1564383"/>
                    <a:pt x="6270880" y="1564383"/>
                  </a:cubicBezTo>
                  <a:cubicBezTo>
                    <a:pt x="6306684" y="1564383"/>
                    <a:pt x="6335708" y="1594044"/>
                    <a:pt x="6335708" y="1630633"/>
                  </a:cubicBezTo>
                  <a:cubicBezTo>
                    <a:pt x="6335708" y="1667222"/>
                    <a:pt x="6306684" y="1696883"/>
                    <a:pt x="6270880" y="1696883"/>
                  </a:cubicBezTo>
                  <a:close/>
                  <a:moveTo>
                    <a:pt x="6086990" y="1696883"/>
                  </a:moveTo>
                  <a:cubicBezTo>
                    <a:pt x="6051186" y="1696883"/>
                    <a:pt x="6022162" y="1667222"/>
                    <a:pt x="6022162" y="1630633"/>
                  </a:cubicBezTo>
                  <a:cubicBezTo>
                    <a:pt x="6022162" y="1594044"/>
                    <a:pt x="6051186" y="1564383"/>
                    <a:pt x="6086990" y="1564383"/>
                  </a:cubicBezTo>
                  <a:cubicBezTo>
                    <a:pt x="6122793" y="1564383"/>
                    <a:pt x="6151817" y="1594044"/>
                    <a:pt x="6151817" y="1630633"/>
                  </a:cubicBezTo>
                  <a:cubicBezTo>
                    <a:pt x="6151817" y="1667222"/>
                    <a:pt x="6122793" y="1696883"/>
                    <a:pt x="6086990" y="1696883"/>
                  </a:cubicBezTo>
                  <a:close/>
                  <a:moveTo>
                    <a:pt x="5903098" y="1696883"/>
                  </a:moveTo>
                  <a:cubicBezTo>
                    <a:pt x="5867295" y="1696883"/>
                    <a:pt x="5838270" y="1667222"/>
                    <a:pt x="5838270" y="1630633"/>
                  </a:cubicBezTo>
                  <a:cubicBezTo>
                    <a:pt x="5838270" y="1594044"/>
                    <a:pt x="5867295" y="1564383"/>
                    <a:pt x="5903098" y="1564383"/>
                  </a:cubicBezTo>
                  <a:cubicBezTo>
                    <a:pt x="5938902" y="1564383"/>
                    <a:pt x="5967926" y="1594044"/>
                    <a:pt x="5967926" y="1630633"/>
                  </a:cubicBezTo>
                  <a:cubicBezTo>
                    <a:pt x="5967926" y="1667222"/>
                    <a:pt x="5938902" y="1696883"/>
                    <a:pt x="5903098" y="1696883"/>
                  </a:cubicBezTo>
                  <a:close/>
                  <a:moveTo>
                    <a:pt x="5719207" y="1696883"/>
                  </a:moveTo>
                  <a:cubicBezTo>
                    <a:pt x="5683403" y="1696883"/>
                    <a:pt x="5654379" y="1667222"/>
                    <a:pt x="5654379" y="1630633"/>
                  </a:cubicBezTo>
                  <a:cubicBezTo>
                    <a:pt x="5654379" y="1594044"/>
                    <a:pt x="5683403" y="1564383"/>
                    <a:pt x="5719207" y="1564383"/>
                  </a:cubicBezTo>
                  <a:cubicBezTo>
                    <a:pt x="5755009" y="1564383"/>
                    <a:pt x="5784034" y="1594044"/>
                    <a:pt x="5784034" y="1630633"/>
                  </a:cubicBezTo>
                  <a:cubicBezTo>
                    <a:pt x="5784034" y="1667222"/>
                    <a:pt x="5755009" y="1696883"/>
                    <a:pt x="5719207" y="1696883"/>
                  </a:cubicBezTo>
                  <a:close/>
                  <a:moveTo>
                    <a:pt x="5535315" y="1696883"/>
                  </a:moveTo>
                  <a:cubicBezTo>
                    <a:pt x="5499511" y="1696883"/>
                    <a:pt x="5470487" y="1667222"/>
                    <a:pt x="5470487" y="1630633"/>
                  </a:cubicBezTo>
                  <a:cubicBezTo>
                    <a:pt x="5470487" y="1594044"/>
                    <a:pt x="5499511" y="1564383"/>
                    <a:pt x="5535315" y="1564383"/>
                  </a:cubicBezTo>
                  <a:cubicBezTo>
                    <a:pt x="5571119" y="1564383"/>
                    <a:pt x="5600143" y="1594044"/>
                    <a:pt x="5600143" y="1630633"/>
                  </a:cubicBezTo>
                  <a:cubicBezTo>
                    <a:pt x="5600143" y="1667222"/>
                    <a:pt x="5571119" y="1696883"/>
                    <a:pt x="5535315" y="1696883"/>
                  </a:cubicBezTo>
                  <a:close/>
                  <a:moveTo>
                    <a:pt x="5336695" y="1696883"/>
                  </a:moveTo>
                  <a:cubicBezTo>
                    <a:pt x="5300891" y="1696883"/>
                    <a:pt x="5271867" y="1667222"/>
                    <a:pt x="5271867" y="1630633"/>
                  </a:cubicBezTo>
                  <a:cubicBezTo>
                    <a:pt x="5271867" y="1594044"/>
                    <a:pt x="5300891" y="1564383"/>
                    <a:pt x="5336695" y="1564383"/>
                  </a:cubicBezTo>
                  <a:cubicBezTo>
                    <a:pt x="5372498" y="1564383"/>
                    <a:pt x="5401522" y="1594044"/>
                    <a:pt x="5401522" y="1630633"/>
                  </a:cubicBezTo>
                  <a:cubicBezTo>
                    <a:pt x="5401522" y="1667222"/>
                    <a:pt x="5372498" y="1696883"/>
                    <a:pt x="5336695" y="1696883"/>
                  </a:cubicBezTo>
                  <a:close/>
                  <a:moveTo>
                    <a:pt x="3839600" y="1698901"/>
                  </a:moveTo>
                  <a:cubicBezTo>
                    <a:pt x="3803797" y="1698901"/>
                    <a:pt x="3774772" y="1669240"/>
                    <a:pt x="3774772" y="1632651"/>
                  </a:cubicBezTo>
                  <a:cubicBezTo>
                    <a:pt x="3774772" y="1596062"/>
                    <a:pt x="3803797" y="1566401"/>
                    <a:pt x="3839600" y="1566401"/>
                  </a:cubicBezTo>
                  <a:cubicBezTo>
                    <a:pt x="3875403" y="1566401"/>
                    <a:pt x="3904427" y="1596062"/>
                    <a:pt x="3904427" y="1632651"/>
                  </a:cubicBezTo>
                  <a:cubicBezTo>
                    <a:pt x="3904427" y="1669240"/>
                    <a:pt x="3875403" y="1698901"/>
                    <a:pt x="3839600" y="1698901"/>
                  </a:cubicBezTo>
                  <a:close/>
                  <a:moveTo>
                    <a:pt x="3655709" y="1698901"/>
                  </a:moveTo>
                  <a:cubicBezTo>
                    <a:pt x="3619905" y="1698901"/>
                    <a:pt x="3590881" y="1669240"/>
                    <a:pt x="3590881" y="1632651"/>
                  </a:cubicBezTo>
                  <a:cubicBezTo>
                    <a:pt x="3590881" y="1596062"/>
                    <a:pt x="3619905" y="1566401"/>
                    <a:pt x="3655709" y="1566401"/>
                  </a:cubicBezTo>
                  <a:cubicBezTo>
                    <a:pt x="3691512" y="1566401"/>
                    <a:pt x="3720536" y="1596062"/>
                    <a:pt x="3720536" y="1632651"/>
                  </a:cubicBezTo>
                  <a:cubicBezTo>
                    <a:pt x="3720536" y="1669240"/>
                    <a:pt x="3691512" y="1698901"/>
                    <a:pt x="3655709" y="1698901"/>
                  </a:cubicBezTo>
                  <a:close/>
                  <a:moveTo>
                    <a:pt x="3471818" y="1698901"/>
                  </a:moveTo>
                  <a:cubicBezTo>
                    <a:pt x="3436014" y="1698901"/>
                    <a:pt x="3406990" y="1669240"/>
                    <a:pt x="3406990" y="1632651"/>
                  </a:cubicBezTo>
                  <a:cubicBezTo>
                    <a:pt x="3406990" y="1596062"/>
                    <a:pt x="3436014" y="1566401"/>
                    <a:pt x="3471818" y="1566401"/>
                  </a:cubicBezTo>
                  <a:cubicBezTo>
                    <a:pt x="3507621" y="1566401"/>
                    <a:pt x="3536645" y="1596062"/>
                    <a:pt x="3536645" y="1632651"/>
                  </a:cubicBezTo>
                  <a:cubicBezTo>
                    <a:pt x="3536645" y="1669240"/>
                    <a:pt x="3507621" y="1698901"/>
                    <a:pt x="3471818" y="1698901"/>
                  </a:cubicBezTo>
                  <a:close/>
                  <a:moveTo>
                    <a:pt x="3287926" y="1698901"/>
                  </a:moveTo>
                  <a:cubicBezTo>
                    <a:pt x="3252122" y="1698901"/>
                    <a:pt x="3223098" y="1669240"/>
                    <a:pt x="3223098" y="1632651"/>
                  </a:cubicBezTo>
                  <a:cubicBezTo>
                    <a:pt x="3223098" y="1596062"/>
                    <a:pt x="3252122" y="1566401"/>
                    <a:pt x="3287926" y="1566401"/>
                  </a:cubicBezTo>
                  <a:cubicBezTo>
                    <a:pt x="3323730" y="1566401"/>
                    <a:pt x="3352754" y="1596062"/>
                    <a:pt x="3352754" y="1632651"/>
                  </a:cubicBezTo>
                  <a:cubicBezTo>
                    <a:pt x="3352754" y="1669240"/>
                    <a:pt x="3323730" y="1698901"/>
                    <a:pt x="3287926" y="1698901"/>
                  </a:cubicBezTo>
                  <a:close/>
                  <a:moveTo>
                    <a:pt x="3104034" y="1698901"/>
                  </a:moveTo>
                  <a:cubicBezTo>
                    <a:pt x="3068231" y="1698901"/>
                    <a:pt x="3039206" y="1669240"/>
                    <a:pt x="3039206" y="1632651"/>
                  </a:cubicBezTo>
                  <a:cubicBezTo>
                    <a:pt x="3039206" y="1596062"/>
                    <a:pt x="3068231" y="1566401"/>
                    <a:pt x="3104034" y="1566401"/>
                  </a:cubicBezTo>
                  <a:cubicBezTo>
                    <a:pt x="3139837" y="1566401"/>
                    <a:pt x="3168861" y="1596062"/>
                    <a:pt x="3168861" y="1632651"/>
                  </a:cubicBezTo>
                  <a:cubicBezTo>
                    <a:pt x="3168861" y="1669240"/>
                    <a:pt x="3139837" y="1698901"/>
                    <a:pt x="3104034" y="1698901"/>
                  </a:cubicBezTo>
                  <a:close/>
                  <a:moveTo>
                    <a:pt x="2920143" y="1698901"/>
                  </a:moveTo>
                  <a:cubicBezTo>
                    <a:pt x="2884339" y="1698901"/>
                    <a:pt x="2855315" y="1669240"/>
                    <a:pt x="2855315" y="1632651"/>
                  </a:cubicBezTo>
                  <a:cubicBezTo>
                    <a:pt x="2855315" y="1596062"/>
                    <a:pt x="2884339" y="1566401"/>
                    <a:pt x="2920143" y="1566401"/>
                  </a:cubicBezTo>
                  <a:cubicBezTo>
                    <a:pt x="2955946" y="1566401"/>
                    <a:pt x="2984970" y="1596062"/>
                    <a:pt x="2984970" y="1632651"/>
                  </a:cubicBezTo>
                  <a:cubicBezTo>
                    <a:pt x="2984970" y="1669240"/>
                    <a:pt x="2955946" y="1698901"/>
                    <a:pt x="2920143" y="1698901"/>
                  </a:cubicBezTo>
                  <a:close/>
                  <a:moveTo>
                    <a:pt x="2721523" y="1698901"/>
                  </a:moveTo>
                  <a:cubicBezTo>
                    <a:pt x="2685719" y="1698901"/>
                    <a:pt x="2656695" y="1669240"/>
                    <a:pt x="2656695" y="1632651"/>
                  </a:cubicBezTo>
                  <a:cubicBezTo>
                    <a:pt x="2656695" y="1596062"/>
                    <a:pt x="2685719" y="1566401"/>
                    <a:pt x="2721523" y="1566401"/>
                  </a:cubicBezTo>
                  <a:cubicBezTo>
                    <a:pt x="2757326" y="1566401"/>
                    <a:pt x="2786350" y="1596062"/>
                    <a:pt x="2786350" y="1632651"/>
                  </a:cubicBezTo>
                  <a:cubicBezTo>
                    <a:pt x="2786350" y="1669240"/>
                    <a:pt x="2757326" y="1698901"/>
                    <a:pt x="2721523" y="1698901"/>
                  </a:cubicBezTo>
                  <a:close/>
                  <a:moveTo>
                    <a:pt x="2523126" y="1699910"/>
                  </a:moveTo>
                  <a:cubicBezTo>
                    <a:pt x="2487322" y="1699910"/>
                    <a:pt x="2458298" y="1670249"/>
                    <a:pt x="2458298" y="1633660"/>
                  </a:cubicBezTo>
                  <a:cubicBezTo>
                    <a:pt x="2458298" y="1597071"/>
                    <a:pt x="2487322" y="1567410"/>
                    <a:pt x="2523126" y="1567410"/>
                  </a:cubicBezTo>
                  <a:cubicBezTo>
                    <a:pt x="2558929" y="1567410"/>
                    <a:pt x="2587953" y="1597071"/>
                    <a:pt x="2587953" y="1633660"/>
                  </a:cubicBezTo>
                  <a:cubicBezTo>
                    <a:pt x="2587953" y="1670249"/>
                    <a:pt x="2558929" y="1699910"/>
                    <a:pt x="2523126" y="1699910"/>
                  </a:cubicBezTo>
                  <a:close/>
                  <a:moveTo>
                    <a:pt x="2339234" y="1699910"/>
                  </a:moveTo>
                  <a:cubicBezTo>
                    <a:pt x="2303430" y="1699910"/>
                    <a:pt x="2274406" y="1670249"/>
                    <a:pt x="2274406" y="1633660"/>
                  </a:cubicBezTo>
                  <a:cubicBezTo>
                    <a:pt x="2274406" y="1597071"/>
                    <a:pt x="2303430" y="1567410"/>
                    <a:pt x="2339234" y="1567410"/>
                  </a:cubicBezTo>
                  <a:cubicBezTo>
                    <a:pt x="2375038" y="1567410"/>
                    <a:pt x="2404062" y="1597071"/>
                    <a:pt x="2404062" y="1633660"/>
                  </a:cubicBezTo>
                  <a:cubicBezTo>
                    <a:pt x="2404062" y="1670249"/>
                    <a:pt x="2375038" y="1699910"/>
                    <a:pt x="2339234" y="1699910"/>
                  </a:cubicBezTo>
                  <a:close/>
                  <a:moveTo>
                    <a:pt x="2155343" y="1699910"/>
                  </a:moveTo>
                  <a:cubicBezTo>
                    <a:pt x="2119540" y="1699910"/>
                    <a:pt x="2090515" y="1670249"/>
                    <a:pt x="2090515" y="1633660"/>
                  </a:cubicBezTo>
                  <a:cubicBezTo>
                    <a:pt x="2090515" y="1597071"/>
                    <a:pt x="2119540" y="1567410"/>
                    <a:pt x="2155343" y="1567410"/>
                  </a:cubicBezTo>
                  <a:cubicBezTo>
                    <a:pt x="2191146" y="1567410"/>
                    <a:pt x="2220170" y="1597071"/>
                    <a:pt x="2220170" y="1633660"/>
                  </a:cubicBezTo>
                  <a:cubicBezTo>
                    <a:pt x="2220170" y="1670249"/>
                    <a:pt x="2191146" y="1699910"/>
                    <a:pt x="2155343" y="1699910"/>
                  </a:cubicBezTo>
                  <a:close/>
                  <a:moveTo>
                    <a:pt x="1971452" y="1699910"/>
                  </a:moveTo>
                  <a:cubicBezTo>
                    <a:pt x="1935648" y="1699910"/>
                    <a:pt x="1906624" y="1670249"/>
                    <a:pt x="1906624" y="1633660"/>
                  </a:cubicBezTo>
                  <a:cubicBezTo>
                    <a:pt x="1906624" y="1597071"/>
                    <a:pt x="1935648" y="1567410"/>
                    <a:pt x="1971452" y="1567410"/>
                  </a:cubicBezTo>
                  <a:cubicBezTo>
                    <a:pt x="2007255" y="1567410"/>
                    <a:pt x="2036280" y="1597071"/>
                    <a:pt x="2036280" y="1633660"/>
                  </a:cubicBezTo>
                  <a:cubicBezTo>
                    <a:pt x="2036280" y="1670249"/>
                    <a:pt x="2007255" y="1699910"/>
                    <a:pt x="1971452" y="1699910"/>
                  </a:cubicBezTo>
                  <a:close/>
                  <a:moveTo>
                    <a:pt x="1787561" y="1699910"/>
                  </a:moveTo>
                  <a:cubicBezTo>
                    <a:pt x="1751756" y="1699910"/>
                    <a:pt x="1722733" y="1670249"/>
                    <a:pt x="1722733" y="1633660"/>
                  </a:cubicBezTo>
                  <a:cubicBezTo>
                    <a:pt x="1722733" y="1597071"/>
                    <a:pt x="1751756" y="1567410"/>
                    <a:pt x="1787561" y="1567410"/>
                  </a:cubicBezTo>
                  <a:cubicBezTo>
                    <a:pt x="1823363" y="1567410"/>
                    <a:pt x="1852388" y="1597071"/>
                    <a:pt x="1852388" y="1633660"/>
                  </a:cubicBezTo>
                  <a:cubicBezTo>
                    <a:pt x="1852388" y="1670249"/>
                    <a:pt x="1823363" y="1699910"/>
                    <a:pt x="1787561" y="1699910"/>
                  </a:cubicBezTo>
                  <a:close/>
                  <a:moveTo>
                    <a:pt x="1603668" y="1699910"/>
                  </a:moveTo>
                  <a:cubicBezTo>
                    <a:pt x="1567865" y="1699910"/>
                    <a:pt x="1538841" y="1670249"/>
                    <a:pt x="1538841" y="1633660"/>
                  </a:cubicBezTo>
                  <a:cubicBezTo>
                    <a:pt x="1538841" y="1597071"/>
                    <a:pt x="1567865" y="1567410"/>
                    <a:pt x="1603668" y="1567410"/>
                  </a:cubicBezTo>
                  <a:cubicBezTo>
                    <a:pt x="1639472" y="1567410"/>
                    <a:pt x="1668496" y="1597071"/>
                    <a:pt x="1668496" y="1633660"/>
                  </a:cubicBezTo>
                  <a:cubicBezTo>
                    <a:pt x="1668496" y="1670249"/>
                    <a:pt x="1639472" y="1699910"/>
                    <a:pt x="1603668" y="1699910"/>
                  </a:cubicBezTo>
                  <a:close/>
                  <a:moveTo>
                    <a:pt x="1405048" y="1699910"/>
                  </a:moveTo>
                  <a:cubicBezTo>
                    <a:pt x="1369246" y="1699910"/>
                    <a:pt x="1340221" y="1670249"/>
                    <a:pt x="1340221" y="1633660"/>
                  </a:cubicBezTo>
                  <a:cubicBezTo>
                    <a:pt x="1340221" y="1597071"/>
                    <a:pt x="1369246" y="1567410"/>
                    <a:pt x="1405048" y="1567410"/>
                  </a:cubicBezTo>
                  <a:cubicBezTo>
                    <a:pt x="1440851" y="1567410"/>
                    <a:pt x="1469876" y="1597071"/>
                    <a:pt x="1469876" y="1633660"/>
                  </a:cubicBezTo>
                  <a:cubicBezTo>
                    <a:pt x="1469876" y="1670249"/>
                    <a:pt x="1440851" y="1699910"/>
                    <a:pt x="1405048" y="1699910"/>
                  </a:cubicBezTo>
                  <a:close/>
                  <a:moveTo>
                    <a:pt x="7759394" y="1701929"/>
                  </a:moveTo>
                  <a:cubicBezTo>
                    <a:pt x="7723590" y="1701929"/>
                    <a:pt x="7694566" y="1672268"/>
                    <a:pt x="7694566" y="1635679"/>
                  </a:cubicBezTo>
                  <a:cubicBezTo>
                    <a:pt x="7694566" y="1599090"/>
                    <a:pt x="7723590" y="1569429"/>
                    <a:pt x="7759394" y="1569429"/>
                  </a:cubicBezTo>
                  <a:cubicBezTo>
                    <a:pt x="7795198" y="1569429"/>
                    <a:pt x="7824222" y="1599090"/>
                    <a:pt x="7824222" y="1635679"/>
                  </a:cubicBezTo>
                  <a:cubicBezTo>
                    <a:pt x="7824222" y="1672268"/>
                    <a:pt x="7795198" y="1701929"/>
                    <a:pt x="7759394" y="1701929"/>
                  </a:cubicBezTo>
                  <a:close/>
                  <a:moveTo>
                    <a:pt x="7575503" y="1701929"/>
                  </a:moveTo>
                  <a:cubicBezTo>
                    <a:pt x="7539700" y="1701929"/>
                    <a:pt x="7510676" y="1672268"/>
                    <a:pt x="7510676" y="1635679"/>
                  </a:cubicBezTo>
                  <a:cubicBezTo>
                    <a:pt x="7510676" y="1599090"/>
                    <a:pt x="7539700" y="1569429"/>
                    <a:pt x="7575503" y="1569429"/>
                  </a:cubicBezTo>
                  <a:cubicBezTo>
                    <a:pt x="7611306" y="1569429"/>
                    <a:pt x="7640330" y="1599090"/>
                    <a:pt x="7640330" y="1635679"/>
                  </a:cubicBezTo>
                  <a:cubicBezTo>
                    <a:pt x="7640330" y="1672268"/>
                    <a:pt x="7611306" y="1701929"/>
                    <a:pt x="7575503" y="1701929"/>
                  </a:cubicBezTo>
                  <a:close/>
                  <a:moveTo>
                    <a:pt x="7391612" y="1701929"/>
                  </a:moveTo>
                  <a:cubicBezTo>
                    <a:pt x="7355809" y="1701929"/>
                    <a:pt x="7326784" y="1672268"/>
                    <a:pt x="7326784" y="1635679"/>
                  </a:cubicBezTo>
                  <a:cubicBezTo>
                    <a:pt x="7326784" y="1599090"/>
                    <a:pt x="7355809" y="1569429"/>
                    <a:pt x="7391612" y="1569429"/>
                  </a:cubicBezTo>
                  <a:cubicBezTo>
                    <a:pt x="7427415" y="1569429"/>
                    <a:pt x="7456440" y="1599090"/>
                    <a:pt x="7456440" y="1635679"/>
                  </a:cubicBezTo>
                  <a:cubicBezTo>
                    <a:pt x="7456440" y="1672268"/>
                    <a:pt x="7427415" y="1701929"/>
                    <a:pt x="7391612" y="1701929"/>
                  </a:cubicBezTo>
                  <a:close/>
                  <a:moveTo>
                    <a:pt x="7207720" y="1701929"/>
                  </a:moveTo>
                  <a:cubicBezTo>
                    <a:pt x="7171917" y="1701929"/>
                    <a:pt x="7142893" y="1672268"/>
                    <a:pt x="7142893" y="1635679"/>
                  </a:cubicBezTo>
                  <a:cubicBezTo>
                    <a:pt x="7142893" y="1599090"/>
                    <a:pt x="7171917" y="1569429"/>
                    <a:pt x="7207720" y="1569429"/>
                  </a:cubicBezTo>
                  <a:cubicBezTo>
                    <a:pt x="7243524" y="1569429"/>
                    <a:pt x="7272548" y="1599090"/>
                    <a:pt x="7272548" y="1635679"/>
                  </a:cubicBezTo>
                  <a:cubicBezTo>
                    <a:pt x="7272548" y="1672268"/>
                    <a:pt x="7243524" y="1701929"/>
                    <a:pt x="7207720" y="1701929"/>
                  </a:cubicBezTo>
                  <a:close/>
                  <a:moveTo>
                    <a:pt x="7023828" y="1701929"/>
                  </a:moveTo>
                  <a:cubicBezTo>
                    <a:pt x="6988026" y="1701929"/>
                    <a:pt x="6959001" y="1672268"/>
                    <a:pt x="6959001" y="1635679"/>
                  </a:cubicBezTo>
                  <a:cubicBezTo>
                    <a:pt x="6959001" y="1599090"/>
                    <a:pt x="6988026" y="1569429"/>
                    <a:pt x="7023828" y="1569429"/>
                  </a:cubicBezTo>
                  <a:cubicBezTo>
                    <a:pt x="7059632" y="1569429"/>
                    <a:pt x="7088656" y="1599090"/>
                    <a:pt x="7088656" y="1635679"/>
                  </a:cubicBezTo>
                  <a:cubicBezTo>
                    <a:pt x="7088656" y="1672268"/>
                    <a:pt x="7059632" y="1701929"/>
                    <a:pt x="7023828" y="1701929"/>
                  </a:cubicBezTo>
                  <a:close/>
                  <a:moveTo>
                    <a:pt x="6839937" y="1701929"/>
                  </a:moveTo>
                  <a:cubicBezTo>
                    <a:pt x="6804134" y="1701929"/>
                    <a:pt x="6775110" y="1672268"/>
                    <a:pt x="6775110" y="1635679"/>
                  </a:cubicBezTo>
                  <a:cubicBezTo>
                    <a:pt x="6775110" y="1599090"/>
                    <a:pt x="6804134" y="1569429"/>
                    <a:pt x="6839937" y="1569429"/>
                  </a:cubicBezTo>
                  <a:cubicBezTo>
                    <a:pt x="6875741" y="1569429"/>
                    <a:pt x="6904765" y="1599090"/>
                    <a:pt x="6904765" y="1635679"/>
                  </a:cubicBezTo>
                  <a:cubicBezTo>
                    <a:pt x="6904765" y="1672268"/>
                    <a:pt x="6875741" y="1701929"/>
                    <a:pt x="6839937" y="1701929"/>
                  </a:cubicBezTo>
                  <a:close/>
                  <a:moveTo>
                    <a:pt x="6641318" y="1701929"/>
                  </a:moveTo>
                  <a:cubicBezTo>
                    <a:pt x="6605514" y="1701929"/>
                    <a:pt x="6576490" y="1672268"/>
                    <a:pt x="6576490" y="1635679"/>
                  </a:cubicBezTo>
                  <a:cubicBezTo>
                    <a:pt x="6576490" y="1599090"/>
                    <a:pt x="6605514" y="1569429"/>
                    <a:pt x="6641318" y="1569429"/>
                  </a:cubicBezTo>
                  <a:cubicBezTo>
                    <a:pt x="6677120" y="1569429"/>
                    <a:pt x="6706144" y="1599090"/>
                    <a:pt x="6706144" y="1635679"/>
                  </a:cubicBezTo>
                  <a:cubicBezTo>
                    <a:pt x="6706144" y="1672268"/>
                    <a:pt x="6677120" y="1701929"/>
                    <a:pt x="6641318" y="1701929"/>
                  </a:cubicBezTo>
                  <a:close/>
                  <a:moveTo>
                    <a:pt x="5150149" y="1703947"/>
                  </a:moveTo>
                  <a:cubicBezTo>
                    <a:pt x="5114345" y="1703947"/>
                    <a:pt x="5085321" y="1674286"/>
                    <a:pt x="5085321" y="1637697"/>
                  </a:cubicBezTo>
                  <a:cubicBezTo>
                    <a:pt x="5085321" y="1601108"/>
                    <a:pt x="5114345" y="1571447"/>
                    <a:pt x="5150149" y="1571447"/>
                  </a:cubicBezTo>
                  <a:cubicBezTo>
                    <a:pt x="5185953" y="1571447"/>
                    <a:pt x="5214976" y="1601108"/>
                    <a:pt x="5214976" y="1637697"/>
                  </a:cubicBezTo>
                  <a:cubicBezTo>
                    <a:pt x="5214976" y="1674286"/>
                    <a:pt x="5185953" y="1703947"/>
                    <a:pt x="5150149" y="1703947"/>
                  </a:cubicBezTo>
                  <a:close/>
                  <a:moveTo>
                    <a:pt x="4966257" y="1703947"/>
                  </a:moveTo>
                  <a:cubicBezTo>
                    <a:pt x="4930454" y="1703947"/>
                    <a:pt x="4901430" y="1674286"/>
                    <a:pt x="4901430" y="1637697"/>
                  </a:cubicBezTo>
                  <a:cubicBezTo>
                    <a:pt x="4901430" y="1601108"/>
                    <a:pt x="4930454" y="1571447"/>
                    <a:pt x="4966257" y="1571447"/>
                  </a:cubicBezTo>
                  <a:cubicBezTo>
                    <a:pt x="5002061" y="1571447"/>
                    <a:pt x="5031085" y="1601108"/>
                    <a:pt x="5031085" y="1637697"/>
                  </a:cubicBezTo>
                  <a:cubicBezTo>
                    <a:pt x="5031085" y="1674286"/>
                    <a:pt x="5002061" y="1703947"/>
                    <a:pt x="4966257" y="1703947"/>
                  </a:cubicBezTo>
                  <a:close/>
                  <a:moveTo>
                    <a:pt x="4782366" y="1703947"/>
                  </a:moveTo>
                  <a:cubicBezTo>
                    <a:pt x="4746563" y="1703947"/>
                    <a:pt x="4717539" y="1674286"/>
                    <a:pt x="4717539" y="1637697"/>
                  </a:cubicBezTo>
                  <a:cubicBezTo>
                    <a:pt x="4717539" y="1601108"/>
                    <a:pt x="4746563" y="1571447"/>
                    <a:pt x="4782366" y="1571447"/>
                  </a:cubicBezTo>
                  <a:cubicBezTo>
                    <a:pt x="4818169" y="1571447"/>
                    <a:pt x="4847193" y="1601108"/>
                    <a:pt x="4847193" y="1637697"/>
                  </a:cubicBezTo>
                  <a:cubicBezTo>
                    <a:pt x="4847193" y="1674286"/>
                    <a:pt x="4818169" y="1703947"/>
                    <a:pt x="4782366" y="1703947"/>
                  </a:cubicBezTo>
                  <a:close/>
                  <a:moveTo>
                    <a:pt x="4598475" y="1703947"/>
                  </a:moveTo>
                  <a:cubicBezTo>
                    <a:pt x="4562671" y="1703947"/>
                    <a:pt x="4533648" y="1674286"/>
                    <a:pt x="4533648" y="1637697"/>
                  </a:cubicBezTo>
                  <a:cubicBezTo>
                    <a:pt x="4533648" y="1601108"/>
                    <a:pt x="4562671" y="1571447"/>
                    <a:pt x="4598475" y="1571447"/>
                  </a:cubicBezTo>
                  <a:cubicBezTo>
                    <a:pt x="4634278" y="1571447"/>
                    <a:pt x="4663303" y="1601108"/>
                    <a:pt x="4663303" y="1637697"/>
                  </a:cubicBezTo>
                  <a:cubicBezTo>
                    <a:pt x="4663303" y="1674286"/>
                    <a:pt x="4634278" y="1703947"/>
                    <a:pt x="4598475" y="1703947"/>
                  </a:cubicBezTo>
                  <a:close/>
                  <a:moveTo>
                    <a:pt x="4414583" y="1703947"/>
                  </a:moveTo>
                  <a:cubicBezTo>
                    <a:pt x="4378779" y="1703947"/>
                    <a:pt x="4349755" y="1674286"/>
                    <a:pt x="4349755" y="1637697"/>
                  </a:cubicBezTo>
                  <a:cubicBezTo>
                    <a:pt x="4349755" y="1601108"/>
                    <a:pt x="4378779" y="1571447"/>
                    <a:pt x="4414583" y="1571447"/>
                  </a:cubicBezTo>
                  <a:cubicBezTo>
                    <a:pt x="4450386" y="1571447"/>
                    <a:pt x="4479410" y="1601108"/>
                    <a:pt x="4479410" y="1637697"/>
                  </a:cubicBezTo>
                  <a:cubicBezTo>
                    <a:pt x="4479410" y="1674286"/>
                    <a:pt x="4450386" y="1703947"/>
                    <a:pt x="4414583" y="1703947"/>
                  </a:cubicBezTo>
                  <a:close/>
                  <a:moveTo>
                    <a:pt x="4230691" y="1703947"/>
                  </a:moveTo>
                  <a:cubicBezTo>
                    <a:pt x="4194888" y="1703947"/>
                    <a:pt x="4165863" y="1674286"/>
                    <a:pt x="4165863" y="1637697"/>
                  </a:cubicBezTo>
                  <a:cubicBezTo>
                    <a:pt x="4165863" y="1601108"/>
                    <a:pt x="4194888" y="1571447"/>
                    <a:pt x="4230691" y="1571447"/>
                  </a:cubicBezTo>
                  <a:cubicBezTo>
                    <a:pt x="4266495" y="1571447"/>
                    <a:pt x="4295519" y="1601108"/>
                    <a:pt x="4295519" y="1637697"/>
                  </a:cubicBezTo>
                  <a:cubicBezTo>
                    <a:pt x="4295519" y="1674286"/>
                    <a:pt x="4266495" y="1703947"/>
                    <a:pt x="4230691" y="1703947"/>
                  </a:cubicBezTo>
                  <a:close/>
                  <a:moveTo>
                    <a:pt x="4032071" y="1703947"/>
                  </a:moveTo>
                  <a:cubicBezTo>
                    <a:pt x="3996268" y="1703947"/>
                    <a:pt x="3967243" y="1674286"/>
                    <a:pt x="3967243" y="1637697"/>
                  </a:cubicBezTo>
                  <a:cubicBezTo>
                    <a:pt x="3967243" y="1601108"/>
                    <a:pt x="3996268" y="1571447"/>
                    <a:pt x="4032071" y="1571447"/>
                  </a:cubicBezTo>
                  <a:cubicBezTo>
                    <a:pt x="4067874" y="1571447"/>
                    <a:pt x="4096898" y="1601108"/>
                    <a:pt x="4096898" y="1637697"/>
                  </a:cubicBezTo>
                  <a:cubicBezTo>
                    <a:pt x="4096898" y="1674286"/>
                    <a:pt x="4067874" y="1703947"/>
                    <a:pt x="4032071" y="1703947"/>
                  </a:cubicBezTo>
                  <a:close/>
                  <a:moveTo>
                    <a:pt x="1188874" y="1706975"/>
                  </a:moveTo>
                  <a:cubicBezTo>
                    <a:pt x="1153071" y="1706975"/>
                    <a:pt x="1124047" y="1677314"/>
                    <a:pt x="1124047" y="1640725"/>
                  </a:cubicBezTo>
                  <a:cubicBezTo>
                    <a:pt x="1124047" y="1604136"/>
                    <a:pt x="1153071" y="1574475"/>
                    <a:pt x="1188874" y="1574475"/>
                  </a:cubicBezTo>
                  <a:cubicBezTo>
                    <a:pt x="1224678" y="1574475"/>
                    <a:pt x="1253702" y="1604136"/>
                    <a:pt x="1253702" y="1640725"/>
                  </a:cubicBezTo>
                  <a:cubicBezTo>
                    <a:pt x="1253702" y="1677314"/>
                    <a:pt x="1224678" y="1706975"/>
                    <a:pt x="1188874" y="1706975"/>
                  </a:cubicBezTo>
                  <a:close/>
                  <a:moveTo>
                    <a:pt x="1004983" y="1706975"/>
                  </a:moveTo>
                  <a:cubicBezTo>
                    <a:pt x="969180" y="1706975"/>
                    <a:pt x="940155" y="1677314"/>
                    <a:pt x="940155" y="1640725"/>
                  </a:cubicBezTo>
                  <a:cubicBezTo>
                    <a:pt x="940155" y="1604136"/>
                    <a:pt x="969180" y="1574475"/>
                    <a:pt x="1004983" y="1574475"/>
                  </a:cubicBezTo>
                  <a:cubicBezTo>
                    <a:pt x="1040786" y="1574475"/>
                    <a:pt x="1069811" y="1604136"/>
                    <a:pt x="1069811" y="1640725"/>
                  </a:cubicBezTo>
                  <a:cubicBezTo>
                    <a:pt x="1069811" y="1677314"/>
                    <a:pt x="1040786" y="1706975"/>
                    <a:pt x="1004983" y="1706975"/>
                  </a:cubicBezTo>
                  <a:close/>
                  <a:moveTo>
                    <a:pt x="821092" y="1706975"/>
                  </a:moveTo>
                  <a:cubicBezTo>
                    <a:pt x="785288" y="1706975"/>
                    <a:pt x="756264" y="1677314"/>
                    <a:pt x="756264" y="1640725"/>
                  </a:cubicBezTo>
                  <a:cubicBezTo>
                    <a:pt x="756264" y="1604136"/>
                    <a:pt x="785288" y="1574475"/>
                    <a:pt x="821092" y="1574475"/>
                  </a:cubicBezTo>
                  <a:cubicBezTo>
                    <a:pt x="856895" y="1574475"/>
                    <a:pt x="885920" y="1604136"/>
                    <a:pt x="885920" y="1640725"/>
                  </a:cubicBezTo>
                  <a:cubicBezTo>
                    <a:pt x="885920" y="1677314"/>
                    <a:pt x="856895" y="1706975"/>
                    <a:pt x="821092" y="1706975"/>
                  </a:cubicBezTo>
                  <a:close/>
                  <a:moveTo>
                    <a:pt x="637202" y="1706975"/>
                  </a:moveTo>
                  <a:cubicBezTo>
                    <a:pt x="601397" y="1706975"/>
                    <a:pt x="572374" y="1677314"/>
                    <a:pt x="572374" y="1640725"/>
                  </a:cubicBezTo>
                  <a:cubicBezTo>
                    <a:pt x="572374" y="1604136"/>
                    <a:pt x="601397" y="1574475"/>
                    <a:pt x="637202" y="1574475"/>
                  </a:cubicBezTo>
                  <a:cubicBezTo>
                    <a:pt x="673004" y="1574475"/>
                    <a:pt x="702030" y="1604136"/>
                    <a:pt x="702030" y="1640725"/>
                  </a:cubicBezTo>
                  <a:cubicBezTo>
                    <a:pt x="702030" y="1677314"/>
                    <a:pt x="673004" y="1706975"/>
                    <a:pt x="637202" y="1706975"/>
                  </a:cubicBezTo>
                  <a:close/>
                  <a:moveTo>
                    <a:pt x="453308" y="1706975"/>
                  </a:moveTo>
                  <a:cubicBezTo>
                    <a:pt x="417506" y="1706975"/>
                    <a:pt x="388481" y="1677314"/>
                    <a:pt x="388481" y="1640725"/>
                  </a:cubicBezTo>
                  <a:cubicBezTo>
                    <a:pt x="388481" y="1604136"/>
                    <a:pt x="417506" y="1574475"/>
                    <a:pt x="453308" y="1574475"/>
                  </a:cubicBezTo>
                  <a:cubicBezTo>
                    <a:pt x="489112" y="1574475"/>
                    <a:pt x="518136" y="1604136"/>
                    <a:pt x="518136" y="1640725"/>
                  </a:cubicBezTo>
                  <a:cubicBezTo>
                    <a:pt x="518136" y="1677314"/>
                    <a:pt x="489112" y="1706975"/>
                    <a:pt x="453308" y="1706975"/>
                  </a:cubicBezTo>
                  <a:close/>
                  <a:moveTo>
                    <a:pt x="269417" y="1706975"/>
                  </a:moveTo>
                  <a:cubicBezTo>
                    <a:pt x="233614" y="1706975"/>
                    <a:pt x="204589" y="1677314"/>
                    <a:pt x="204589" y="1640725"/>
                  </a:cubicBezTo>
                  <a:cubicBezTo>
                    <a:pt x="204589" y="1604136"/>
                    <a:pt x="233614" y="1574475"/>
                    <a:pt x="269417" y="1574475"/>
                  </a:cubicBezTo>
                  <a:cubicBezTo>
                    <a:pt x="305220" y="1574475"/>
                    <a:pt x="334245" y="1604136"/>
                    <a:pt x="334245" y="1640725"/>
                  </a:cubicBezTo>
                  <a:cubicBezTo>
                    <a:pt x="334245" y="1677314"/>
                    <a:pt x="305220" y="1706975"/>
                    <a:pt x="269417" y="1706975"/>
                  </a:cubicBezTo>
                  <a:close/>
                  <a:moveTo>
                    <a:pt x="70797" y="1706975"/>
                  </a:moveTo>
                  <a:cubicBezTo>
                    <a:pt x="34993" y="1706975"/>
                    <a:pt x="5970" y="1677314"/>
                    <a:pt x="5970" y="1640725"/>
                  </a:cubicBezTo>
                  <a:cubicBezTo>
                    <a:pt x="5970" y="1604136"/>
                    <a:pt x="34993" y="1574475"/>
                    <a:pt x="70797" y="1574475"/>
                  </a:cubicBezTo>
                  <a:cubicBezTo>
                    <a:pt x="106601" y="1574475"/>
                    <a:pt x="135625" y="1604136"/>
                    <a:pt x="135625" y="1640725"/>
                  </a:cubicBezTo>
                  <a:cubicBezTo>
                    <a:pt x="135625" y="1677314"/>
                    <a:pt x="106601" y="1706975"/>
                    <a:pt x="70797" y="1706975"/>
                  </a:cubicBezTo>
                  <a:close/>
                  <a:moveTo>
                    <a:pt x="6454772" y="1908059"/>
                  </a:moveTo>
                  <a:cubicBezTo>
                    <a:pt x="6418968" y="1908059"/>
                    <a:pt x="6389944" y="1878398"/>
                    <a:pt x="6389944" y="1841809"/>
                  </a:cubicBezTo>
                  <a:cubicBezTo>
                    <a:pt x="6389944" y="1805220"/>
                    <a:pt x="6418968" y="1775559"/>
                    <a:pt x="6454772" y="1775559"/>
                  </a:cubicBezTo>
                  <a:cubicBezTo>
                    <a:pt x="6490575" y="1775559"/>
                    <a:pt x="6519600" y="1805220"/>
                    <a:pt x="6519600" y="1841809"/>
                  </a:cubicBezTo>
                  <a:cubicBezTo>
                    <a:pt x="6519600" y="1878398"/>
                    <a:pt x="6490575" y="1908059"/>
                    <a:pt x="6454772" y="1908059"/>
                  </a:cubicBezTo>
                  <a:close/>
                  <a:moveTo>
                    <a:pt x="6270880" y="1908059"/>
                  </a:moveTo>
                  <a:cubicBezTo>
                    <a:pt x="6235077" y="1908059"/>
                    <a:pt x="6206052" y="1878398"/>
                    <a:pt x="6206052" y="1841809"/>
                  </a:cubicBezTo>
                  <a:cubicBezTo>
                    <a:pt x="6206052" y="1805220"/>
                    <a:pt x="6235077" y="1775559"/>
                    <a:pt x="6270880" y="1775559"/>
                  </a:cubicBezTo>
                  <a:cubicBezTo>
                    <a:pt x="6306684" y="1775559"/>
                    <a:pt x="6335708" y="1805220"/>
                    <a:pt x="6335708" y="1841809"/>
                  </a:cubicBezTo>
                  <a:cubicBezTo>
                    <a:pt x="6335708" y="1878398"/>
                    <a:pt x="6306684" y="1908059"/>
                    <a:pt x="6270880" y="1908059"/>
                  </a:cubicBezTo>
                  <a:close/>
                  <a:moveTo>
                    <a:pt x="6086990" y="1908059"/>
                  </a:moveTo>
                  <a:cubicBezTo>
                    <a:pt x="6051186" y="1908059"/>
                    <a:pt x="6022162" y="1878398"/>
                    <a:pt x="6022162" y="1841809"/>
                  </a:cubicBezTo>
                  <a:cubicBezTo>
                    <a:pt x="6022162" y="1805220"/>
                    <a:pt x="6051186" y="1775559"/>
                    <a:pt x="6086990" y="1775559"/>
                  </a:cubicBezTo>
                  <a:cubicBezTo>
                    <a:pt x="6122793" y="1775559"/>
                    <a:pt x="6151817" y="1805220"/>
                    <a:pt x="6151817" y="1841809"/>
                  </a:cubicBezTo>
                  <a:cubicBezTo>
                    <a:pt x="6151817" y="1878398"/>
                    <a:pt x="6122793" y="1908059"/>
                    <a:pt x="6086990" y="1908059"/>
                  </a:cubicBezTo>
                  <a:close/>
                  <a:moveTo>
                    <a:pt x="5903098" y="1908059"/>
                  </a:moveTo>
                  <a:cubicBezTo>
                    <a:pt x="5867295" y="1908059"/>
                    <a:pt x="5838270" y="1878398"/>
                    <a:pt x="5838270" y="1841809"/>
                  </a:cubicBezTo>
                  <a:cubicBezTo>
                    <a:pt x="5838270" y="1805220"/>
                    <a:pt x="5867295" y="1775559"/>
                    <a:pt x="5903098" y="1775559"/>
                  </a:cubicBezTo>
                  <a:cubicBezTo>
                    <a:pt x="5938902" y="1775559"/>
                    <a:pt x="5967926" y="1805220"/>
                    <a:pt x="5967926" y="1841809"/>
                  </a:cubicBezTo>
                  <a:cubicBezTo>
                    <a:pt x="5967926" y="1878398"/>
                    <a:pt x="5938902" y="1908059"/>
                    <a:pt x="5903098" y="1908059"/>
                  </a:cubicBezTo>
                  <a:close/>
                  <a:moveTo>
                    <a:pt x="5719207" y="1908059"/>
                  </a:moveTo>
                  <a:cubicBezTo>
                    <a:pt x="5683403" y="1908059"/>
                    <a:pt x="5654379" y="1878398"/>
                    <a:pt x="5654379" y="1841809"/>
                  </a:cubicBezTo>
                  <a:cubicBezTo>
                    <a:pt x="5654379" y="1805220"/>
                    <a:pt x="5683403" y="1775559"/>
                    <a:pt x="5719207" y="1775559"/>
                  </a:cubicBezTo>
                  <a:cubicBezTo>
                    <a:pt x="5755009" y="1775559"/>
                    <a:pt x="5784034" y="1805220"/>
                    <a:pt x="5784034" y="1841809"/>
                  </a:cubicBezTo>
                  <a:cubicBezTo>
                    <a:pt x="5784034" y="1878398"/>
                    <a:pt x="5755009" y="1908059"/>
                    <a:pt x="5719207" y="1908059"/>
                  </a:cubicBezTo>
                  <a:close/>
                  <a:moveTo>
                    <a:pt x="5535315" y="1908059"/>
                  </a:moveTo>
                  <a:cubicBezTo>
                    <a:pt x="5499511" y="1908059"/>
                    <a:pt x="5470487" y="1878398"/>
                    <a:pt x="5470487" y="1841809"/>
                  </a:cubicBezTo>
                  <a:cubicBezTo>
                    <a:pt x="5470487" y="1805220"/>
                    <a:pt x="5499511" y="1775559"/>
                    <a:pt x="5535315" y="1775559"/>
                  </a:cubicBezTo>
                  <a:cubicBezTo>
                    <a:pt x="5571119" y="1775559"/>
                    <a:pt x="5600143" y="1805220"/>
                    <a:pt x="5600143" y="1841809"/>
                  </a:cubicBezTo>
                  <a:cubicBezTo>
                    <a:pt x="5600143" y="1878398"/>
                    <a:pt x="5571119" y="1908059"/>
                    <a:pt x="5535315" y="1908059"/>
                  </a:cubicBezTo>
                  <a:close/>
                  <a:moveTo>
                    <a:pt x="5336695" y="1908059"/>
                  </a:moveTo>
                  <a:cubicBezTo>
                    <a:pt x="5300891" y="1908059"/>
                    <a:pt x="5271867" y="1878398"/>
                    <a:pt x="5271867" y="1841809"/>
                  </a:cubicBezTo>
                  <a:cubicBezTo>
                    <a:pt x="5271867" y="1805220"/>
                    <a:pt x="5300891" y="1775559"/>
                    <a:pt x="5336695" y="1775559"/>
                  </a:cubicBezTo>
                  <a:cubicBezTo>
                    <a:pt x="5372498" y="1775559"/>
                    <a:pt x="5401522" y="1805220"/>
                    <a:pt x="5401522" y="1841809"/>
                  </a:cubicBezTo>
                  <a:cubicBezTo>
                    <a:pt x="5401522" y="1878398"/>
                    <a:pt x="5372498" y="1908059"/>
                    <a:pt x="5336695" y="1908059"/>
                  </a:cubicBezTo>
                  <a:close/>
                  <a:moveTo>
                    <a:pt x="3839600" y="1910077"/>
                  </a:moveTo>
                  <a:cubicBezTo>
                    <a:pt x="3803797" y="1910077"/>
                    <a:pt x="3774772" y="1880416"/>
                    <a:pt x="3774772" y="1843827"/>
                  </a:cubicBezTo>
                  <a:cubicBezTo>
                    <a:pt x="3774772" y="1807238"/>
                    <a:pt x="3803797" y="1777577"/>
                    <a:pt x="3839600" y="1777577"/>
                  </a:cubicBezTo>
                  <a:cubicBezTo>
                    <a:pt x="3875403" y="1777577"/>
                    <a:pt x="3904427" y="1807238"/>
                    <a:pt x="3904427" y="1843827"/>
                  </a:cubicBezTo>
                  <a:cubicBezTo>
                    <a:pt x="3904427" y="1880416"/>
                    <a:pt x="3875403" y="1910077"/>
                    <a:pt x="3839600" y="1910077"/>
                  </a:cubicBezTo>
                  <a:close/>
                  <a:moveTo>
                    <a:pt x="3655709" y="1910077"/>
                  </a:moveTo>
                  <a:cubicBezTo>
                    <a:pt x="3619905" y="1910077"/>
                    <a:pt x="3590881" y="1880416"/>
                    <a:pt x="3590881" y="1843827"/>
                  </a:cubicBezTo>
                  <a:cubicBezTo>
                    <a:pt x="3590881" y="1807238"/>
                    <a:pt x="3619905" y="1777577"/>
                    <a:pt x="3655709" y="1777577"/>
                  </a:cubicBezTo>
                  <a:cubicBezTo>
                    <a:pt x="3691512" y="1777577"/>
                    <a:pt x="3720536" y="1807238"/>
                    <a:pt x="3720536" y="1843827"/>
                  </a:cubicBezTo>
                  <a:cubicBezTo>
                    <a:pt x="3720536" y="1880416"/>
                    <a:pt x="3691512" y="1910077"/>
                    <a:pt x="3655709" y="1910077"/>
                  </a:cubicBezTo>
                  <a:close/>
                  <a:moveTo>
                    <a:pt x="3471818" y="1910077"/>
                  </a:moveTo>
                  <a:cubicBezTo>
                    <a:pt x="3436014" y="1910077"/>
                    <a:pt x="3406990" y="1880416"/>
                    <a:pt x="3406990" y="1843827"/>
                  </a:cubicBezTo>
                  <a:cubicBezTo>
                    <a:pt x="3406990" y="1807238"/>
                    <a:pt x="3436014" y="1777577"/>
                    <a:pt x="3471818" y="1777577"/>
                  </a:cubicBezTo>
                  <a:cubicBezTo>
                    <a:pt x="3507621" y="1777577"/>
                    <a:pt x="3536645" y="1807238"/>
                    <a:pt x="3536645" y="1843827"/>
                  </a:cubicBezTo>
                  <a:cubicBezTo>
                    <a:pt x="3536645" y="1880416"/>
                    <a:pt x="3507621" y="1910077"/>
                    <a:pt x="3471818" y="1910077"/>
                  </a:cubicBezTo>
                  <a:close/>
                  <a:moveTo>
                    <a:pt x="3287926" y="1910077"/>
                  </a:moveTo>
                  <a:cubicBezTo>
                    <a:pt x="3252122" y="1910077"/>
                    <a:pt x="3223098" y="1880416"/>
                    <a:pt x="3223098" y="1843827"/>
                  </a:cubicBezTo>
                  <a:cubicBezTo>
                    <a:pt x="3223098" y="1807238"/>
                    <a:pt x="3252122" y="1777577"/>
                    <a:pt x="3287926" y="1777577"/>
                  </a:cubicBezTo>
                  <a:cubicBezTo>
                    <a:pt x="3323730" y="1777577"/>
                    <a:pt x="3352754" y="1807238"/>
                    <a:pt x="3352754" y="1843827"/>
                  </a:cubicBezTo>
                  <a:cubicBezTo>
                    <a:pt x="3352754" y="1880416"/>
                    <a:pt x="3323730" y="1910077"/>
                    <a:pt x="3287926" y="1910077"/>
                  </a:cubicBezTo>
                  <a:close/>
                  <a:moveTo>
                    <a:pt x="3104034" y="1910077"/>
                  </a:moveTo>
                  <a:cubicBezTo>
                    <a:pt x="3068231" y="1910077"/>
                    <a:pt x="3039206" y="1880416"/>
                    <a:pt x="3039206" y="1843827"/>
                  </a:cubicBezTo>
                  <a:cubicBezTo>
                    <a:pt x="3039206" y="1807238"/>
                    <a:pt x="3068231" y="1777577"/>
                    <a:pt x="3104034" y="1777577"/>
                  </a:cubicBezTo>
                  <a:cubicBezTo>
                    <a:pt x="3139837" y="1777577"/>
                    <a:pt x="3168861" y="1807238"/>
                    <a:pt x="3168861" y="1843827"/>
                  </a:cubicBezTo>
                  <a:cubicBezTo>
                    <a:pt x="3168861" y="1880416"/>
                    <a:pt x="3139837" y="1910077"/>
                    <a:pt x="3104034" y="1910077"/>
                  </a:cubicBezTo>
                  <a:close/>
                  <a:moveTo>
                    <a:pt x="2920143" y="1910077"/>
                  </a:moveTo>
                  <a:cubicBezTo>
                    <a:pt x="2884339" y="1910077"/>
                    <a:pt x="2855315" y="1880416"/>
                    <a:pt x="2855315" y="1843827"/>
                  </a:cubicBezTo>
                  <a:cubicBezTo>
                    <a:pt x="2855315" y="1807238"/>
                    <a:pt x="2884339" y="1777577"/>
                    <a:pt x="2920143" y="1777577"/>
                  </a:cubicBezTo>
                  <a:cubicBezTo>
                    <a:pt x="2955946" y="1777577"/>
                    <a:pt x="2984970" y="1807238"/>
                    <a:pt x="2984970" y="1843827"/>
                  </a:cubicBezTo>
                  <a:cubicBezTo>
                    <a:pt x="2984970" y="1880416"/>
                    <a:pt x="2955946" y="1910077"/>
                    <a:pt x="2920143" y="1910077"/>
                  </a:cubicBezTo>
                  <a:close/>
                  <a:moveTo>
                    <a:pt x="2721523" y="1910077"/>
                  </a:moveTo>
                  <a:cubicBezTo>
                    <a:pt x="2685719" y="1910077"/>
                    <a:pt x="2656695" y="1880416"/>
                    <a:pt x="2656695" y="1843827"/>
                  </a:cubicBezTo>
                  <a:cubicBezTo>
                    <a:pt x="2656695" y="1807238"/>
                    <a:pt x="2685719" y="1777577"/>
                    <a:pt x="2721523" y="1777577"/>
                  </a:cubicBezTo>
                  <a:cubicBezTo>
                    <a:pt x="2757326" y="1777577"/>
                    <a:pt x="2786350" y="1807238"/>
                    <a:pt x="2786350" y="1843827"/>
                  </a:cubicBezTo>
                  <a:cubicBezTo>
                    <a:pt x="2786350" y="1880416"/>
                    <a:pt x="2757326" y="1910077"/>
                    <a:pt x="2721523" y="1910077"/>
                  </a:cubicBezTo>
                  <a:close/>
                  <a:moveTo>
                    <a:pt x="2523126" y="1911086"/>
                  </a:moveTo>
                  <a:cubicBezTo>
                    <a:pt x="2487322" y="1911086"/>
                    <a:pt x="2458298" y="1881425"/>
                    <a:pt x="2458298" y="1844836"/>
                  </a:cubicBezTo>
                  <a:cubicBezTo>
                    <a:pt x="2458298" y="1808247"/>
                    <a:pt x="2487322" y="1778586"/>
                    <a:pt x="2523126" y="1778586"/>
                  </a:cubicBezTo>
                  <a:cubicBezTo>
                    <a:pt x="2558929" y="1778586"/>
                    <a:pt x="2587953" y="1808247"/>
                    <a:pt x="2587953" y="1844836"/>
                  </a:cubicBezTo>
                  <a:cubicBezTo>
                    <a:pt x="2587953" y="1881425"/>
                    <a:pt x="2558929" y="1911086"/>
                    <a:pt x="2523126" y="1911086"/>
                  </a:cubicBezTo>
                  <a:close/>
                  <a:moveTo>
                    <a:pt x="2339234" y="1911086"/>
                  </a:moveTo>
                  <a:cubicBezTo>
                    <a:pt x="2303430" y="1911086"/>
                    <a:pt x="2274406" y="1881425"/>
                    <a:pt x="2274406" y="1844836"/>
                  </a:cubicBezTo>
                  <a:cubicBezTo>
                    <a:pt x="2274406" y="1808247"/>
                    <a:pt x="2303430" y="1778586"/>
                    <a:pt x="2339234" y="1778586"/>
                  </a:cubicBezTo>
                  <a:cubicBezTo>
                    <a:pt x="2375038" y="1778586"/>
                    <a:pt x="2404062" y="1808247"/>
                    <a:pt x="2404062" y="1844836"/>
                  </a:cubicBezTo>
                  <a:cubicBezTo>
                    <a:pt x="2404062" y="1881425"/>
                    <a:pt x="2375038" y="1911086"/>
                    <a:pt x="2339234" y="1911086"/>
                  </a:cubicBezTo>
                  <a:close/>
                  <a:moveTo>
                    <a:pt x="2155343" y="1911086"/>
                  </a:moveTo>
                  <a:cubicBezTo>
                    <a:pt x="2119540" y="1911086"/>
                    <a:pt x="2090515" y="1881425"/>
                    <a:pt x="2090515" y="1844836"/>
                  </a:cubicBezTo>
                  <a:cubicBezTo>
                    <a:pt x="2090515" y="1808247"/>
                    <a:pt x="2119540" y="1778586"/>
                    <a:pt x="2155343" y="1778586"/>
                  </a:cubicBezTo>
                  <a:cubicBezTo>
                    <a:pt x="2191146" y="1778586"/>
                    <a:pt x="2220170" y="1808247"/>
                    <a:pt x="2220170" y="1844836"/>
                  </a:cubicBezTo>
                  <a:cubicBezTo>
                    <a:pt x="2220170" y="1881425"/>
                    <a:pt x="2191146" y="1911086"/>
                    <a:pt x="2155343" y="1911086"/>
                  </a:cubicBezTo>
                  <a:close/>
                  <a:moveTo>
                    <a:pt x="1971452" y="1911086"/>
                  </a:moveTo>
                  <a:cubicBezTo>
                    <a:pt x="1935648" y="1911086"/>
                    <a:pt x="1906624" y="1881425"/>
                    <a:pt x="1906624" y="1844836"/>
                  </a:cubicBezTo>
                  <a:cubicBezTo>
                    <a:pt x="1906624" y="1808247"/>
                    <a:pt x="1935648" y="1778586"/>
                    <a:pt x="1971452" y="1778586"/>
                  </a:cubicBezTo>
                  <a:cubicBezTo>
                    <a:pt x="2007255" y="1778586"/>
                    <a:pt x="2036280" y="1808247"/>
                    <a:pt x="2036280" y="1844836"/>
                  </a:cubicBezTo>
                  <a:cubicBezTo>
                    <a:pt x="2036280" y="1881425"/>
                    <a:pt x="2007255" y="1911086"/>
                    <a:pt x="1971452" y="1911086"/>
                  </a:cubicBezTo>
                  <a:close/>
                  <a:moveTo>
                    <a:pt x="1787561" y="1911086"/>
                  </a:moveTo>
                  <a:cubicBezTo>
                    <a:pt x="1751756" y="1911086"/>
                    <a:pt x="1722733" y="1881425"/>
                    <a:pt x="1722733" y="1844836"/>
                  </a:cubicBezTo>
                  <a:cubicBezTo>
                    <a:pt x="1722733" y="1808247"/>
                    <a:pt x="1751756" y="1778586"/>
                    <a:pt x="1787561" y="1778586"/>
                  </a:cubicBezTo>
                  <a:cubicBezTo>
                    <a:pt x="1823363" y="1778586"/>
                    <a:pt x="1852388" y="1808247"/>
                    <a:pt x="1852388" y="1844836"/>
                  </a:cubicBezTo>
                  <a:cubicBezTo>
                    <a:pt x="1852388" y="1881425"/>
                    <a:pt x="1823363" y="1911086"/>
                    <a:pt x="1787561" y="1911086"/>
                  </a:cubicBezTo>
                  <a:close/>
                  <a:moveTo>
                    <a:pt x="1603668" y="1911086"/>
                  </a:moveTo>
                  <a:cubicBezTo>
                    <a:pt x="1567865" y="1911086"/>
                    <a:pt x="1538841" y="1881425"/>
                    <a:pt x="1538841" y="1844836"/>
                  </a:cubicBezTo>
                  <a:cubicBezTo>
                    <a:pt x="1538841" y="1808247"/>
                    <a:pt x="1567865" y="1778586"/>
                    <a:pt x="1603668" y="1778586"/>
                  </a:cubicBezTo>
                  <a:cubicBezTo>
                    <a:pt x="1639472" y="1778586"/>
                    <a:pt x="1668496" y="1808247"/>
                    <a:pt x="1668496" y="1844836"/>
                  </a:cubicBezTo>
                  <a:cubicBezTo>
                    <a:pt x="1668496" y="1881425"/>
                    <a:pt x="1639472" y="1911086"/>
                    <a:pt x="1603668" y="1911086"/>
                  </a:cubicBezTo>
                  <a:close/>
                  <a:moveTo>
                    <a:pt x="1405048" y="1911086"/>
                  </a:moveTo>
                  <a:cubicBezTo>
                    <a:pt x="1369246" y="1911086"/>
                    <a:pt x="1340221" y="1881425"/>
                    <a:pt x="1340221" y="1844836"/>
                  </a:cubicBezTo>
                  <a:cubicBezTo>
                    <a:pt x="1340221" y="1808247"/>
                    <a:pt x="1369246" y="1778586"/>
                    <a:pt x="1405048" y="1778586"/>
                  </a:cubicBezTo>
                  <a:cubicBezTo>
                    <a:pt x="1440851" y="1778586"/>
                    <a:pt x="1469876" y="1808247"/>
                    <a:pt x="1469876" y="1844836"/>
                  </a:cubicBezTo>
                  <a:cubicBezTo>
                    <a:pt x="1469876" y="1881425"/>
                    <a:pt x="1440851" y="1911086"/>
                    <a:pt x="1405048" y="1911086"/>
                  </a:cubicBezTo>
                  <a:close/>
                  <a:moveTo>
                    <a:pt x="7759394" y="1913105"/>
                  </a:moveTo>
                  <a:cubicBezTo>
                    <a:pt x="7723590" y="1913105"/>
                    <a:pt x="7694566" y="1883444"/>
                    <a:pt x="7694566" y="1846855"/>
                  </a:cubicBezTo>
                  <a:cubicBezTo>
                    <a:pt x="7694566" y="1810266"/>
                    <a:pt x="7723590" y="1780605"/>
                    <a:pt x="7759394" y="1780605"/>
                  </a:cubicBezTo>
                  <a:cubicBezTo>
                    <a:pt x="7795198" y="1780605"/>
                    <a:pt x="7824222" y="1810266"/>
                    <a:pt x="7824222" y="1846855"/>
                  </a:cubicBezTo>
                  <a:cubicBezTo>
                    <a:pt x="7824222" y="1883444"/>
                    <a:pt x="7795198" y="1913105"/>
                    <a:pt x="7759394" y="1913105"/>
                  </a:cubicBezTo>
                  <a:close/>
                  <a:moveTo>
                    <a:pt x="7575503" y="1913105"/>
                  </a:moveTo>
                  <a:cubicBezTo>
                    <a:pt x="7539700" y="1913105"/>
                    <a:pt x="7510676" y="1883444"/>
                    <a:pt x="7510676" y="1846855"/>
                  </a:cubicBezTo>
                  <a:cubicBezTo>
                    <a:pt x="7510676" y="1810266"/>
                    <a:pt x="7539700" y="1780605"/>
                    <a:pt x="7575503" y="1780605"/>
                  </a:cubicBezTo>
                  <a:cubicBezTo>
                    <a:pt x="7611306" y="1780605"/>
                    <a:pt x="7640330" y="1810266"/>
                    <a:pt x="7640330" y="1846855"/>
                  </a:cubicBezTo>
                  <a:cubicBezTo>
                    <a:pt x="7640330" y="1883444"/>
                    <a:pt x="7611306" y="1913105"/>
                    <a:pt x="7575503" y="1913105"/>
                  </a:cubicBezTo>
                  <a:close/>
                  <a:moveTo>
                    <a:pt x="7391612" y="1913105"/>
                  </a:moveTo>
                  <a:cubicBezTo>
                    <a:pt x="7355809" y="1913105"/>
                    <a:pt x="7326784" y="1883444"/>
                    <a:pt x="7326784" y="1846855"/>
                  </a:cubicBezTo>
                  <a:cubicBezTo>
                    <a:pt x="7326784" y="1810266"/>
                    <a:pt x="7355809" y="1780605"/>
                    <a:pt x="7391612" y="1780605"/>
                  </a:cubicBezTo>
                  <a:cubicBezTo>
                    <a:pt x="7427415" y="1780605"/>
                    <a:pt x="7456440" y="1810266"/>
                    <a:pt x="7456440" y="1846855"/>
                  </a:cubicBezTo>
                  <a:cubicBezTo>
                    <a:pt x="7456440" y="1883444"/>
                    <a:pt x="7427415" y="1913105"/>
                    <a:pt x="7391612" y="1913105"/>
                  </a:cubicBezTo>
                  <a:close/>
                  <a:moveTo>
                    <a:pt x="7207720" y="1913105"/>
                  </a:moveTo>
                  <a:cubicBezTo>
                    <a:pt x="7171917" y="1913105"/>
                    <a:pt x="7142893" y="1883444"/>
                    <a:pt x="7142893" y="1846855"/>
                  </a:cubicBezTo>
                  <a:cubicBezTo>
                    <a:pt x="7142893" y="1810266"/>
                    <a:pt x="7171917" y="1780605"/>
                    <a:pt x="7207720" y="1780605"/>
                  </a:cubicBezTo>
                  <a:cubicBezTo>
                    <a:pt x="7243524" y="1780605"/>
                    <a:pt x="7272548" y="1810266"/>
                    <a:pt x="7272548" y="1846855"/>
                  </a:cubicBezTo>
                  <a:cubicBezTo>
                    <a:pt x="7272548" y="1883444"/>
                    <a:pt x="7243524" y="1913105"/>
                    <a:pt x="7207720" y="1913105"/>
                  </a:cubicBezTo>
                  <a:close/>
                  <a:moveTo>
                    <a:pt x="7023828" y="1913105"/>
                  </a:moveTo>
                  <a:cubicBezTo>
                    <a:pt x="6988026" y="1913105"/>
                    <a:pt x="6959001" y="1883444"/>
                    <a:pt x="6959001" y="1846855"/>
                  </a:cubicBezTo>
                  <a:cubicBezTo>
                    <a:pt x="6959001" y="1810266"/>
                    <a:pt x="6988026" y="1780605"/>
                    <a:pt x="7023828" y="1780605"/>
                  </a:cubicBezTo>
                  <a:cubicBezTo>
                    <a:pt x="7059632" y="1780605"/>
                    <a:pt x="7088656" y="1810266"/>
                    <a:pt x="7088656" y="1846855"/>
                  </a:cubicBezTo>
                  <a:cubicBezTo>
                    <a:pt x="7088656" y="1883444"/>
                    <a:pt x="7059632" y="1913105"/>
                    <a:pt x="7023828" y="1913105"/>
                  </a:cubicBezTo>
                  <a:close/>
                  <a:moveTo>
                    <a:pt x="6839937" y="1913105"/>
                  </a:moveTo>
                  <a:cubicBezTo>
                    <a:pt x="6804134" y="1913105"/>
                    <a:pt x="6775110" y="1883444"/>
                    <a:pt x="6775110" y="1846855"/>
                  </a:cubicBezTo>
                  <a:cubicBezTo>
                    <a:pt x="6775110" y="1810266"/>
                    <a:pt x="6804134" y="1780605"/>
                    <a:pt x="6839937" y="1780605"/>
                  </a:cubicBezTo>
                  <a:cubicBezTo>
                    <a:pt x="6875741" y="1780605"/>
                    <a:pt x="6904765" y="1810266"/>
                    <a:pt x="6904765" y="1846855"/>
                  </a:cubicBezTo>
                  <a:cubicBezTo>
                    <a:pt x="6904765" y="1883444"/>
                    <a:pt x="6875741" y="1913105"/>
                    <a:pt x="6839937" y="1913105"/>
                  </a:cubicBezTo>
                  <a:close/>
                  <a:moveTo>
                    <a:pt x="6641318" y="1913105"/>
                  </a:moveTo>
                  <a:cubicBezTo>
                    <a:pt x="6605514" y="1913105"/>
                    <a:pt x="6576490" y="1883444"/>
                    <a:pt x="6576490" y="1846855"/>
                  </a:cubicBezTo>
                  <a:cubicBezTo>
                    <a:pt x="6576490" y="1810266"/>
                    <a:pt x="6605514" y="1780605"/>
                    <a:pt x="6641318" y="1780605"/>
                  </a:cubicBezTo>
                  <a:cubicBezTo>
                    <a:pt x="6677120" y="1780605"/>
                    <a:pt x="6706144" y="1810266"/>
                    <a:pt x="6706144" y="1846855"/>
                  </a:cubicBezTo>
                  <a:cubicBezTo>
                    <a:pt x="6706144" y="1883444"/>
                    <a:pt x="6677120" y="1913105"/>
                    <a:pt x="6641318" y="1913105"/>
                  </a:cubicBezTo>
                  <a:close/>
                  <a:moveTo>
                    <a:pt x="5150149" y="1915123"/>
                  </a:moveTo>
                  <a:cubicBezTo>
                    <a:pt x="5114345" y="1915123"/>
                    <a:pt x="5085321" y="1885462"/>
                    <a:pt x="5085321" y="1848873"/>
                  </a:cubicBezTo>
                  <a:cubicBezTo>
                    <a:pt x="5085321" y="1812284"/>
                    <a:pt x="5114345" y="1782623"/>
                    <a:pt x="5150149" y="1782623"/>
                  </a:cubicBezTo>
                  <a:cubicBezTo>
                    <a:pt x="5185953" y="1782623"/>
                    <a:pt x="5214976" y="1812284"/>
                    <a:pt x="5214976" y="1848873"/>
                  </a:cubicBezTo>
                  <a:cubicBezTo>
                    <a:pt x="5214976" y="1885462"/>
                    <a:pt x="5185953" y="1915123"/>
                    <a:pt x="5150149" y="1915123"/>
                  </a:cubicBezTo>
                  <a:close/>
                  <a:moveTo>
                    <a:pt x="4966257" y="1915123"/>
                  </a:moveTo>
                  <a:cubicBezTo>
                    <a:pt x="4930454" y="1915123"/>
                    <a:pt x="4901430" y="1885462"/>
                    <a:pt x="4901430" y="1848873"/>
                  </a:cubicBezTo>
                  <a:cubicBezTo>
                    <a:pt x="4901430" y="1812284"/>
                    <a:pt x="4930454" y="1782623"/>
                    <a:pt x="4966257" y="1782623"/>
                  </a:cubicBezTo>
                  <a:cubicBezTo>
                    <a:pt x="5002061" y="1782623"/>
                    <a:pt x="5031085" y="1812284"/>
                    <a:pt x="5031085" y="1848873"/>
                  </a:cubicBezTo>
                  <a:cubicBezTo>
                    <a:pt x="5031085" y="1885462"/>
                    <a:pt x="5002061" y="1915123"/>
                    <a:pt x="4966257" y="1915123"/>
                  </a:cubicBezTo>
                  <a:close/>
                  <a:moveTo>
                    <a:pt x="4782366" y="1915123"/>
                  </a:moveTo>
                  <a:cubicBezTo>
                    <a:pt x="4746563" y="1915123"/>
                    <a:pt x="4717539" y="1885462"/>
                    <a:pt x="4717539" y="1848873"/>
                  </a:cubicBezTo>
                  <a:cubicBezTo>
                    <a:pt x="4717539" y="1812284"/>
                    <a:pt x="4746563" y="1782623"/>
                    <a:pt x="4782366" y="1782623"/>
                  </a:cubicBezTo>
                  <a:cubicBezTo>
                    <a:pt x="4818169" y="1782623"/>
                    <a:pt x="4847193" y="1812284"/>
                    <a:pt x="4847193" y="1848873"/>
                  </a:cubicBezTo>
                  <a:cubicBezTo>
                    <a:pt x="4847193" y="1885462"/>
                    <a:pt x="4818169" y="1915123"/>
                    <a:pt x="4782366" y="1915123"/>
                  </a:cubicBezTo>
                  <a:close/>
                  <a:moveTo>
                    <a:pt x="4598475" y="1915123"/>
                  </a:moveTo>
                  <a:cubicBezTo>
                    <a:pt x="4562671" y="1915123"/>
                    <a:pt x="4533648" y="1885462"/>
                    <a:pt x="4533648" y="1848873"/>
                  </a:cubicBezTo>
                  <a:cubicBezTo>
                    <a:pt x="4533648" y="1812284"/>
                    <a:pt x="4562671" y="1782623"/>
                    <a:pt x="4598475" y="1782623"/>
                  </a:cubicBezTo>
                  <a:cubicBezTo>
                    <a:pt x="4634278" y="1782623"/>
                    <a:pt x="4663303" y="1812284"/>
                    <a:pt x="4663303" y="1848873"/>
                  </a:cubicBezTo>
                  <a:cubicBezTo>
                    <a:pt x="4663303" y="1885462"/>
                    <a:pt x="4634278" y="1915123"/>
                    <a:pt x="4598475" y="1915123"/>
                  </a:cubicBezTo>
                  <a:close/>
                  <a:moveTo>
                    <a:pt x="4414583" y="1915123"/>
                  </a:moveTo>
                  <a:cubicBezTo>
                    <a:pt x="4378779" y="1915123"/>
                    <a:pt x="4349755" y="1885462"/>
                    <a:pt x="4349755" y="1848873"/>
                  </a:cubicBezTo>
                  <a:cubicBezTo>
                    <a:pt x="4349755" y="1812284"/>
                    <a:pt x="4378779" y="1782623"/>
                    <a:pt x="4414583" y="1782623"/>
                  </a:cubicBezTo>
                  <a:cubicBezTo>
                    <a:pt x="4450386" y="1782623"/>
                    <a:pt x="4479410" y="1812284"/>
                    <a:pt x="4479410" y="1848873"/>
                  </a:cubicBezTo>
                  <a:cubicBezTo>
                    <a:pt x="4479410" y="1885462"/>
                    <a:pt x="4450386" y="1915123"/>
                    <a:pt x="4414583" y="1915123"/>
                  </a:cubicBezTo>
                  <a:close/>
                  <a:moveTo>
                    <a:pt x="4230691" y="1915123"/>
                  </a:moveTo>
                  <a:cubicBezTo>
                    <a:pt x="4194888" y="1915123"/>
                    <a:pt x="4165863" y="1885462"/>
                    <a:pt x="4165863" y="1848873"/>
                  </a:cubicBezTo>
                  <a:cubicBezTo>
                    <a:pt x="4165863" y="1812284"/>
                    <a:pt x="4194888" y="1782623"/>
                    <a:pt x="4230691" y="1782623"/>
                  </a:cubicBezTo>
                  <a:cubicBezTo>
                    <a:pt x="4266495" y="1782623"/>
                    <a:pt x="4295519" y="1812284"/>
                    <a:pt x="4295519" y="1848873"/>
                  </a:cubicBezTo>
                  <a:cubicBezTo>
                    <a:pt x="4295519" y="1885462"/>
                    <a:pt x="4266495" y="1915123"/>
                    <a:pt x="4230691" y="1915123"/>
                  </a:cubicBezTo>
                  <a:close/>
                  <a:moveTo>
                    <a:pt x="4032071" y="1915123"/>
                  </a:moveTo>
                  <a:cubicBezTo>
                    <a:pt x="3996268" y="1915123"/>
                    <a:pt x="3967243" y="1885462"/>
                    <a:pt x="3967243" y="1848873"/>
                  </a:cubicBezTo>
                  <a:cubicBezTo>
                    <a:pt x="3967243" y="1812284"/>
                    <a:pt x="3996268" y="1782623"/>
                    <a:pt x="4032071" y="1782623"/>
                  </a:cubicBezTo>
                  <a:cubicBezTo>
                    <a:pt x="4067874" y="1782623"/>
                    <a:pt x="4096898" y="1812284"/>
                    <a:pt x="4096898" y="1848873"/>
                  </a:cubicBezTo>
                  <a:cubicBezTo>
                    <a:pt x="4096898" y="1885462"/>
                    <a:pt x="4067874" y="1915123"/>
                    <a:pt x="4032071" y="1915123"/>
                  </a:cubicBezTo>
                  <a:close/>
                  <a:moveTo>
                    <a:pt x="1188874" y="1918151"/>
                  </a:moveTo>
                  <a:cubicBezTo>
                    <a:pt x="1153071" y="1918151"/>
                    <a:pt x="1124047" y="1888490"/>
                    <a:pt x="1124047" y="1851901"/>
                  </a:cubicBezTo>
                  <a:cubicBezTo>
                    <a:pt x="1124047" y="1815312"/>
                    <a:pt x="1153071" y="1785651"/>
                    <a:pt x="1188874" y="1785651"/>
                  </a:cubicBezTo>
                  <a:cubicBezTo>
                    <a:pt x="1224678" y="1785651"/>
                    <a:pt x="1253702" y="1815312"/>
                    <a:pt x="1253702" y="1851901"/>
                  </a:cubicBezTo>
                  <a:cubicBezTo>
                    <a:pt x="1253702" y="1888490"/>
                    <a:pt x="1224678" y="1918151"/>
                    <a:pt x="1188874" y="1918151"/>
                  </a:cubicBezTo>
                  <a:close/>
                  <a:moveTo>
                    <a:pt x="1004983" y="1918151"/>
                  </a:moveTo>
                  <a:cubicBezTo>
                    <a:pt x="969180" y="1918151"/>
                    <a:pt x="940155" y="1888490"/>
                    <a:pt x="940155" y="1851901"/>
                  </a:cubicBezTo>
                  <a:cubicBezTo>
                    <a:pt x="940155" y="1815312"/>
                    <a:pt x="969180" y="1785651"/>
                    <a:pt x="1004983" y="1785651"/>
                  </a:cubicBezTo>
                  <a:cubicBezTo>
                    <a:pt x="1040786" y="1785651"/>
                    <a:pt x="1069811" y="1815312"/>
                    <a:pt x="1069811" y="1851901"/>
                  </a:cubicBezTo>
                  <a:cubicBezTo>
                    <a:pt x="1069811" y="1888490"/>
                    <a:pt x="1040786" y="1918151"/>
                    <a:pt x="1004983" y="1918151"/>
                  </a:cubicBezTo>
                  <a:close/>
                  <a:moveTo>
                    <a:pt x="821092" y="1918151"/>
                  </a:moveTo>
                  <a:cubicBezTo>
                    <a:pt x="785288" y="1918151"/>
                    <a:pt x="756264" y="1888490"/>
                    <a:pt x="756264" y="1851901"/>
                  </a:cubicBezTo>
                  <a:cubicBezTo>
                    <a:pt x="756264" y="1815312"/>
                    <a:pt x="785288" y="1785651"/>
                    <a:pt x="821092" y="1785651"/>
                  </a:cubicBezTo>
                  <a:cubicBezTo>
                    <a:pt x="856895" y="1785651"/>
                    <a:pt x="885920" y="1815312"/>
                    <a:pt x="885920" y="1851901"/>
                  </a:cubicBezTo>
                  <a:cubicBezTo>
                    <a:pt x="885920" y="1888490"/>
                    <a:pt x="856895" y="1918151"/>
                    <a:pt x="821092" y="1918151"/>
                  </a:cubicBezTo>
                  <a:close/>
                  <a:moveTo>
                    <a:pt x="637202" y="1918151"/>
                  </a:moveTo>
                  <a:cubicBezTo>
                    <a:pt x="601397" y="1918151"/>
                    <a:pt x="572374" y="1888490"/>
                    <a:pt x="572374" y="1851901"/>
                  </a:cubicBezTo>
                  <a:cubicBezTo>
                    <a:pt x="572374" y="1815312"/>
                    <a:pt x="601397" y="1785651"/>
                    <a:pt x="637202" y="1785651"/>
                  </a:cubicBezTo>
                  <a:cubicBezTo>
                    <a:pt x="673004" y="1785651"/>
                    <a:pt x="702030" y="1815312"/>
                    <a:pt x="702030" y="1851901"/>
                  </a:cubicBezTo>
                  <a:cubicBezTo>
                    <a:pt x="702030" y="1888490"/>
                    <a:pt x="673004" y="1918151"/>
                    <a:pt x="637202" y="1918151"/>
                  </a:cubicBezTo>
                  <a:close/>
                  <a:moveTo>
                    <a:pt x="453308" y="1918151"/>
                  </a:moveTo>
                  <a:cubicBezTo>
                    <a:pt x="417506" y="1918151"/>
                    <a:pt x="388481" y="1888490"/>
                    <a:pt x="388481" y="1851901"/>
                  </a:cubicBezTo>
                  <a:cubicBezTo>
                    <a:pt x="388481" y="1815312"/>
                    <a:pt x="417506" y="1785651"/>
                    <a:pt x="453308" y="1785651"/>
                  </a:cubicBezTo>
                  <a:cubicBezTo>
                    <a:pt x="489112" y="1785651"/>
                    <a:pt x="518136" y="1815312"/>
                    <a:pt x="518136" y="1851901"/>
                  </a:cubicBezTo>
                  <a:cubicBezTo>
                    <a:pt x="518136" y="1888490"/>
                    <a:pt x="489112" y="1918151"/>
                    <a:pt x="453308" y="1918151"/>
                  </a:cubicBezTo>
                  <a:close/>
                  <a:moveTo>
                    <a:pt x="269417" y="1918151"/>
                  </a:moveTo>
                  <a:cubicBezTo>
                    <a:pt x="233614" y="1918151"/>
                    <a:pt x="204589" y="1888490"/>
                    <a:pt x="204589" y="1851901"/>
                  </a:cubicBezTo>
                  <a:cubicBezTo>
                    <a:pt x="204589" y="1815312"/>
                    <a:pt x="233614" y="1785651"/>
                    <a:pt x="269417" y="1785651"/>
                  </a:cubicBezTo>
                  <a:cubicBezTo>
                    <a:pt x="305220" y="1785651"/>
                    <a:pt x="334245" y="1815312"/>
                    <a:pt x="334245" y="1851901"/>
                  </a:cubicBezTo>
                  <a:cubicBezTo>
                    <a:pt x="334245" y="1888490"/>
                    <a:pt x="305220" y="1918151"/>
                    <a:pt x="269417" y="1918151"/>
                  </a:cubicBezTo>
                  <a:close/>
                  <a:moveTo>
                    <a:pt x="6454772" y="2125662"/>
                  </a:moveTo>
                  <a:cubicBezTo>
                    <a:pt x="6418968" y="2125662"/>
                    <a:pt x="6389944" y="2096001"/>
                    <a:pt x="6389944" y="2059412"/>
                  </a:cubicBezTo>
                  <a:cubicBezTo>
                    <a:pt x="6389944" y="2022823"/>
                    <a:pt x="6418968" y="1993162"/>
                    <a:pt x="6454772" y="1993162"/>
                  </a:cubicBezTo>
                  <a:cubicBezTo>
                    <a:pt x="6490575" y="1993162"/>
                    <a:pt x="6519600" y="2022823"/>
                    <a:pt x="6519600" y="2059412"/>
                  </a:cubicBezTo>
                  <a:cubicBezTo>
                    <a:pt x="6519600" y="2096001"/>
                    <a:pt x="6490575" y="2125662"/>
                    <a:pt x="6454772" y="2125662"/>
                  </a:cubicBezTo>
                  <a:close/>
                  <a:moveTo>
                    <a:pt x="6270880" y="2125662"/>
                  </a:moveTo>
                  <a:cubicBezTo>
                    <a:pt x="6235077" y="2125662"/>
                    <a:pt x="6206052" y="2096001"/>
                    <a:pt x="6206052" y="2059412"/>
                  </a:cubicBezTo>
                  <a:cubicBezTo>
                    <a:pt x="6206052" y="2022823"/>
                    <a:pt x="6235077" y="1993162"/>
                    <a:pt x="6270880" y="1993162"/>
                  </a:cubicBezTo>
                  <a:cubicBezTo>
                    <a:pt x="6306684" y="1993162"/>
                    <a:pt x="6335708" y="2022823"/>
                    <a:pt x="6335708" y="2059412"/>
                  </a:cubicBezTo>
                  <a:cubicBezTo>
                    <a:pt x="6335708" y="2096001"/>
                    <a:pt x="6306684" y="2125662"/>
                    <a:pt x="6270880" y="2125662"/>
                  </a:cubicBezTo>
                  <a:close/>
                  <a:moveTo>
                    <a:pt x="6086990" y="2125662"/>
                  </a:moveTo>
                  <a:cubicBezTo>
                    <a:pt x="6051186" y="2125662"/>
                    <a:pt x="6022162" y="2096001"/>
                    <a:pt x="6022162" y="2059412"/>
                  </a:cubicBezTo>
                  <a:cubicBezTo>
                    <a:pt x="6022162" y="2022823"/>
                    <a:pt x="6051186" y="1993162"/>
                    <a:pt x="6086990" y="1993162"/>
                  </a:cubicBezTo>
                  <a:cubicBezTo>
                    <a:pt x="6122793" y="1993162"/>
                    <a:pt x="6151817" y="2022823"/>
                    <a:pt x="6151817" y="2059412"/>
                  </a:cubicBezTo>
                  <a:cubicBezTo>
                    <a:pt x="6151817" y="2096001"/>
                    <a:pt x="6122793" y="2125662"/>
                    <a:pt x="6086990" y="2125662"/>
                  </a:cubicBezTo>
                  <a:close/>
                  <a:moveTo>
                    <a:pt x="5903098" y="2125662"/>
                  </a:moveTo>
                  <a:cubicBezTo>
                    <a:pt x="5867295" y="2125662"/>
                    <a:pt x="5838270" y="2096001"/>
                    <a:pt x="5838270" y="2059412"/>
                  </a:cubicBezTo>
                  <a:cubicBezTo>
                    <a:pt x="5838270" y="2022823"/>
                    <a:pt x="5867295" y="1993162"/>
                    <a:pt x="5903098" y="1993162"/>
                  </a:cubicBezTo>
                  <a:cubicBezTo>
                    <a:pt x="5938902" y="1993162"/>
                    <a:pt x="5967926" y="2022823"/>
                    <a:pt x="5967926" y="2059412"/>
                  </a:cubicBezTo>
                  <a:cubicBezTo>
                    <a:pt x="5967926" y="2096001"/>
                    <a:pt x="5938902" y="2125662"/>
                    <a:pt x="5903098" y="2125662"/>
                  </a:cubicBezTo>
                  <a:close/>
                  <a:moveTo>
                    <a:pt x="5719207" y="2125662"/>
                  </a:moveTo>
                  <a:cubicBezTo>
                    <a:pt x="5683403" y="2125662"/>
                    <a:pt x="5654379" y="2096001"/>
                    <a:pt x="5654379" y="2059412"/>
                  </a:cubicBezTo>
                  <a:cubicBezTo>
                    <a:pt x="5654379" y="2022823"/>
                    <a:pt x="5683403" y="1993162"/>
                    <a:pt x="5719207" y="1993162"/>
                  </a:cubicBezTo>
                  <a:cubicBezTo>
                    <a:pt x="5755009" y="1993162"/>
                    <a:pt x="5784034" y="2022823"/>
                    <a:pt x="5784034" y="2059412"/>
                  </a:cubicBezTo>
                  <a:cubicBezTo>
                    <a:pt x="5784034" y="2096001"/>
                    <a:pt x="5755009" y="2125662"/>
                    <a:pt x="5719207" y="2125662"/>
                  </a:cubicBezTo>
                  <a:close/>
                  <a:moveTo>
                    <a:pt x="5535315" y="2125662"/>
                  </a:moveTo>
                  <a:cubicBezTo>
                    <a:pt x="5499511" y="2125662"/>
                    <a:pt x="5470487" y="2096001"/>
                    <a:pt x="5470487" y="2059412"/>
                  </a:cubicBezTo>
                  <a:cubicBezTo>
                    <a:pt x="5470487" y="2022823"/>
                    <a:pt x="5499511" y="1993162"/>
                    <a:pt x="5535315" y="1993162"/>
                  </a:cubicBezTo>
                  <a:cubicBezTo>
                    <a:pt x="5571119" y="1993162"/>
                    <a:pt x="5600143" y="2022823"/>
                    <a:pt x="5600143" y="2059412"/>
                  </a:cubicBezTo>
                  <a:cubicBezTo>
                    <a:pt x="5600143" y="2096001"/>
                    <a:pt x="5571119" y="2125662"/>
                    <a:pt x="5535315" y="2125662"/>
                  </a:cubicBezTo>
                  <a:close/>
                  <a:moveTo>
                    <a:pt x="5336695" y="2125662"/>
                  </a:moveTo>
                  <a:cubicBezTo>
                    <a:pt x="5300891" y="2125662"/>
                    <a:pt x="5271867" y="2096001"/>
                    <a:pt x="5271867" y="2059412"/>
                  </a:cubicBezTo>
                  <a:cubicBezTo>
                    <a:pt x="5271867" y="2022823"/>
                    <a:pt x="5300891" y="1993162"/>
                    <a:pt x="5336695" y="1993162"/>
                  </a:cubicBezTo>
                  <a:cubicBezTo>
                    <a:pt x="5372498" y="1993162"/>
                    <a:pt x="5401522" y="2022823"/>
                    <a:pt x="5401522" y="2059412"/>
                  </a:cubicBezTo>
                  <a:cubicBezTo>
                    <a:pt x="5401522" y="2096001"/>
                    <a:pt x="5372498" y="2125662"/>
                    <a:pt x="5336695" y="2125662"/>
                  </a:cubicBezTo>
                  <a:close/>
                  <a:moveTo>
                    <a:pt x="3839600" y="2127680"/>
                  </a:moveTo>
                  <a:cubicBezTo>
                    <a:pt x="3803797" y="2127680"/>
                    <a:pt x="3774772" y="2098019"/>
                    <a:pt x="3774772" y="2061430"/>
                  </a:cubicBezTo>
                  <a:cubicBezTo>
                    <a:pt x="3774772" y="2024841"/>
                    <a:pt x="3803797" y="1995180"/>
                    <a:pt x="3839600" y="1995180"/>
                  </a:cubicBezTo>
                  <a:cubicBezTo>
                    <a:pt x="3875403" y="1995180"/>
                    <a:pt x="3904427" y="2024841"/>
                    <a:pt x="3904427" y="2061430"/>
                  </a:cubicBezTo>
                  <a:cubicBezTo>
                    <a:pt x="3904427" y="2098019"/>
                    <a:pt x="3875403" y="2127680"/>
                    <a:pt x="3839600" y="2127680"/>
                  </a:cubicBezTo>
                  <a:close/>
                  <a:moveTo>
                    <a:pt x="3655709" y="2127680"/>
                  </a:moveTo>
                  <a:cubicBezTo>
                    <a:pt x="3619905" y="2127680"/>
                    <a:pt x="3590881" y="2098019"/>
                    <a:pt x="3590881" y="2061430"/>
                  </a:cubicBezTo>
                  <a:cubicBezTo>
                    <a:pt x="3590881" y="2024841"/>
                    <a:pt x="3619905" y="1995180"/>
                    <a:pt x="3655709" y="1995180"/>
                  </a:cubicBezTo>
                  <a:cubicBezTo>
                    <a:pt x="3691512" y="1995180"/>
                    <a:pt x="3720536" y="2024841"/>
                    <a:pt x="3720536" y="2061430"/>
                  </a:cubicBezTo>
                  <a:cubicBezTo>
                    <a:pt x="3720536" y="2098019"/>
                    <a:pt x="3691512" y="2127680"/>
                    <a:pt x="3655709" y="2127680"/>
                  </a:cubicBezTo>
                  <a:close/>
                  <a:moveTo>
                    <a:pt x="3471818" y="2127680"/>
                  </a:moveTo>
                  <a:cubicBezTo>
                    <a:pt x="3436014" y="2127680"/>
                    <a:pt x="3406990" y="2098019"/>
                    <a:pt x="3406990" y="2061430"/>
                  </a:cubicBezTo>
                  <a:cubicBezTo>
                    <a:pt x="3406990" y="2024841"/>
                    <a:pt x="3436014" y="1995180"/>
                    <a:pt x="3471818" y="1995180"/>
                  </a:cubicBezTo>
                  <a:cubicBezTo>
                    <a:pt x="3507621" y="1995180"/>
                    <a:pt x="3536645" y="2024841"/>
                    <a:pt x="3536645" y="2061430"/>
                  </a:cubicBezTo>
                  <a:cubicBezTo>
                    <a:pt x="3536645" y="2098019"/>
                    <a:pt x="3507621" y="2127680"/>
                    <a:pt x="3471818" y="2127680"/>
                  </a:cubicBezTo>
                  <a:close/>
                  <a:moveTo>
                    <a:pt x="3287926" y="2127680"/>
                  </a:moveTo>
                  <a:cubicBezTo>
                    <a:pt x="3252122" y="2127680"/>
                    <a:pt x="3223098" y="2098019"/>
                    <a:pt x="3223098" y="2061430"/>
                  </a:cubicBezTo>
                  <a:cubicBezTo>
                    <a:pt x="3223098" y="2024841"/>
                    <a:pt x="3252122" y="1995180"/>
                    <a:pt x="3287926" y="1995180"/>
                  </a:cubicBezTo>
                  <a:cubicBezTo>
                    <a:pt x="3323730" y="1995180"/>
                    <a:pt x="3352754" y="2024841"/>
                    <a:pt x="3352754" y="2061430"/>
                  </a:cubicBezTo>
                  <a:cubicBezTo>
                    <a:pt x="3352754" y="2098019"/>
                    <a:pt x="3323730" y="2127680"/>
                    <a:pt x="3287926" y="2127680"/>
                  </a:cubicBezTo>
                  <a:close/>
                  <a:moveTo>
                    <a:pt x="3104034" y="2127680"/>
                  </a:moveTo>
                  <a:cubicBezTo>
                    <a:pt x="3068231" y="2127680"/>
                    <a:pt x="3039206" y="2098019"/>
                    <a:pt x="3039206" y="2061430"/>
                  </a:cubicBezTo>
                  <a:cubicBezTo>
                    <a:pt x="3039206" y="2024841"/>
                    <a:pt x="3068231" y="1995180"/>
                    <a:pt x="3104034" y="1995180"/>
                  </a:cubicBezTo>
                  <a:cubicBezTo>
                    <a:pt x="3139837" y="1995180"/>
                    <a:pt x="3168861" y="2024841"/>
                    <a:pt x="3168861" y="2061430"/>
                  </a:cubicBezTo>
                  <a:cubicBezTo>
                    <a:pt x="3168861" y="2098019"/>
                    <a:pt x="3139837" y="2127680"/>
                    <a:pt x="3104034" y="2127680"/>
                  </a:cubicBezTo>
                  <a:close/>
                  <a:moveTo>
                    <a:pt x="2920143" y="2127680"/>
                  </a:moveTo>
                  <a:cubicBezTo>
                    <a:pt x="2884339" y="2127680"/>
                    <a:pt x="2855315" y="2098019"/>
                    <a:pt x="2855315" y="2061430"/>
                  </a:cubicBezTo>
                  <a:cubicBezTo>
                    <a:pt x="2855315" y="2024841"/>
                    <a:pt x="2884339" y="1995180"/>
                    <a:pt x="2920143" y="1995180"/>
                  </a:cubicBezTo>
                  <a:cubicBezTo>
                    <a:pt x="2955946" y="1995180"/>
                    <a:pt x="2984970" y="2024841"/>
                    <a:pt x="2984970" y="2061430"/>
                  </a:cubicBezTo>
                  <a:cubicBezTo>
                    <a:pt x="2984970" y="2098019"/>
                    <a:pt x="2955946" y="2127680"/>
                    <a:pt x="2920143" y="2127680"/>
                  </a:cubicBezTo>
                  <a:close/>
                  <a:moveTo>
                    <a:pt x="2721523" y="2127680"/>
                  </a:moveTo>
                  <a:cubicBezTo>
                    <a:pt x="2685719" y="2127680"/>
                    <a:pt x="2656695" y="2098019"/>
                    <a:pt x="2656695" y="2061430"/>
                  </a:cubicBezTo>
                  <a:cubicBezTo>
                    <a:pt x="2656695" y="2024841"/>
                    <a:pt x="2685719" y="1995180"/>
                    <a:pt x="2721523" y="1995180"/>
                  </a:cubicBezTo>
                  <a:cubicBezTo>
                    <a:pt x="2757326" y="1995180"/>
                    <a:pt x="2786350" y="2024841"/>
                    <a:pt x="2786350" y="2061430"/>
                  </a:cubicBezTo>
                  <a:cubicBezTo>
                    <a:pt x="2786350" y="2098019"/>
                    <a:pt x="2757326" y="2127680"/>
                    <a:pt x="2721523" y="2127680"/>
                  </a:cubicBezTo>
                  <a:close/>
                  <a:moveTo>
                    <a:pt x="2523126" y="2128689"/>
                  </a:moveTo>
                  <a:cubicBezTo>
                    <a:pt x="2487322" y="2128689"/>
                    <a:pt x="2458298" y="2099028"/>
                    <a:pt x="2458298" y="2062439"/>
                  </a:cubicBezTo>
                  <a:cubicBezTo>
                    <a:pt x="2458298" y="2025850"/>
                    <a:pt x="2487322" y="1996189"/>
                    <a:pt x="2523126" y="1996189"/>
                  </a:cubicBezTo>
                  <a:cubicBezTo>
                    <a:pt x="2558929" y="1996189"/>
                    <a:pt x="2587953" y="2025850"/>
                    <a:pt x="2587953" y="2062439"/>
                  </a:cubicBezTo>
                  <a:cubicBezTo>
                    <a:pt x="2587953" y="2099028"/>
                    <a:pt x="2558929" y="2128689"/>
                    <a:pt x="2523126" y="2128689"/>
                  </a:cubicBezTo>
                  <a:close/>
                  <a:moveTo>
                    <a:pt x="2339234" y="2128689"/>
                  </a:moveTo>
                  <a:cubicBezTo>
                    <a:pt x="2303430" y="2128689"/>
                    <a:pt x="2274406" y="2099028"/>
                    <a:pt x="2274406" y="2062439"/>
                  </a:cubicBezTo>
                  <a:cubicBezTo>
                    <a:pt x="2274406" y="2025850"/>
                    <a:pt x="2303430" y="1996189"/>
                    <a:pt x="2339234" y="1996189"/>
                  </a:cubicBezTo>
                  <a:cubicBezTo>
                    <a:pt x="2375038" y="1996189"/>
                    <a:pt x="2404062" y="2025850"/>
                    <a:pt x="2404062" y="2062439"/>
                  </a:cubicBezTo>
                  <a:cubicBezTo>
                    <a:pt x="2404062" y="2099028"/>
                    <a:pt x="2375038" y="2128689"/>
                    <a:pt x="2339234" y="2128689"/>
                  </a:cubicBezTo>
                  <a:close/>
                  <a:moveTo>
                    <a:pt x="2155343" y="2128689"/>
                  </a:moveTo>
                  <a:cubicBezTo>
                    <a:pt x="2119540" y="2128689"/>
                    <a:pt x="2090515" y="2099028"/>
                    <a:pt x="2090515" y="2062439"/>
                  </a:cubicBezTo>
                  <a:cubicBezTo>
                    <a:pt x="2090515" y="2025850"/>
                    <a:pt x="2119540" y="1996189"/>
                    <a:pt x="2155343" y="1996189"/>
                  </a:cubicBezTo>
                  <a:cubicBezTo>
                    <a:pt x="2191146" y="1996189"/>
                    <a:pt x="2220170" y="2025850"/>
                    <a:pt x="2220170" y="2062439"/>
                  </a:cubicBezTo>
                  <a:cubicBezTo>
                    <a:pt x="2220170" y="2099028"/>
                    <a:pt x="2191146" y="2128689"/>
                    <a:pt x="2155343" y="2128689"/>
                  </a:cubicBezTo>
                  <a:close/>
                  <a:moveTo>
                    <a:pt x="1971452" y="2128689"/>
                  </a:moveTo>
                  <a:cubicBezTo>
                    <a:pt x="1935648" y="2128689"/>
                    <a:pt x="1906624" y="2099028"/>
                    <a:pt x="1906624" y="2062439"/>
                  </a:cubicBezTo>
                  <a:cubicBezTo>
                    <a:pt x="1906624" y="2025850"/>
                    <a:pt x="1935648" y="1996189"/>
                    <a:pt x="1971452" y="1996189"/>
                  </a:cubicBezTo>
                  <a:cubicBezTo>
                    <a:pt x="2007255" y="1996189"/>
                    <a:pt x="2036280" y="2025850"/>
                    <a:pt x="2036280" y="2062439"/>
                  </a:cubicBezTo>
                  <a:cubicBezTo>
                    <a:pt x="2036280" y="2099028"/>
                    <a:pt x="2007255" y="2128689"/>
                    <a:pt x="1971452" y="2128689"/>
                  </a:cubicBezTo>
                  <a:close/>
                  <a:moveTo>
                    <a:pt x="1787561" y="2128689"/>
                  </a:moveTo>
                  <a:cubicBezTo>
                    <a:pt x="1751756" y="2128689"/>
                    <a:pt x="1722733" y="2099028"/>
                    <a:pt x="1722733" y="2062439"/>
                  </a:cubicBezTo>
                  <a:cubicBezTo>
                    <a:pt x="1722733" y="2025850"/>
                    <a:pt x="1751756" y="1996189"/>
                    <a:pt x="1787561" y="1996189"/>
                  </a:cubicBezTo>
                  <a:cubicBezTo>
                    <a:pt x="1823363" y="1996189"/>
                    <a:pt x="1852388" y="2025850"/>
                    <a:pt x="1852388" y="2062439"/>
                  </a:cubicBezTo>
                  <a:cubicBezTo>
                    <a:pt x="1852388" y="2099028"/>
                    <a:pt x="1823363" y="2128689"/>
                    <a:pt x="1787561" y="2128689"/>
                  </a:cubicBezTo>
                  <a:close/>
                  <a:moveTo>
                    <a:pt x="1603668" y="2128689"/>
                  </a:moveTo>
                  <a:cubicBezTo>
                    <a:pt x="1567865" y="2128689"/>
                    <a:pt x="1538841" y="2099028"/>
                    <a:pt x="1538841" y="2062439"/>
                  </a:cubicBezTo>
                  <a:cubicBezTo>
                    <a:pt x="1538841" y="2025850"/>
                    <a:pt x="1567865" y="1996189"/>
                    <a:pt x="1603668" y="1996189"/>
                  </a:cubicBezTo>
                  <a:cubicBezTo>
                    <a:pt x="1639472" y="1996189"/>
                    <a:pt x="1668496" y="2025850"/>
                    <a:pt x="1668496" y="2062439"/>
                  </a:cubicBezTo>
                  <a:cubicBezTo>
                    <a:pt x="1668496" y="2099028"/>
                    <a:pt x="1639472" y="2128689"/>
                    <a:pt x="1603668" y="2128689"/>
                  </a:cubicBezTo>
                  <a:close/>
                  <a:moveTo>
                    <a:pt x="1405048" y="2128689"/>
                  </a:moveTo>
                  <a:cubicBezTo>
                    <a:pt x="1369246" y="2128689"/>
                    <a:pt x="1340221" y="2099028"/>
                    <a:pt x="1340221" y="2062439"/>
                  </a:cubicBezTo>
                  <a:cubicBezTo>
                    <a:pt x="1340221" y="2025850"/>
                    <a:pt x="1369246" y="1996189"/>
                    <a:pt x="1405048" y="1996189"/>
                  </a:cubicBezTo>
                  <a:cubicBezTo>
                    <a:pt x="1440851" y="1996189"/>
                    <a:pt x="1469876" y="2025850"/>
                    <a:pt x="1469876" y="2062439"/>
                  </a:cubicBezTo>
                  <a:cubicBezTo>
                    <a:pt x="1469876" y="2099028"/>
                    <a:pt x="1440851" y="2128689"/>
                    <a:pt x="1405048" y="2128689"/>
                  </a:cubicBezTo>
                  <a:close/>
                  <a:moveTo>
                    <a:pt x="7575503" y="2130708"/>
                  </a:moveTo>
                  <a:cubicBezTo>
                    <a:pt x="7539700" y="2130708"/>
                    <a:pt x="7510676" y="2101047"/>
                    <a:pt x="7510676" y="2064458"/>
                  </a:cubicBezTo>
                  <a:cubicBezTo>
                    <a:pt x="7510676" y="2027869"/>
                    <a:pt x="7539700" y="1998208"/>
                    <a:pt x="7575503" y="1998208"/>
                  </a:cubicBezTo>
                  <a:cubicBezTo>
                    <a:pt x="7611306" y="1998208"/>
                    <a:pt x="7640330" y="2027869"/>
                    <a:pt x="7640330" y="2064458"/>
                  </a:cubicBezTo>
                  <a:cubicBezTo>
                    <a:pt x="7640330" y="2101047"/>
                    <a:pt x="7611306" y="2130708"/>
                    <a:pt x="7575503" y="2130708"/>
                  </a:cubicBezTo>
                  <a:close/>
                  <a:moveTo>
                    <a:pt x="7391612" y="2130708"/>
                  </a:moveTo>
                  <a:cubicBezTo>
                    <a:pt x="7355809" y="2130708"/>
                    <a:pt x="7326784" y="2101047"/>
                    <a:pt x="7326784" y="2064458"/>
                  </a:cubicBezTo>
                  <a:cubicBezTo>
                    <a:pt x="7326784" y="2027869"/>
                    <a:pt x="7355809" y="1998208"/>
                    <a:pt x="7391612" y="1998208"/>
                  </a:cubicBezTo>
                  <a:cubicBezTo>
                    <a:pt x="7427415" y="1998208"/>
                    <a:pt x="7456440" y="2027869"/>
                    <a:pt x="7456440" y="2064458"/>
                  </a:cubicBezTo>
                  <a:cubicBezTo>
                    <a:pt x="7456440" y="2101047"/>
                    <a:pt x="7427415" y="2130708"/>
                    <a:pt x="7391612" y="2130708"/>
                  </a:cubicBezTo>
                  <a:close/>
                  <a:moveTo>
                    <a:pt x="7207720" y="2130708"/>
                  </a:moveTo>
                  <a:cubicBezTo>
                    <a:pt x="7171917" y="2130708"/>
                    <a:pt x="7142893" y="2101047"/>
                    <a:pt x="7142893" y="2064458"/>
                  </a:cubicBezTo>
                  <a:cubicBezTo>
                    <a:pt x="7142893" y="2027869"/>
                    <a:pt x="7171917" y="1998208"/>
                    <a:pt x="7207720" y="1998208"/>
                  </a:cubicBezTo>
                  <a:cubicBezTo>
                    <a:pt x="7243524" y="1998208"/>
                    <a:pt x="7272548" y="2027869"/>
                    <a:pt x="7272548" y="2064458"/>
                  </a:cubicBezTo>
                  <a:cubicBezTo>
                    <a:pt x="7272548" y="2101047"/>
                    <a:pt x="7243524" y="2130708"/>
                    <a:pt x="7207720" y="2130708"/>
                  </a:cubicBezTo>
                  <a:close/>
                  <a:moveTo>
                    <a:pt x="7023828" y="2130708"/>
                  </a:moveTo>
                  <a:cubicBezTo>
                    <a:pt x="6988026" y="2130708"/>
                    <a:pt x="6959001" y="2101047"/>
                    <a:pt x="6959001" y="2064458"/>
                  </a:cubicBezTo>
                  <a:cubicBezTo>
                    <a:pt x="6959001" y="2027869"/>
                    <a:pt x="6988026" y="1998208"/>
                    <a:pt x="7023828" y="1998208"/>
                  </a:cubicBezTo>
                  <a:cubicBezTo>
                    <a:pt x="7059632" y="1998208"/>
                    <a:pt x="7088656" y="2027869"/>
                    <a:pt x="7088656" y="2064458"/>
                  </a:cubicBezTo>
                  <a:cubicBezTo>
                    <a:pt x="7088656" y="2101047"/>
                    <a:pt x="7059632" y="2130708"/>
                    <a:pt x="7023828" y="2130708"/>
                  </a:cubicBezTo>
                  <a:close/>
                  <a:moveTo>
                    <a:pt x="6839937" y="2130708"/>
                  </a:moveTo>
                  <a:cubicBezTo>
                    <a:pt x="6804134" y="2130708"/>
                    <a:pt x="6775110" y="2101047"/>
                    <a:pt x="6775110" y="2064458"/>
                  </a:cubicBezTo>
                  <a:cubicBezTo>
                    <a:pt x="6775110" y="2027869"/>
                    <a:pt x="6804134" y="1998208"/>
                    <a:pt x="6839937" y="1998208"/>
                  </a:cubicBezTo>
                  <a:cubicBezTo>
                    <a:pt x="6875741" y="1998208"/>
                    <a:pt x="6904765" y="2027869"/>
                    <a:pt x="6904765" y="2064458"/>
                  </a:cubicBezTo>
                  <a:cubicBezTo>
                    <a:pt x="6904765" y="2101047"/>
                    <a:pt x="6875741" y="2130708"/>
                    <a:pt x="6839937" y="2130708"/>
                  </a:cubicBezTo>
                  <a:close/>
                  <a:moveTo>
                    <a:pt x="6641318" y="2130708"/>
                  </a:moveTo>
                  <a:cubicBezTo>
                    <a:pt x="6605514" y="2130708"/>
                    <a:pt x="6576490" y="2101047"/>
                    <a:pt x="6576490" y="2064458"/>
                  </a:cubicBezTo>
                  <a:cubicBezTo>
                    <a:pt x="6576490" y="2027869"/>
                    <a:pt x="6605514" y="1998208"/>
                    <a:pt x="6641318" y="1998208"/>
                  </a:cubicBezTo>
                  <a:cubicBezTo>
                    <a:pt x="6677120" y="1998208"/>
                    <a:pt x="6706144" y="2027869"/>
                    <a:pt x="6706144" y="2064458"/>
                  </a:cubicBezTo>
                  <a:cubicBezTo>
                    <a:pt x="6706144" y="2101047"/>
                    <a:pt x="6677120" y="2130708"/>
                    <a:pt x="6641318" y="2130708"/>
                  </a:cubicBezTo>
                  <a:close/>
                  <a:moveTo>
                    <a:pt x="5150149" y="2132726"/>
                  </a:moveTo>
                  <a:cubicBezTo>
                    <a:pt x="5114345" y="2132726"/>
                    <a:pt x="5085321" y="2103065"/>
                    <a:pt x="5085321" y="2066476"/>
                  </a:cubicBezTo>
                  <a:cubicBezTo>
                    <a:pt x="5085321" y="2029887"/>
                    <a:pt x="5114345" y="2000226"/>
                    <a:pt x="5150149" y="2000226"/>
                  </a:cubicBezTo>
                  <a:cubicBezTo>
                    <a:pt x="5185953" y="2000226"/>
                    <a:pt x="5214976" y="2029887"/>
                    <a:pt x="5214976" y="2066476"/>
                  </a:cubicBezTo>
                  <a:cubicBezTo>
                    <a:pt x="5214976" y="2103065"/>
                    <a:pt x="5185953" y="2132726"/>
                    <a:pt x="5150149" y="2132726"/>
                  </a:cubicBezTo>
                  <a:close/>
                  <a:moveTo>
                    <a:pt x="4966257" y="2132726"/>
                  </a:moveTo>
                  <a:cubicBezTo>
                    <a:pt x="4930454" y="2132726"/>
                    <a:pt x="4901430" y="2103065"/>
                    <a:pt x="4901430" y="2066476"/>
                  </a:cubicBezTo>
                  <a:cubicBezTo>
                    <a:pt x="4901430" y="2029887"/>
                    <a:pt x="4930454" y="2000226"/>
                    <a:pt x="4966257" y="2000226"/>
                  </a:cubicBezTo>
                  <a:cubicBezTo>
                    <a:pt x="5002061" y="2000226"/>
                    <a:pt x="5031085" y="2029887"/>
                    <a:pt x="5031085" y="2066476"/>
                  </a:cubicBezTo>
                  <a:cubicBezTo>
                    <a:pt x="5031085" y="2103065"/>
                    <a:pt x="5002061" y="2132726"/>
                    <a:pt x="4966257" y="2132726"/>
                  </a:cubicBezTo>
                  <a:close/>
                  <a:moveTo>
                    <a:pt x="4782366" y="2132726"/>
                  </a:moveTo>
                  <a:cubicBezTo>
                    <a:pt x="4746563" y="2132726"/>
                    <a:pt x="4717539" y="2103065"/>
                    <a:pt x="4717539" y="2066476"/>
                  </a:cubicBezTo>
                  <a:cubicBezTo>
                    <a:pt x="4717539" y="2029887"/>
                    <a:pt x="4746563" y="2000226"/>
                    <a:pt x="4782366" y="2000226"/>
                  </a:cubicBezTo>
                  <a:cubicBezTo>
                    <a:pt x="4818169" y="2000226"/>
                    <a:pt x="4847193" y="2029887"/>
                    <a:pt x="4847193" y="2066476"/>
                  </a:cubicBezTo>
                  <a:cubicBezTo>
                    <a:pt x="4847193" y="2103065"/>
                    <a:pt x="4818169" y="2132726"/>
                    <a:pt x="4782366" y="2132726"/>
                  </a:cubicBezTo>
                  <a:close/>
                  <a:moveTo>
                    <a:pt x="4598475" y="2132726"/>
                  </a:moveTo>
                  <a:cubicBezTo>
                    <a:pt x="4562671" y="2132726"/>
                    <a:pt x="4533648" y="2103065"/>
                    <a:pt x="4533648" y="2066476"/>
                  </a:cubicBezTo>
                  <a:cubicBezTo>
                    <a:pt x="4533648" y="2029887"/>
                    <a:pt x="4562671" y="2000226"/>
                    <a:pt x="4598475" y="2000226"/>
                  </a:cubicBezTo>
                  <a:cubicBezTo>
                    <a:pt x="4634278" y="2000226"/>
                    <a:pt x="4663303" y="2029887"/>
                    <a:pt x="4663303" y="2066476"/>
                  </a:cubicBezTo>
                  <a:cubicBezTo>
                    <a:pt x="4663303" y="2103065"/>
                    <a:pt x="4634278" y="2132726"/>
                    <a:pt x="4598475" y="2132726"/>
                  </a:cubicBezTo>
                  <a:close/>
                  <a:moveTo>
                    <a:pt x="4414583" y="2132726"/>
                  </a:moveTo>
                  <a:cubicBezTo>
                    <a:pt x="4378779" y="2132726"/>
                    <a:pt x="4349755" y="2103065"/>
                    <a:pt x="4349755" y="2066476"/>
                  </a:cubicBezTo>
                  <a:cubicBezTo>
                    <a:pt x="4349755" y="2029887"/>
                    <a:pt x="4378779" y="2000226"/>
                    <a:pt x="4414583" y="2000226"/>
                  </a:cubicBezTo>
                  <a:cubicBezTo>
                    <a:pt x="4450386" y="2000226"/>
                    <a:pt x="4479410" y="2029887"/>
                    <a:pt x="4479410" y="2066476"/>
                  </a:cubicBezTo>
                  <a:cubicBezTo>
                    <a:pt x="4479410" y="2103065"/>
                    <a:pt x="4450386" y="2132726"/>
                    <a:pt x="4414583" y="2132726"/>
                  </a:cubicBezTo>
                  <a:close/>
                  <a:moveTo>
                    <a:pt x="4230691" y="2132726"/>
                  </a:moveTo>
                  <a:cubicBezTo>
                    <a:pt x="4194888" y="2132726"/>
                    <a:pt x="4165863" y="2103065"/>
                    <a:pt x="4165863" y="2066476"/>
                  </a:cubicBezTo>
                  <a:cubicBezTo>
                    <a:pt x="4165863" y="2029887"/>
                    <a:pt x="4194888" y="2000226"/>
                    <a:pt x="4230691" y="2000226"/>
                  </a:cubicBezTo>
                  <a:cubicBezTo>
                    <a:pt x="4266495" y="2000226"/>
                    <a:pt x="4295519" y="2029887"/>
                    <a:pt x="4295519" y="2066476"/>
                  </a:cubicBezTo>
                  <a:cubicBezTo>
                    <a:pt x="4295519" y="2103065"/>
                    <a:pt x="4266495" y="2132726"/>
                    <a:pt x="4230691" y="2132726"/>
                  </a:cubicBezTo>
                  <a:close/>
                  <a:moveTo>
                    <a:pt x="4032071" y="2132726"/>
                  </a:moveTo>
                  <a:cubicBezTo>
                    <a:pt x="3996268" y="2132726"/>
                    <a:pt x="3967243" y="2103065"/>
                    <a:pt x="3967243" y="2066476"/>
                  </a:cubicBezTo>
                  <a:cubicBezTo>
                    <a:pt x="3967243" y="2029887"/>
                    <a:pt x="3996268" y="2000226"/>
                    <a:pt x="4032071" y="2000226"/>
                  </a:cubicBezTo>
                  <a:cubicBezTo>
                    <a:pt x="4067874" y="2000226"/>
                    <a:pt x="4096898" y="2029887"/>
                    <a:pt x="4096898" y="2066476"/>
                  </a:cubicBezTo>
                  <a:cubicBezTo>
                    <a:pt x="4096898" y="2103065"/>
                    <a:pt x="4067874" y="2132726"/>
                    <a:pt x="4032071" y="2132726"/>
                  </a:cubicBezTo>
                  <a:close/>
                  <a:moveTo>
                    <a:pt x="1188874" y="2135754"/>
                  </a:moveTo>
                  <a:cubicBezTo>
                    <a:pt x="1153071" y="2135754"/>
                    <a:pt x="1124047" y="2106093"/>
                    <a:pt x="1124047" y="2069504"/>
                  </a:cubicBezTo>
                  <a:cubicBezTo>
                    <a:pt x="1124047" y="2032915"/>
                    <a:pt x="1153071" y="2003254"/>
                    <a:pt x="1188874" y="2003254"/>
                  </a:cubicBezTo>
                  <a:cubicBezTo>
                    <a:pt x="1224678" y="2003254"/>
                    <a:pt x="1253702" y="2032915"/>
                    <a:pt x="1253702" y="2069504"/>
                  </a:cubicBezTo>
                  <a:cubicBezTo>
                    <a:pt x="1253702" y="2106093"/>
                    <a:pt x="1224678" y="2135754"/>
                    <a:pt x="1188874" y="2135754"/>
                  </a:cubicBezTo>
                  <a:close/>
                  <a:moveTo>
                    <a:pt x="1004983" y="2135754"/>
                  </a:moveTo>
                  <a:cubicBezTo>
                    <a:pt x="969180" y="2135754"/>
                    <a:pt x="940155" y="2106093"/>
                    <a:pt x="940155" y="2069504"/>
                  </a:cubicBezTo>
                  <a:cubicBezTo>
                    <a:pt x="940155" y="2032915"/>
                    <a:pt x="969180" y="2003254"/>
                    <a:pt x="1004983" y="2003254"/>
                  </a:cubicBezTo>
                  <a:cubicBezTo>
                    <a:pt x="1040786" y="2003254"/>
                    <a:pt x="1069811" y="2032915"/>
                    <a:pt x="1069811" y="2069504"/>
                  </a:cubicBezTo>
                  <a:cubicBezTo>
                    <a:pt x="1069811" y="2106093"/>
                    <a:pt x="1040786" y="2135754"/>
                    <a:pt x="1004983" y="2135754"/>
                  </a:cubicBezTo>
                  <a:close/>
                  <a:moveTo>
                    <a:pt x="821092" y="2135754"/>
                  </a:moveTo>
                  <a:cubicBezTo>
                    <a:pt x="785288" y="2135754"/>
                    <a:pt x="756264" y="2106093"/>
                    <a:pt x="756264" y="2069504"/>
                  </a:cubicBezTo>
                  <a:cubicBezTo>
                    <a:pt x="756264" y="2032915"/>
                    <a:pt x="785288" y="2003254"/>
                    <a:pt x="821092" y="2003254"/>
                  </a:cubicBezTo>
                  <a:cubicBezTo>
                    <a:pt x="856895" y="2003254"/>
                    <a:pt x="885920" y="2032915"/>
                    <a:pt x="885920" y="2069504"/>
                  </a:cubicBezTo>
                  <a:cubicBezTo>
                    <a:pt x="885920" y="2106093"/>
                    <a:pt x="856895" y="2135754"/>
                    <a:pt x="821092" y="2135754"/>
                  </a:cubicBezTo>
                  <a:close/>
                  <a:moveTo>
                    <a:pt x="637202" y="2135754"/>
                  </a:moveTo>
                  <a:cubicBezTo>
                    <a:pt x="601397" y="2135754"/>
                    <a:pt x="572374" y="2106093"/>
                    <a:pt x="572374" y="2069504"/>
                  </a:cubicBezTo>
                  <a:cubicBezTo>
                    <a:pt x="572374" y="2032915"/>
                    <a:pt x="601397" y="2003254"/>
                    <a:pt x="637202" y="2003254"/>
                  </a:cubicBezTo>
                  <a:cubicBezTo>
                    <a:pt x="673004" y="2003254"/>
                    <a:pt x="702030" y="2032915"/>
                    <a:pt x="702030" y="2069504"/>
                  </a:cubicBezTo>
                  <a:cubicBezTo>
                    <a:pt x="702030" y="2106093"/>
                    <a:pt x="673004" y="2135754"/>
                    <a:pt x="637202" y="2135754"/>
                  </a:cubicBezTo>
                  <a:close/>
                  <a:moveTo>
                    <a:pt x="453308" y="2135754"/>
                  </a:moveTo>
                  <a:cubicBezTo>
                    <a:pt x="417506" y="2135754"/>
                    <a:pt x="388481" y="2106093"/>
                    <a:pt x="388481" y="2069504"/>
                  </a:cubicBezTo>
                  <a:cubicBezTo>
                    <a:pt x="388481" y="2032915"/>
                    <a:pt x="417506" y="2003254"/>
                    <a:pt x="453308" y="2003254"/>
                  </a:cubicBezTo>
                  <a:cubicBezTo>
                    <a:pt x="489112" y="2003254"/>
                    <a:pt x="518136" y="2032915"/>
                    <a:pt x="518136" y="2069504"/>
                  </a:cubicBezTo>
                  <a:cubicBezTo>
                    <a:pt x="518136" y="2106093"/>
                    <a:pt x="489112" y="2135754"/>
                    <a:pt x="453308" y="2135754"/>
                  </a:cubicBezTo>
                  <a:close/>
                  <a:moveTo>
                    <a:pt x="269417" y="2135754"/>
                  </a:moveTo>
                  <a:cubicBezTo>
                    <a:pt x="233614" y="2135754"/>
                    <a:pt x="204589" y="2106093"/>
                    <a:pt x="204589" y="2069504"/>
                  </a:cubicBezTo>
                  <a:cubicBezTo>
                    <a:pt x="204589" y="2032915"/>
                    <a:pt x="233614" y="2003254"/>
                    <a:pt x="269417" y="2003254"/>
                  </a:cubicBezTo>
                  <a:cubicBezTo>
                    <a:pt x="305220" y="2003254"/>
                    <a:pt x="334245" y="2032915"/>
                    <a:pt x="334245" y="2069504"/>
                  </a:cubicBezTo>
                  <a:cubicBezTo>
                    <a:pt x="334245" y="2106093"/>
                    <a:pt x="305220" y="2135754"/>
                    <a:pt x="269417" y="2135754"/>
                  </a:cubicBezTo>
                  <a:close/>
                  <a:moveTo>
                    <a:pt x="6459386" y="2304608"/>
                  </a:moveTo>
                  <a:cubicBezTo>
                    <a:pt x="6423584" y="2304608"/>
                    <a:pt x="6394560" y="2274947"/>
                    <a:pt x="6394560" y="2238358"/>
                  </a:cubicBezTo>
                  <a:cubicBezTo>
                    <a:pt x="6394560" y="2201769"/>
                    <a:pt x="6423584" y="2172108"/>
                    <a:pt x="6459386" y="2172108"/>
                  </a:cubicBezTo>
                  <a:cubicBezTo>
                    <a:pt x="6495190" y="2172108"/>
                    <a:pt x="6524213" y="2201769"/>
                    <a:pt x="6524213" y="2238358"/>
                  </a:cubicBezTo>
                  <a:cubicBezTo>
                    <a:pt x="6524213" y="2274947"/>
                    <a:pt x="6495190" y="2304608"/>
                    <a:pt x="6459386" y="2304608"/>
                  </a:cubicBezTo>
                  <a:close/>
                  <a:moveTo>
                    <a:pt x="6275496" y="2304608"/>
                  </a:moveTo>
                  <a:cubicBezTo>
                    <a:pt x="6239692" y="2304608"/>
                    <a:pt x="6210668" y="2274947"/>
                    <a:pt x="6210668" y="2238358"/>
                  </a:cubicBezTo>
                  <a:cubicBezTo>
                    <a:pt x="6210668" y="2201769"/>
                    <a:pt x="6239692" y="2172108"/>
                    <a:pt x="6275496" y="2172108"/>
                  </a:cubicBezTo>
                  <a:cubicBezTo>
                    <a:pt x="6311298" y="2172108"/>
                    <a:pt x="6340322" y="2201769"/>
                    <a:pt x="6340322" y="2238358"/>
                  </a:cubicBezTo>
                  <a:cubicBezTo>
                    <a:pt x="6340322" y="2274947"/>
                    <a:pt x="6311298" y="2304608"/>
                    <a:pt x="6275496" y="2304608"/>
                  </a:cubicBezTo>
                  <a:close/>
                  <a:moveTo>
                    <a:pt x="6091604" y="2304608"/>
                  </a:moveTo>
                  <a:cubicBezTo>
                    <a:pt x="6055801" y="2304608"/>
                    <a:pt x="6026777" y="2274947"/>
                    <a:pt x="6026777" y="2238358"/>
                  </a:cubicBezTo>
                  <a:cubicBezTo>
                    <a:pt x="6026777" y="2201769"/>
                    <a:pt x="6055801" y="2172108"/>
                    <a:pt x="6091604" y="2172108"/>
                  </a:cubicBezTo>
                  <a:cubicBezTo>
                    <a:pt x="6127408" y="2172108"/>
                    <a:pt x="6156432" y="2201769"/>
                    <a:pt x="6156432" y="2238358"/>
                  </a:cubicBezTo>
                  <a:cubicBezTo>
                    <a:pt x="6156432" y="2274947"/>
                    <a:pt x="6127408" y="2304608"/>
                    <a:pt x="6091604" y="2304608"/>
                  </a:cubicBezTo>
                  <a:close/>
                  <a:moveTo>
                    <a:pt x="5907713" y="2304608"/>
                  </a:moveTo>
                  <a:cubicBezTo>
                    <a:pt x="5871910" y="2304608"/>
                    <a:pt x="5842885" y="2274947"/>
                    <a:pt x="5842885" y="2238358"/>
                  </a:cubicBezTo>
                  <a:cubicBezTo>
                    <a:pt x="5842885" y="2201769"/>
                    <a:pt x="5871910" y="2172108"/>
                    <a:pt x="5907713" y="2172108"/>
                  </a:cubicBezTo>
                  <a:cubicBezTo>
                    <a:pt x="5943516" y="2172108"/>
                    <a:pt x="5972540" y="2201769"/>
                    <a:pt x="5972540" y="2238358"/>
                  </a:cubicBezTo>
                  <a:cubicBezTo>
                    <a:pt x="5972540" y="2274947"/>
                    <a:pt x="5943516" y="2304608"/>
                    <a:pt x="5907713" y="2304608"/>
                  </a:cubicBezTo>
                  <a:close/>
                  <a:moveTo>
                    <a:pt x="5723822" y="2304608"/>
                  </a:moveTo>
                  <a:cubicBezTo>
                    <a:pt x="5688018" y="2304608"/>
                    <a:pt x="5658995" y="2274947"/>
                    <a:pt x="5658995" y="2238358"/>
                  </a:cubicBezTo>
                  <a:cubicBezTo>
                    <a:pt x="5658995" y="2201769"/>
                    <a:pt x="5688018" y="2172108"/>
                    <a:pt x="5723822" y="2172108"/>
                  </a:cubicBezTo>
                  <a:cubicBezTo>
                    <a:pt x="5759625" y="2172108"/>
                    <a:pt x="5788649" y="2201769"/>
                    <a:pt x="5788649" y="2238358"/>
                  </a:cubicBezTo>
                  <a:cubicBezTo>
                    <a:pt x="5788649" y="2274947"/>
                    <a:pt x="5759625" y="2304608"/>
                    <a:pt x="5723822" y="2304608"/>
                  </a:cubicBezTo>
                  <a:close/>
                  <a:moveTo>
                    <a:pt x="5539931" y="2304608"/>
                  </a:moveTo>
                  <a:cubicBezTo>
                    <a:pt x="5504127" y="2304608"/>
                    <a:pt x="5475103" y="2274947"/>
                    <a:pt x="5475103" y="2238358"/>
                  </a:cubicBezTo>
                  <a:cubicBezTo>
                    <a:pt x="5475103" y="2201769"/>
                    <a:pt x="5504127" y="2172108"/>
                    <a:pt x="5539931" y="2172108"/>
                  </a:cubicBezTo>
                  <a:cubicBezTo>
                    <a:pt x="5575733" y="2172108"/>
                    <a:pt x="5604758" y="2201769"/>
                    <a:pt x="5604758" y="2238358"/>
                  </a:cubicBezTo>
                  <a:cubicBezTo>
                    <a:pt x="5604758" y="2274947"/>
                    <a:pt x="5575733" y="2304608"/>
                    <a:pt x="5539931" y="2304608"/>
                  </a:cubicBezTo>
                  <a:close/>
                  <a:moveTo>
                    <a:pt x="5341309" y="2304608"/>
                  </a:moveTo>
                  <a:cubicBezTo>
                    <a:pt x="5305506" y="2304608"/>
                    <a:pt x="5276482" y="2274947"/>
                    <a:pt x="5276482" y="2238358"/>
                  </a:cubicBezTo>
                  <a:cubicBezTo>
                    <a:pt x="5276482" y="2201769"/>
                    <a:pt x="5305506" y="2172108"/>
                    <a:pt x="5341309" y="2172108"/>
                  </a:cubicBezTo>
                  <a:cubicBezTo>
                    <a:pt x="5377113" y="2172108"/>
                    <a:pt x="5406137" y="2201769"/>
                    <a:pt x="5406137" y="2238358"/>
                  </a:cubicBezTo>
                  <a:cubicBezTo>
                    <a:pt x="5406137" y="2274947"/>
                    <a:pt x="5377113" y="2304608"/>
                    <a:pt x="5341309" y="2304608"/>
                  </a:cubicBezTo>
                  <a:close/>
                  <a:moveTo>
                    <a:pt x="3844214" y="2306626"/>
                  </a:moveTo>
                  <a:cubicBezTo>
                    <a:pt x="3808412" y="2306626"/>
                    <a:pt x="3779387" y="2276965"/>
                    <a:pt x="3779387" y="2240376"/>
                  </a:cubicBezTo>
                  <a:cubicBezTo>
                    <a:pt x="3779387" y="2203787"/>
                    <a:pt x="3808412" y="2174126"/>
                    <a:pt x="3844214" y="2174126"/>
                  </a:cubicBezTo>
                  <a:cubicBezTo>
                    <a:pt x="3880018" y="2174126"/>
                    <a:pt x="3909042" y="2203787"/>
                    <a:pt x="3909042" y="2240376"/>
                  </a:cubicBezTo>
                  <a:cubicBezTo>
                    <a:pt x="3909042" y="2276965"/>
                    <a:pt x="3880018" y="2306626"/>
                    <a:pt x="3844214" y="2306626"/>
                  </a:cubicBezTo>
                  <a:close/>
                  <a:moveTo>
                    <a:pt x="3660323" y="2306626"/>
                  </a:moveTo>
                  <a:cubicBezTo>
                    <a:pt x="3624520" y="2306626"/>
                    <a:pt x="3595496" y="2276965"/>
                    <a:pt x="3595496" y="2240376"/>
                  </a:cubicBezTo>
                  <a:cubicBezTo>
                    <a:pt x="3595496" y="2203787"/>
                    <a:pt x="3624520" y="2174126"/>
                    <a:pt x="3660323" y="2174126"/>
                  </a:cubicBezTo>
                  <a:cubicBezTo>
                    <a:pt x="3696126" y="2174126"/>
                    <a:pt x="3725150" y="2203787"/>
                    <a:pt x="3725150" y="2240376"/>
                  </a:cubicBezTo>
                  <a:cubicBezTo>
                    <a:pt x="3725150" y="2276965"/>
                    <a:pt x="3696126" y="2306626"/>
                    <a:pt x="3660323" y="2306626"/>
                  </a:cubicBezTo>
                  <a:close/>
                  <a:moveTo>
                    <a:pt x="3476432" y="2306626"/>
                  </a:moveTo>
                  <a:cubicBezTo>
                    <a:pt x="3440629" y="2306626"/>
                    <a:pt x="3411605" y="2276965"/>
                    <a:pt x="3411605" y="2240376"/>
                  </a:cubicBezTo>
                  <a:cubicBezTo>
                    <a:pt x="3411605" y="2203787"/>
                    <a:pt x="3440629" y="2174126"/>
                    <a:pt x="3476432" y="2174126"/>
                  </a:cubicBezTo>
                  <a:cubicBezTo>
                    <a:pt x="3512235" y="2174126"/>
                    <a:pt x="3541260" y="2203787"/>
                    <a:pt x="3541260" y="2240376"/>
                  </a:cubicBezTo>
                  <a:cubicBezTo>
                    <a:pt x="3541260" y="2276965"/>
                    <a:pt x="3512235" y="2306626"/>
                    <a:pt x="3476432" y="2306626"/>
                  </a:cubicBezTo>
                  <a:close/>
                  <a:moveTo>
                    <a:pt x="3292541" y="2306626"/>
                  </a:moveTo>
                  <a:cubicBezTo>
                    <a:pt x="3256737" y="2306626"/>
                    <a:pt x="3227713" y="2276965"/>
                    <a:pt x="3227713" y="2240376"/>
                  </a:cubicBezTo>
                  <a:cubicBezTo>
                    <a:pt x="3227713" y="2203787"/>
                    <a:pt x="3256737" y="2174126"/>
                    <a:pt x="3292541" y="2174126"/>
                  </a:cubicBezTo>
                  <a:cubicBezTo>
                    <a:pt x="3328344" y="2174126"/>
                    <a:pt x="3357368" y="2203787"/>
                    <a:pt x="3357368" y="2240376"/>
                  </a:cubicBezTo>
                  <a:cubicBezTo>
                    <a:pt x="3357368" y="2276965"/>
                    <a:pt x="3328344" y="2306626"/>
                    <a:pt x="3292541" y="2306626"/>
                  </a:cubicBezTo>
                  <a:close/>
                  <a:moveTo>
                    <a:pt x="3108649" y="2306626"/>
                  </a:moveTo>
                  <a:cubicBezTo>
                    <a:pt x="3072846" y="2306626"/>
                    <a:pt x="3043821" y="2276965"/>
                    <a:pt x="3043821" y="2240376"/>
                  </a:cubicBezTo>
                  <a:cubicBezTo>
                    <a:pt x="3043821" y="2203787"/>
                    <a:pt x="3072846" y="2174126"/>
                    <a:pt x="3108649" y="2174126"/>
                  </a:cubicBezTo>
                  <a:cubicBezTo>
                    <a:pt x="3144453" y="2174126"/>
                    <a:pt x="3173477" y="2203787"/>
                    <a:pt x="3173477" y="2240376"/>
                  </a:cubicBezTo>
                  <a:cubicBezTo>
                    <a:pt x="3173477" y="2276965"/>
                    <a:pt x="3144453" y="2306626"/>
                    <a:pt x="3108649" y="2306626"/>
                  </a:cubicBezTo>
                  <a:close/>
                  <a:moveTo>
                    <a:pt x="2924758" y="2306626"/>
                  </a:moveTo>
                  <a:cubicBezTo>
                    <a:pt x="2888955" y="2306626"/>
                    <a:pt x="2859931" y="2276965"/>
                    <a:pt x="2859931" y="2240376"/>
                  </a:cubicBezTo>
                  <a:cubicBezTo>
                    <a:pt x="2859931" y="2203787"/>
                    <a:pt x="2888955" y="2174126"/>
                    <a:pt x="2924758" y="2174126"/>
                  </a:cubicBezTo>
                  <a:cubicBezTo>
                    <a:pt x="2960561" y="2174126"/>
                    <a:pt x="2989585" y="2203787"/>
                    <a:pt x="2989585" y="2240376"/>
                  </a:cubicBezTo>
                  <a:cubicBezTo>
                    <a:pt x="2989585" y="2276965"/>
                    <a:pt x="2960561" y="2306626"/>
                    <a:pt x="2924758" y="2306626"/>
                  </a:cubicBezTo>
                  <a:close/>
                  <a:moveTo>
                    <a:pt x="2726137" y="2306626"/>
                  </a:moveTo>
                  <a:cubicBezTo>
                    <a:pt x="2690334" y="2306626"/>
                    <a:pt x="2661310" y="2276965"/>
                    <a:pt x="2661310" y="2240376"/>
                  </a:cubicBezTo>
                  <a:cubicBezTo>
                    <a:pt x="2661310" y="2203787"/>
                    <a:pt x="2690334" y="2174126"/>
                    <a:pt x="2726137" y="2174126"/>
                  </a:cubicBezTo>
                  <a:cubicBezTo>
                    <a:pt x="2761940" y="2174126"/>
                    <a:pt x="2790965" y="2203787"/>
                    <a:pt x="2790965" y="2240376"/>
                  </a:cubicBezTo>
                  <a:cubicBezTo>
                    <a:pt x="2790965" y="2276965"/>
                    <a:pt x="2761940" y="2306626"/>
                    <a:pt x="2726137" y="2306626"/>
                  </a:cubicBezTo>
                  <a:close/>
                  <a:moveTo>
                    <a:pt x="2527740" y="2307635"/>
                  </a:moveTo>
                  <a:cubicBezTo>
                    <a:pt x="2491936" y="2307635"/>
                    <a:pt x="2462913" y="2277974"/>
                    <a:pt x="2462913" y="2241385"/>
                  </a:cubicBezTo>
                  <a:cubicBezTo>
                    <a:pt x="2462913" y="2204796"/>
                    <a:pt x="2491936" y="2175135"/>
                    <a:pt x="2527740" y="2175135"/>
                  </a:cubicBezTo>
                  <a:cubicBezTo>
                    <a:pt x="2563544" y="2175135"/>
                    <a:pt x="2592568" y="2204796"/>
                    <a:pt x="2592568" y="2241385"/>
                  </a:cubicBezTo>
                  <a:cubicBezTo>
                    <a:pt x="2592568" y="2277974"/>
                    <a:pt x="2563544" y="2307635"/>
                    <a:pt x="2527740" y="2307635"/>
                  </a:cubicBezTo>
                  <a:close/>
                  <a:moveTo>
                    <a:pt x="2343849" y="2307635"/>
                  </a:moveTo>
                  <a:cubicBezTo>
                    <a:pt x="2308045" y="2307635"/>
                    <a:pt x="2279021" y="2277974"/>
                    <a:pt x="2279021" y="2241385"/>
                  </a:cubicBezTo>
                  <a:cubicBezTo>
                    <a:pt x="2279021" y="2204796"/>
                    <a:pt x="2308045" y="2175135"/>
                    <a:pt x="2343849" y="2175135"/>
                  </a:cubicBezTo>
                  <a:cubicBezTo>
                    <a:pt x="2379652" y="2175135"/>
                    <a:pt x="2408676" y="2204796"/>
                    <a:pt x="2408676" y="2241385"/>
                  </a:cubicBezTo>
                  <a:cubicBezTo>
                    <a:pt x="2408676" y="2277974"/>
                    <a:pt x="2379652" y="2307635"/>
                    <a:pt x="2343849" y="2307635"/>
                  </a:cubicBezTo>
                  <a:close/>
                  <a:moveTo>
                    <a:pt x="2159957" y="2307635"/>
                  </a:moveTo>
                  <a:cubicBezTo>
                    <a:pt x="2124154" y="2307635"/>
                    <a:pt x="2095129" y="2277974"/>
                    <a:pt x="2095129" y="2241385"/>
                  </a:cubicBezTo>
                  <a:cubicBezTo>
                    <a:pt x="2095129" y="2204796"/>
                    <a:pt x="2124154" y="2175135"/>
                    <a:pt x="2159957" y="2175135"/>
                  </a:cubicBezTo>
                  <a:cubicBezTo>
                    <a:pt x="2195761" y="2175135"/>
                    <a:pt x="2224785" y="2204796"/>
                    <a:pt x="2224785" y="2241385"/>
                  </a:cubicBezTo>
                  <a:cubicBezTo>
                    <a:pt x="2224785" y="2277974"/>
                    <a:pt x="2195761" y="2307635"/>
                    <a:pt x="2159957" y="2307635"/>
                  </a:cubicBezTo>
                  <a:close/>
                  <a:moveTo>
                    <a:pt x="1976067" y="2307635"/>
                  </a:moveTo>
                  <a:cubicBezTo>
                    <a:pt x="1940263" y="2307635"/>
                    <a:pt x="1911239" y="2277974"/>
                    <a:pt x="1911239" y="2241385"/>
                  </a:cubicBezTo>
                  <a:cubicBezTo>
                    <a:pt x="1911239" y="2204796"/>
                    <a:pt x="1940263" y="2175135"/>
                    <a:pt x="1976067" y="2175135"/>
                  </a:cubicBezTo>
                  <a:cubicBezTo>
                    <a:pt x="2011869" y="2175135"/>
                    <a:pt x="2040894" y="2204796"/>
                    <a:pt x="2040894" y="2241385"/>
                  </a:cubicBezTo>
                  <a:cubicBezTo>
                    <a:pt x="2040894" y="2277974"/>
                    <a:pt x="2011869" y="2307635"/>
                    <a:pt x="1976067" y="2307635"/>
                  </a:cubicBezTo>
                  <a:close/>
                  <a:moveTo>
                    <a:pt x="1792176" y="2307635"/>
                  </a:moveTo>
                  <a:cubicBezTo>
                    <a:pt x="1756371" y="2307635"/>
                    <a:pt x="1727348" y="2277974"/>
                    <a:pt x="1727348" y="2241385"/>
                  </a:cubicBezTo>
                  <a:cubicBezTo>
                    <a:pt x="1727348" y="2204796"/>
                    <a:pt x="1756371" y="2175135"/>
                    <a:pt x="1792176" y="2175135"/>
                  </a:cubicBezTo>
                  <a:cubicBezTo>
                    <a:pt x="1827979" y="2175135"/>
                    <a:pt x="1857004" y="2204796"/>
                    <a:pt x="1857004" y="2241385"/>
                  </a:cubicBezTo>
                  <a:cubicBezTo>
                    <a:pt x="1857004" y="2277974"/>
                    <a:pt x="1827979" y="2307635"/>
                    <a:pt x="1792176" y="2307635"/>
                  </a:cubicBezTo>
                  <a:close/>
                  <a:moveTo>
                    <a:pt x="1608284" y="2307635"/>
                  </a:moveTo>
                  <a:cubicBezTo>
                    <a:pt x="1572481" y="2307635"/>
                    <a:pt x="1543457" y="2277974"/>
                    <a:pt x="1543457" y="2241385"/>
                  </a:cubicBezTo>
                  <a:cubicBezTo>
                    <a:pt x="1543457" y="2204796"/>
                    <a:pt x="1572481" y="2175135"/>
                    <a:pt x="1608284" y="2175135"/>
                  </a:cubicBezTo>
                  <a:cubicBezTo>
                    <a:pt x="1644087" y="2175135"/>
                    <a:pt x="1673111" y="2204796"/>
                    <a:pt x="1673111" y="2241385"/>
                  </a:cubicBezTo>
                  <a:cubicBezTo>
                    <a:pt x="1673111" y="2277974"/>
                    <a:pt x="1644087" y="2307635"/>
                    <a:pt x="1608284" y="2307635"/>
                  </a:cubicBezTo>
                  <a:close/>
                  <a:moveTo>
                    <a:pt x="1409664" y="2307635"/>
                  </a:moveTo>
                  <a:cubicBezTo>
                    <a:pt x="1373860" y="2307635"/>
                    <a:pt x="1344837" y="2277974"/>
                    <a:pt x="1344837" y="2241385"/>
                  </a:cubicBezTo>
                  <a:cubicBezTo>
                    <a:pt x="1344837" y="2204796"/>
                    <a:pt x="1373860" y="2175135"/>
                    <a:pt x="1409664" y="2175135"/>
                  </a:cubicBezTo>
                  <a:cubicBezTo>
                    <a:pt x="1445466" y="2175135"/>
                    <a:pt x="1474491" y="2204796"/>
                    <a:pt x="1474491" y="2241385"/>
                  </a:cubicBezTo>
                  <a:cubicBezTo>
                    <a:pt x="1474491" y="2277974"/>
                    <a:pt x="1445466" y="2307635"/>
                    <a:pt x="1409664" y="2307635"/>
                  </a:cubicBezTo>
                  <a:close/>
                  <a:moveTo>
                    <a:pt x="7580117" y="2309654"/>
                  </a:moveTo>
                  <a:cubicBezTo>
                    <a:pt x="7544314" y="2309654"/>
                    <a:pt x="7515289" y="2279993"/>
                    <a:pt x="7515289" y="2243404"/>
                  </a:cubicBezTo>
                  <a:cubicBezTo>
                    <a:pt x="7515289" y="2206815"/>
                    <a:pt x="7544314" y="2177154"/>
                    <a:pt x="7580117" y="2177154"/>
                  </a:cubicBezTo>
                  <a:cubicBezTo>
                    <a:pt x="7615921" y="2177154"/>
                    <a:pt x="7644945" y="2206815"/>
                    <a:pt x="7644945" y="2243404"/>
                  </a:cubicBezTo>
                  <a:cubicBezTo>
                    <a:pt x="7644945" y="2279993"/>
                    <a:pt x="7615921" y="2309654"/>
                    <a:pt x="7580117" y="2309654"/>
                  </a:cubicBezTo>
                  <a:close/>
                  <a:moveTo>
                    <a:pt x="7396226" y="2309654"/>
                  </a:moveTo>
                  <a:cubicBezTo>
                    <a:pt x="7360422" y="2309654"/>
                    <a:pt x="7331398" y="2279993"/>
                    <a:pt x="7331398" y="2243404"/>
                  </a:cubicBezTo>
                  <a:cubicBezTo>
                    <a:pt x="7331398" y="2206815"/>
                    <a:pt x="7360422" y="2177154"/>
                    <a:pt x="7396226" y="2177154"/>
                  </a:cubicBezTo>
                  <a:cubicBezTo>
                    <a:pt x="7432029" y="2177154"/>
                    <a:pt x="7461054" y="2206815"/>
                    <a:pt x="7461054" y="2243404"/>
                  </a:cubicBezTo>
                  <a:cubicBezTo>
                    <a:pt x="7461054" y="2279993"/>
                    <a:pt x="7432029" y="2309654"/>
                    <a:pt x="7396226" y="2309654"/>
                  </a:cubicBezTo>
                  <a:close/>
                  <a:moveTo>
                    <a:pt x="7212336" y="2309654"/>
                  </a:moveTo>
                  <a:cubicBezTo>
                    <a:pt x="7176532" y="2309654"/>
                    <a:pt x="7147508" y="2279993"/>
                    <a:pt x="7147508" y="2243404"/>
                  </a:cubicBezTo>
                  <a:cubicBezTo>
                    <a:pt x="7147508" y="2206815"/>
                    <a:pt x="7176532" y="2177154"/>
                    <a:pt x="7212336" y="2177154"/>
                  </a:cubicBezTo>
                  <a:cubicBezTo>
                    <a:pt x="7248138" y="2177154"/>
                    <a:pt x="7277162" y="2206815"/>
                    <a:pt x="7277162" y="2243404"/>
                  </a:cubicBezTo>
                  <a:cubicBezTo>
                    <a:pt x="7277162" y="2279993"/>
                    <a:pt x="7248138" y="2309654"/>
                    <a:pt x="7212336" y="2309654"/>
                  </a:cubicBezTo>
                  <a:close/>
                  <a:moveTo>
                    <a:pt x="7028444" y="2309654"/>
                  </a:moveTo>
                  <a:cubicBezTo>
                    <a:pt x="6992640" y="2309654"/>
                    <a:pt x="6963616" y="2279993"/>
                    <a:pt x="6963616" y="2243404"/>
                  </a:cubicBezTo>
                  <a:cubicBezTo>
                    <a:pt x="6963616" y="2206815"/>
                    <a:pt x="6992640" y="2177154"/>
                    <a:pt x="7028444" y="2177154"/>
                  </a:cubicBezTo>
                  <a:cubicBezTo>
                    <a:pt x="7064248" y="2177154"/>
                    <a:pt x="7093272" y="2206815"/>
                    <a:pt x="7093272" y="2243404"/>
                  </a:cubicBezTo>
                  <a:cubicBezTo>
                    <a:pt x="7093272" y="2279993"/>
                    <a:pt x="7064248" y="2309654"/>
                    <a:pt x="7028444" y="2309654"/>
                  </a:cubicBezTo>
                  <a:close/>
                  <a:moveTo>
                    <a:pt x="6844552" y="2309654"/>
                  </a:moveTo>
                  <a:cubicBezTo>
                    <a:pt x="6808748" y="2309654"/>
                    <a:pt x="6779724" y="2279993"/>
                    <a:pt x="6779724" y="2243404"/>
                  </a:cubicBezTo>
                  <a:cubicBezTo>
                    <a:pt x="6779724" y="2206815"/>
                    <a:pt x="6808748" y="2177154"/>
                    <a:pt x="6844552" y="2177154"/>
                  </a:cubicBezTo>
                  <a:cubicBezTo>
                    <a:pt x="6880356" y="2177154"/>
                    <a:pt x="6909380" y="2206815"/>
                    <a:pt x="6909380" y="2243404"/>
                  </a:cubicBezTo>
                  <a:cubicBezTo>
                    <a:pt x="6909380" y="2279993"/>
                    <a:pt x="6880356" y="2309654"/>
                    <a:pt x="6844552" y="2309654"/>
                  </a:cubicBezTo>
                  <a:close/>
                  <a:moveTo>
                    <a:pt x="6645932" y="2309654"/>
                  </a:moveTo>
                  <a:cubicBezTo>
                    <a:pt x="6610128" y="2309654"/>
                    <a:pt x="6581104" y="2279993"/>
                    <a:pt x="6581104" y="2243404"/>
                  </a:cubicBezTo>
                  <a:cubicBezTo>
                    <a:pt x="6581104" y="2206815"/>
                    <a:pt x="6610128" y="2177154"/>
                    <a:pt x="6645932" y="2177154"/>
                  </a:cubicBezTo>
                  <a:cubicBezTo>
                    <a:pt x="6681734" y="2177154"/>
                    <a:pt x="6710758" y="2206815"/>
                    <a:pt x="6710758" y="2243404"/>
                  </a:cubicBezTo>
                  <a:cubicBezTo>
                    <a:pt x="6710758" y="2279993"/>
                    <a:pt x="6681734" y="2309654"/>
                    <a:pt x="6645932" y="2309654"/>
                  </a:cubicBezTo>
                  <a:close/>
                  <a:moveTo>
                    <a:pt x="5154763" y="2311672"/>
                  </a:moveTo>
                  <a:cubicBezTo>
                    <a:pt x="5118960" y="2311672"/>
                    <a:pt x="5089936" y="2282011"/>
                    <a:pt x="5089936" y="2245422"/>
                  </a:cubicBezTo>
                  <a:cubicBezTo>
                    <a:pt x="5089936" y="2208833"/>
                    <a:pt x="5118960" y="2179172"/>
                    <a:pt x="5154763" y="2179172"/>
                  </a:cubicBezTo>
                  <a:cubicBezTo>
                    <a:pt x="5190567" y="2179172"/>
                    <a:pt x="5219591" y="2208833"/>
                    <a:pt x="5219591" y="2245422"/>
                  </a:cubicBezTo>
                  <a:cubicBezTo>
                    <a:pt x="5219591" y="2282011"/>
                    <a:pt x="5190567" y="2311672"/>
                    <a:pt x="5154763" y="2311672"/>
                  </a:cubicBezTo>
                  <a:close/>
                  <a:moveTo>
                    <a:pt x="4970872" y="2311672"/>
                  </a:moveTo>
                  <a:cubicBezTo>
                    <a:pt x="4935068" y="2311672"/>
                    <a:pt x="4906044" y="2282011"/>
                    <a:pt x="4906044" y="2245422"/>
                  </a:cubicBezTo>
                  <a:cubicBezTo>
                    <a:pt x="4906044" y="2208833"/>
                    <a:pt x="4935068" y="2179172"/>
                    <a:pt x="4970872" y="2179172"/>
                  </a:cubicBezTo>
                  <a:cubicBezTo>
                    <a:pt x="5006676" y="2179172"/>
                    <a:pt x="5035700" y="2208833"/>
                    <a:pt x="5035700" y="2245422"/>
                  </a:cubicBezTo>
                  <a:cubicBezTo>
                    <a:pt x="5035700" y="2282011"/>
                    <a:pt x="5006676" y="2311672"/>
                    <a:pt x="4970872" y="2311672"/>
                  </a:cubicBezTo>
                  <a:close/>
                  <a:moveTo>
                    <a:pt x="4786980" y="2311672"/>
                  </a:moveTo>
                  <a:cubicBezTo>
                    <a:pt x="4751178" y="2311672"/>
                    <a:pt x="4722153" y="2282011"/>
                    <a:pt x="4722153" y="2245422"/>
                  </a:cubicBezTo>
                  <a:cubicBezTo>
                    <a:pt x="4722153" y="2208833"/>
                    <a:pt x="4751178" y="2179172"/>
                    <a:pt x="4786980" y="2179172"/>
                  </a:cubicBezTo>
                  <a:cubicBezTo>
                    <a:pt x="4822784" y="2179172"/>
                    <a:pt x="4851808" y="2208833"/>
                    <a:pt x="4851808" y="2245422"/>
                  </a:cubicBezTo>
                  <a:cubicBezTo>
                    <a:pt x="4851808" y="2282011"/>
                    <a:pt x="4822784" y="2311672"/>
                    <a:pt x="4786980" y="2311672"/>
                  </a:cubicBezTo>
                  <a:close/>
                  <a:moveTo>
                    <a:pt x="4603090" y="2311672"/>
                  </a:moveTo>
                  <a:cubicBezTo>
                    <a:pt x="4567286" y="2311672"/>
                    <a:pt x="4538262" y="2282011"/>
                    <a:pt x="4538262" y="2245422"/>
                  </a:cubicBezTo>
                  <a:cubicBezTo>
                    <a:pt x="4538262" y="2208833"/>
                    <a:pt x="4567286" y="2179172"/>
                    <a:pt x="4603090" y="2179172"/>
                  </a:cubicBezTo>
                  <a:cubicBezTo>
                    <a:pt x="4638893" y="2179172"/>
                    <a:pt x="4667918" y="2208833"/>
                    <a:pt x="4667918" y="2245422"/>
                  </a:cubicBezTo>
                  <a:cubicBezTo>
                    <a:pt x="4667918" y="2282011"/>
                    <a:pt x="4638893" y="2311672"/>
                    <a:pt x="4603090" y="2311672"/>
                  </a:cubicBezTo>
                  <a:close/>
                  <a:moveTo>
                    <a:pt x="4419198" y="2311672"/>
                  </a:moveTo>
                  <a:cubicBezTo>
                    <a:pt x="4383395" y="2311672"/>
                    <a:pt x="4354371" y="2282011"/>
                    <a:pt x="4354371" y="2245422"/>
                  </a:cubicBezTo>
                  <a:cubicBezTo>
                    <a:pt x="4354371" y="2208833"/>
                    <a:pt x="4383395" y="2179172"/>
                    <a:pt x="4419198" y="2179172"/>
                  </a:cubicBezTo>
                  <a:cubicBezTo>
                    <a:pt x="4455002" y="2179172"/>
                    <a:pt x="4484026" y="2208833"/>
                    <a:pt x="4484026" y="2245422"/>
                  </a:cubicBezTo>
                  <a:cubicBezTo>
                    <a:pt x="4484026" y="2282011"/>
                    <a:pt x="4455002" y="2311672"/>
                    <a:pt x="4419198" y="2311672"/>
                  </a:cubicBezTo>
                  <a:close/>
                  <a:moveTo>
                    <a:pt x="4235307" y="2311672"/>
                  </a:moveTo>
                  <a:cubicBezTo>
                    <a:pt x="4199503" y="2311672"/>
                    <a:pt x="4170479" y="2282011"/>
                    <a:pt x="4170479" y="2245422"/>
                  </a:cubicBezTo>
                  <a:cubicBezTo>
                    <a:pt x="4170479" y="2208833"/>
                    <a:pt x="4199503" y="2179172"/>
                    <a:pt x="4235307" y="2179172"/>
                  </a:cubicBezTo>
                  <a:cubicBezTo>
                    <a:pt x="4271110" y="2179172"/>
                    <a:pt x="4300134" y="2208833"/>
                    <a:pt x="4300134" y="2245422"/>
                  </a:cubicBezTo>
                  <a:cubicBezTo>
                    <a:pt x="4300134" y="2282011"/>
                    <a:pt x="4271110" y="2311672"/>
                    <a:pt x="4235307" y="2311672"/>
                  </a:cubicBezTo>
                  <a:close/>
                  <a:moveTo>
                    <a:pt x="4036685" y="2311672"/>
                  </a:moveTo>
                  <a:cubicBezTo>
                    <a:pt x="4000883" y="2311672"/>
                    <a:pt x="3971858" y="2282011"/>
                    <a:pt x="3971858" y="2245422"/>
                  </a:cubicBezTo>
                  <a:cubicBezTo>
                    <a:pt x="3971858" y="2208833"/>
                    <a:pt x="4000883" y="2179172"/>
                    <a:pt x="4036685" y="2179172"/>
                  </a:cubicBezTo>
                  <a:cubicBezTo>
                    <a:pt x="4072489" y="2179172"/>
                    <a:pt x="4101513" y="2208833"/>
                    <a:pt x="4101513" y="2245422"/>
                  </a:cubicBezTo>
                  <a:cubicBezTo>
                    <a:pt x="4101513" y="2282011"/>
                    <a:pt x="4072489" y="2311672"/>
                    <a:pt x="4036685" y="2311672"/>
                  </a:cubicBezTo>
                  <a:close/>
                  <a:moveTo>
                    <a:pt x="1193489" y="2314700"/>
                  </a:moveTo>
                  <a:cubicBezTo>
                    <a:pt x="1157685" y="2314700"/>
                    <a:pt x="1128661" y="2285039"/>
                    <a:pt x="1128661" y="2248450"/>
                  </a:cubicBezTo>
                  <a:cubicBezTo>
                    <a:pt x="1128661" y="2211861"/>
                    <a:pt x="1157685" y="2182200"/>
                    <a:pt x="1193489" y="2182200"/>
                  </a:cubicBezTo>
                  <a:cubicBezTo>
                    <a:pt x="1229293" y="2182200"/>
                    <a:pt x="1258318" y="2211861"/>
                    <a:pt x="1258318" y="2248450"/>
                  </a:cubicBezTo>
                  <a:cubicBezTo>
                    <a:pt x="1258318" y="2285039"/>
                    <a:pt x="1229293" y="2314700"/>
                    <a:pt x="1193489" y="2314700"/>
                  </a:cubicBezTo>
                  <a:close/>
                  <a:moveTo>
                    <a:pt x="1009598" y="2314700"/>
                  </a:moveTo>
                  <a:cubicBezTo>
                    <a:pt x="973794" y="2314700"/>
                    <a:pt x="944771" y="2285039"/>
                    <a:pt x="944771" y="2248450"/>
                  </a:cubicBezTo>
                  <a:cubicBezTo>
                    <a:pt x="944771" y="2211861"/>
                    <a:pt x="973794" y="2182200"/>
                    <a:pt x="1009598" y="2182200"/>
                  </a:cubicBezTo>
                  <a:cubicBezTo>
                    <a:pt x="1045401" y="2182200"/>
                    <a:pt x="1074426" y="2211861"/>
                    <a:pt x="1074426" y="2248450"/>
                  </a:cubicBezTo>
                  <a:cubicBezTo>
                    <a:pt x="1074426" y="2285039"/>
                    <a:pt x="1045401" y="2314700"/>
                    <a:pt x="1009598" y="2314700"/>
                  </a:cubicBezTo>
                  <a:close/>
                  <a:moveTo>
                    <a:pt x="825706" y="2314700"/>
                  </a:moveTo>
                  <a:cubicBezTo>
                    <a:pt x="789903" y="2314700"/>
                    <a:pt x="760879" y="2285039"/>
                    <a:pt x="760879" y="2248450"/>
                  </a:cubicBezTo>
                  <a:cubicBezTo>
                    <a:pt x="760879" y="2211861"/>
                    <a:pt x="789903" y="2182200"/>
                    <a:pt x="825706" y="2182200"/>
                  </a:cubicBezTo>
                  <a:cubicBezTo>
                    <a:pt x="861511" y="2182200"/>
                    <a:pt x="890533" y="2211861"/>
                    <a:pt x="890533" y="2248450"/>
                  </a:cubicBezTo>
                  <a:cubicBezTo>
                    <a:pt x="890533" y="2285039"/>
                    <a:pt x="861511" y="2314700"/>
                    <a:pt x="825706" y="2314700"/>
                  </a:cubicBezTo>
                  <a:close/>
                  <a:moveTo>
                    <a:pt x="641815" y="2314700"/>
                  </a:moveTo>
                  <a:cubicBezTo>
                    <a:pt x="606012" y="2314700"/>
                    <a:pt x="576988" y="2285039"/>
                    <a:pt x="576988" y="2248450"/>
                  </a:cubicBezTo>
                  <a:cubicBezTo>
                    <a:pt x="576988" y="2211861"/>
                    <a:pt x="606012" y="2182200"/>
                    <a:pt x="641815" y="2182200"/>
                  </a:cubicBezTo>
                  <a:cubicBezTo>
                    <a:pt x="677619" y="2182200"/>
                    <a:pt x="706642" y="2211861"/>
                    <a:pt x="706642" y="2248450"/>
                  </a:cubicBezTo>
                  <a:cubicBezTo>
                    <a:pt x="706642" y="2285039"/>
                    <a:pt x="677619" y="2314700"/>
                    <a:pt x="641815" y="2314700"/>
                  </a:cubicBezTo>
                  <a:close/>
                  <a:moveTo>
                    <a:pt x="457924" y="2314700"/>
                  </a:moveTo>
                  <a:cubicBezTo>
                    <a:pt x="422121" y="2314700"/>
                    <a:pt x="393096" y="2285039"/>
                    <a:pt x="393096" y="2248450"/>
                  </a:cubicBezTo>
                  <a:cubicBezTo>
                    <a:pt x="393096" y="2211861"/>
                    <a:pt x="422121" y="2182200"/>
                    <a:pt x="457924" y="2182200"/>
                  </a:cubicBezTo>
                  <a:cubicBezTo>
                    <a:pt x="493726" y="2182200"/>
                    <a:pt x="522751" y="2211861"/>
                    <a:pt x="522751" y="2248450"/>
                  </a:cubicBezTo>
                  <a:cubicBezTo>
                    <a:pt x="522751" y="2285039"/>
                    <a:pt x="493726" y="2314700"/>
                    <a:pt x="457924" y="2314700"/>
                  </a:cubicBezTo>
                  <a:close/>
                  <a:moveTo>
                    <a:pt x="274032" y="2314700"/>
                  </a:moveTo>
                  <a:cubicBezTo>
                    <a:pt x="238229" y="2314700"/>
                    <a:pt x="209205" y="2285039"/>
                    <a:pt x="209205" y="2248450"/>
                  </a:cubicBezTo>
                  <a:cubicBezTo>
                    <a:pt x="209205" y="2211861"/>
                    <a:pt x="238229" y="2182200"/>
                    <a:pt x="274032" y="2182200"/>
                  </a:cubicBezTo>
                  <a:cubicBezTo>
                    <a:pt x="309836" y="2182200"/>
                    <a:pt x="338860" y="2211861"/>
                    <a:pt x="338860" y="2248450"/>
                  </a:cubicBezTo>
                  <a:cubicBezTo>
                    <a:pt x="338860" y="2285039"/>
                    <a:pt x="309836" y="2314700"/>
                    <a:pt x="274032" y="2314700"/>
                  </a:cubicBezTo>
                  <a:close/>
                  <a:moveTo>
                    <a:pt x="6459386" y="2522210"/>
                  </a:moveTo>
                  <a:cubicBezTo>
                    <a:pt x="6423584" y="2522210"/>
                    <a:pt x="6394560" y="2492549"/>
                    <a:pt x="6394560" y="2455960"/>
                  </a:cubicBezTo>
                  <a:cubicBezTo>
                    <a:pt x="6394560" y="2419371"/>
                    <a:pt x="6423584" y="2389710"/>
                    <a:pt x="6459386" y="2389710"/>
                  </a:cubicBezTo>
                  <a:cubicBezTo>
                    <a:pt x="6495190" y="2389710"/>
                    <a:pt x="6524213" y="2419371"/>
                    <a:pt x="6524213" y="2455960"/>
                  </a:cubicBezTo>
                  <a:cubicBezTo>
                    <a:pt x="6524213" y="2492549"/>
                    <a:pt x="6495190" y="2522210"/>
                    <a:pt x="6459386" y="2522210"/>
                  </a:cubicBezTo>
                  <a:close/>
                  <a:moveTo>
                    <a:pt x="6275496" y="2522210"/>
                  </a:moveTo>
                  <a:cubicBezTo>
                    <a:pt x="6239692" y="2522210"/>
                    <a:pt x="6210668" y="2492549"/>
                    <a:pt x="6210668" y="2455960"/>
                  </a:cubicBezTo>
                  <a:cubicBezTo>
                    <a:pt x="6210668" y="2419371"/>
                    <a:pt x="6239692" y="2389710"/>
                    <a:pt x="6275496" y="2389710"/>
                  </a:cubicBezTo>
                  <a:cubicBezTo>
                    <a:pt x="6311298" y="2389710"/>
                    <a:pt x="6340322" y="2419371"/>
                    <a:pt x="6340322" y="2455960"/>
                  </a:cubicBezTo>
                  <a:cubicBezTo>
                    <a:pt x="6340322" y="2492549"/>
                    <a:pt x="6311298" y="2522210"/>
                    <a:pt x="6275496" y="2522210"/>
                  </a:cubicBezTo>
                  <a:close/>
                  <a:moveTo>
                    <a:pt x="6091604" y="2522210"/>
                  </a:moveTo>
                  <a:cubicBezTo>
                    <a:pt x="6055801" y="2522210"/>
                    <a:pt x="6026777" y="2492549"/>
                    <a:pt x="6026777" y="2455960"/>
                  </a:cubicBezTo>
                  <a:cubicBezTo>
                    <a:pt x="6026777" y="2419371"/>
                    <a:pt x="6055801" y="2389710"/>
                    <a:pt x="6091604" y="2389710"/>
                  </a:cubicBezTo>
                  <a:cubicBezTo>
                    <a:pt x="6127408" y="2389710"/>
                    <a:pt x="6156432" y="2419371"/>
                    <a:pt x="6156432" y="2455960"/>
                  </a:cubicBezTo>
                  <a:cubicBezTo>
                    <a:pt x="6156432" y="2492549"/>
                    <a:pt x="6127408" y="2522210"/>
                    <a:pt x="6091604" y="2522210"/>
                  </a:cubicBezTo>
                  <a:close/>
                  <a:moveTo>
                    <a:pt x="5907713" y="2522210"/>
                  </a:moveTo>
                  <a:cubicBezTo>
                    <a:pt x="5871910" y="2522210"/>
                    <a:pt x="5842885" y="2492549"/>
                    <a:pt x="5842885" y="2455960"/>
                  </a:cubicBezTo>
                  <a:cubicBezTo>
                    <a:pt x="5842885" y="2419371"/>
                    <a:pt x="5871910" y="2389710"/>
                    <a:pt x="5907713" y="2389710"/>
                  </a:cubicBezTo>
                  <a:cubicBezTo>
                    <a:pt x="5943516" y="2389710"/>
                    <a:pt x="5972540" y="2419371"/>
                    <a:pt x="5972540" y="2455960"/>
                  </a:cubicBezTo>
                  <a:cubicBezTo>
                    <a:pt x="5972540" y="2492549"/>
                    <a:pt x="5943516" y="2522210"/>
                    <a:pt x="5907713" y="2522210"/>
                  </a:cubicBezTo>
                  <a:close/>
                  <a:moveTo>
                    <a:pt x="5723822" y="2522210"/>
                  </a:moveTo>
                  <a:cubicBezTo>
                    <a:pt x="5688018" y="2522210"/>
                    <a:pt x="5658995" y="2492549"/>
                    <a:pt x="5658995" y="2455960"/>
                  </a:cubicBezTo>
                  <a:cubicBezTo>
                    <a:pt x="5658995" y="2419371"/>
                    <a:pt x="5688018" y="2389710"/>
                    <a:pt x="5723822" y="2389710"/>
                  </a:cubicBezTo>
                  <a:cubicBezTo>
                    <a:pt x="5759625" y="2389710"/>
                    <a:pt x="5788649" y="2419371"/>
                    <a:pt x="5788649" y="2455960"/>
                  </a:cubicBezTo>
                  <a:cubicBezTo>
                    <a:pt x="5788649" y="2492549"/>
                    <a:pt x="5759625" y="2522210"/>
                    <a:pt x="5723822" y="2522210"/>
                  </a:cubicBezTo>
                  <a:close/>
                  <a:moveTo>
                    <a:pt x="5539931" y="2522210"/>
                  </a:moveTo>
                  <a:cubicBezTo>
                    <a:pt x="5504127" y="2522210"/>
                    <a:pt x="5475103" y="2492549"/>
                    <a:pt x="5475103" y="2455960"/>
                  </a:cubicBezTo>
                  <a:cubicBezTo>
                    <a:pt x="5475103" y="2419371"/>
                    <a:pt x="5504127" y="2389710"/>
                    <a:pt x="5539931" y="2389710"/>
                  </a:cubicBezTo>
                  <a:cubicBezTo>
                    <a:pt x="5575733" y="2389710"/>
                    <a:pt x="5604758" y="2419371"/>
                    <a:pt x="5604758" y="2455960"/>
                  </a:cubicBezTo>
                  <a:cubicBezTo>
                    <a:pt x="5604758" y="2492549"/>
                    <a:pt x="5575733" y="2522210"/>
                    <a:pt x="5539931" y="2522210"/>
                  </a:cubicBezTo>
                  <a:close/>
                  <a:moveTo>
                    <a:pt x="5341309" y="2522210"/>
                  </a:moveTo>
                  <a:cubicBezTo>
                    <a:pt x="5305506" y="2522210"/>
                    <a:pt x="5276482" y="2492549"/>
                    <a:pt x="5276482" y="2455960"/>
                  </a:cubicBezTo>
                  <a:cubicBezTo>
                    <a:pt x="5276482" y="2419371"/>
                    <a:pt x="5305506" y="2389710"/>
                    <a:pt x="5341309" y="2389710"/>
                  </a:cubicBezTo>
                  <a:cubicBezTo>
                    <a:pt x="5377113" y="2389710"/>
                    <a:pt x="5406137" y="2419371"/>
                    <a:pt x="5406137" y="2455960"/>
                  </a:cubicBezTo>
                  <a:cubicBezTo>
                    <a:pt x="5406137" y="2492549"/>
                    <a:pt x="5377113" y="2522210"/>
                    <a:pt x="5341309" y="2522210"/>
                  </a:cubicBezTo>
                  <a:close/>
                  <a:moveTo>
                    <a:pt x="3844214" y="2524228"/>
                  </a:moveTo>
                  <a:cubicBezTo>
                    <a:pt x="3808412" y="2524228"/>
                    <a:pt x="3779387" y="2494567"/>
                    <a:pt x="3779387" y="2457978"/>
                  </a:cubicBezTo>
                  <a:cubicBezTo>
                    <a:pt x="3779387" y="2421389"/>
                    <a:pt x="3808412" y="2391728"/>
                    <a:pt x="3844214" y="2391728"/>
                  </a:cubicBezTo>
                  <a:cubicBezTo>
                    <a:pt x="3880018" y="2391728"/>
                    <a:pt x="3909042" y="2421389"/>
                    <a:pt x="3909042" y="2457978"/>
                  </a:cubicBezTo>
                  <a:cubicBezTo>
                    <a:pt x="3909042" y="2494567"/>
                    <a:pt x="3880018" y="2524228"/>
                    <a:pt x="3844214" y="2524228"/>
                  </a:cubicBezTo>
                  <a:close/>
                  <a:moveTo>
                    <a:pt x="3660323" y="2524228"/>
                  </a:moveTo>
                  <a:cubicBezTo>
                    <a:pt x="3624520" y="2524228"/>
                    <a:pt x="3595496" y="2494567"/>
                    <a:pt x="3595496" y="2457978"/>
                  </a:cubicBezTo>
                  <a:cubicBezTo>
                    <a:pt x="3595496" y="2421389"/>
                    <a:pt x="3624520" y="2391728"/>
                    <a:pt x="3660323" y="2391728"/>
                  </a:cubicBezTo>
                  <a:cubicBezTo>
                    <a:pt x="3696126" y="2391728"/>
                    <a:pt x="3725150" y="2421389"/>
                    <a:pt x="3725150" y="2457978"/>
                  </a:cubicBezTo>
                  <a:cubicBezTo>
                    <a:pt x="3725150" y="2494567"/>
                    <a:pt x="3696126" y="2524228"/>
                    <a:pt x="3660323" y="2524228"/>
                  </a:cubicBezTo>
                  <a:close/>
                  <a:moveTo>
                    <a:pt x="3476432" y="2524228"/>
                  </a:moveTo>
                  <a:cubicBezTo>
                    <a:pt x="3440629" y="2524228"/>
                    <a:pt x="3411605" y="2494567"/>
                    <a:pt x="3411605" y="2457978"/>
                  </a:cubicBezTo>
                  <a:cubicBezTo>
                    <a:pt x="3411605" y="2421389"/>
                    <a:pt x="3440629" y="2391728"/>
                    <a:pt x="3476432" y="2391728"/>
                  </a:cubicBezTo>
                  <a:cubicBezTo>
                    <a:pt x="3512235" y="2391728"/>
                    <a:pt x="3541260" y="2421389"/>
                    <a:pt x="3541260" y="2457978"/>
                  </a:cubicBezTo>
                  <a:cubicBezTo>
                    <a:pt x="3541260" y="2494567"/>
                    <a:pt x="3512235" y="2524228"/>
                    <a:pt x="3476432" y="2524228"/>
                  </a:cubicBezTo>
                  <a:close/>
                  <a:moveTo>
                    <a:pt x="3292541" y="2524228"/>
                  </a:moveTo>
                  <a:cubicBezTo>
                    <a:pt x="3256737" y="2524228"/>
                    <a:pt x="3227713" y="2494567"/>
                    <a:pt x="3227713" y="2457978"/>
                  </a:cubicBezTo>
                  <a:cubicBezTo>
                    <a:pt x="3227713" y="2421389"/>
                    <a:pt x="3256737" y="2391728"/>
                    <a:pt x="3292541" y="2391728"/>
                  </a:cubicBezTo>
                  <a:cubicBezTo>
                    <a:pt x="3328344" y="2391728"/>
                    <a:pt x="3357368" y="2421389"/>
                    <a:pt x="3357368" y="2457978"/>
                  </a:cubicBezTo>
                  <a:cubicBezTo>
                    <a:pt x="3357368" y="2494567"/>
                    <a:pt x="3328344" y="2524228"/>
                    <a:pt x="3292541" y="2524228"/>
                  </a:cubicBezTo>
                  <a:close/>
                  <a:moveTo>
                    <a:pt x="3108649" y="2524228"/>
                  </a:moveTo>
                  <a:cubicBezTo>
                    <a:pt x="3072846" y="2524228"/>
                    <a:pt x="3043821" y="2494567"/>
                    <a:pt x="3043821" y="2457978"/>
                  </a:cubicBezTo>
                  <a:cubicBezTo>
                    <a:pt x="3043821" y="2421389"/>
                    <a:pt x="3072846" y="2391728"/>
                    <a:pt x="3108649" y="2391728"/>
                  </a:cubicBezTo>
                  <a:cubicBezTo>
                    <a:pt x="3144453" y="2391728"/>
                    <a:pt x="3173477" y="2421389"/>
                    <a:pt x="3173477" y="2457978"/>
                  </a:cubicBezTo>
                  <a:cubicBezTo>
                    <a:pt x="3173477" y="2494567"/>
                    <a:pt x="3144453" y="2524228"/>
                    <a:pt x="3108649" y="2524228"/>
                  </a:cubicBezTo>
                  <a:close/>
                  <a:moveTo>
                    <a:pt x="2924758" y="2524228"/>
                  </a:moveTo>
                  <a:cubicBezTo>
                    <a:pt x="2888955" y="2524228"/>
                    <a:pt x="2859931" y="2494567"/>
                    <a:pt x="2859931" y="2457978"/>
                  </a:cubicBezTo>
                  <a:cubicBezTo>
                    <a:pt x="2859931" y="2421389"/>
                    <a:pt x="2888955" y="2391728"/>
                    <a:pt x="2924758" y="2391728"/>
                  </a:cubicBezTo>
                  <a:cubicBezTo>
                    <a:pt x="2960561" y="2391728"/>
                    <a:pt x="2989585" y="2421389"/>
                    <a:pt x="2989585" y="2457978"/>
                  </a:cubicBezTo>
                  <a:cubicBezTo>
                    <a:pt x="2989585" y="2494567"/>
                    <a:pt x="2960561" y="2524228"/>
                    <a:pt x="2924758" y="2524228"/>
                  </a:cubicBezTo>
                  <a:close/>
                  <a:moveTo>
                    <a:pt x="2726137" y="2524228"/>
                  </a:moveTo>
                  <a:cubicBezTo>
                    <a:pt x="2690334" y="2524228"/>
                    <a:pt x="2661310" y="2494567"/>
                    <a:pt x="2661310" y="2457978"/>
                  </a:cubicBezTo>
                  <a:cubicBezTo>
                    <a:pt x="2661310" y="2421389"/>
                    <a:pt x="2690334" y="2391728"/>
                    <a:pt x="2726137" y="2391728"/>
                  </a:cubicBezTo>
                  <a:cubicBezTo>
                    <a:pt x="2761940" y="2391728"/>
                    <a:pt x="2790965" y="2421389"/>
                    <a:pt x="2790965" y="2457978"/>
                  </a:cubicBezTo>
                  <a:cubicBezTo>
                    <a:pt x="2790965" y="2494567"/>
                    <a:pt x="2761940" y="2524228"/>
                    <a:pt x="2726137" y="2524228"/>
                  </a:cubicBezTo>
                  <a:close/>
                  <a:moveTo>
                    <a:pt x="2527740" y="2525237"/>
                  </a:moveTo>
                  <a:cubicBezTo>
                    <a:pt x="2491936" y="2525237"/>
                    <a:pt x="2462913" y="2495576"/>
                    <a:pt x="2462913" y="2458987"/>
                  </a:cubicBezTo>
                  <a:cubicBezTo>
                    <a:pt x="2462913" y="2422398"/>
                    <a:pt x="2491936" y="2392737"/>
                    <a:pt x="2527740" y="2392737"/>
                  </a:cubicBezTo>
                  <a:cubicBezTo>
                    <a:pt x="2563544" y="2392737"/>
                    <a:pt x="2592568" y="2422398"/>
                    <a:pt x="2592568" y="2458987"/>
                  </a:cubicBezTo>
                  <a:cubicBezTo>
                    <a:pt x="2592568" y="2495576"/>
                    <a:pt x="2563544" y="2525237"/>
                    <a:pt x="2527740" y="2525237"/>
                  </a:cubicBezTo>
                  <a:close/>
                  <a:moveTo>
                    <a:pt x="2343849" y="2525237"/>
                  </a:moveTo>
                  <a:cubicBezTo>
                    <a:pt x="2308045" y="2525237"/>
                    <a:pt x="2279021" y="2495576"/>
                    <a:pt x="2279021" y="2458987"/>
                  </a:cubicBezTo>
                  <a:cubicBezTo>
                    <a:pt x="2279021" y="2422398"/>
                    <a:pt x="2308045" y="2392737"/>
                    <a:pt x="2343849" y="2392737"/>
                  </a:cubicBezTo>
                  <a:cubicBezTo>
                    <a:pt x="2379652" y="2392737"/>
                    <a:pt x="2408676" y="2422398"/>
                    <a:pt x="2408676" y="2458987"/>
                  </a:cubicBezTo>
                  <a:cubicBezTo>
                    <a:pt x="2408676" y="2495576"/>
                    <a:pt x="2379652" y="2525237"/>
                    <a:pt x="2343849" y="2525237"/>
                  </a:cubicBezTo>
                  <a:close/>
                  <a:moveTo>
                    <a:pt x="2159957" y="2525237"/>
                  </a:moveTo>
                  <a:cubicBezTo>
                    <a:pt x="2124154" y="2525237"/>
                    <a:pt x="2095129" y="2495576"/>
                    <a:pt x="2095129" y="2458987"/>
                  </a:cubicBezTo>
                  <a:cubicBezTo>
                    <a:pt x="2095129" y="2422398"/>
                    <a:pt x="2124154" y="2392737"/>
                    <a:pt x="2159957" y="2392737"/>
                  </a:cubicBezTo>
                  <a:cubicBezTo>
                    <a:pt x="2195761" y="2392737"/>
                    <a:pt x="2224785" y="2422398"/>
                    <a:pt x="2224785" y="2458987"/>
                  </a:cubicBezTo>
                  <a:cubicBezTo>
                    <a:pt x="2224785" y="2495576"/>
                    <a:pt x="2195761" y="2525237"/>
                    <a:pt x="2159957" y="2525237"/>
                  </a:cubicBezTo>
                  <a:close/>
                  <a:moveTo>
                    <a:pt x="1976067" y="2525237"/>
                  </a:moveTo>
                  <a:cubicBezTo>
                    <a:pt x="1940263" y="2525237"/>
                    <a:pt x="1911239" y="2495576"/>
                    <a:pt x="1911239" y="2458987"/>
                  </a:cubicBezTo>
                  <a:cubicBezTo>
                    <a:pt x="1911239" y="2422398"/>
                    <a:pt x="1940263" y="2392737"/>
                    <a:pt x="1976067" y="2392737"/>
                  </a:cubicBezTo>
                  <a:cubicBezTo>
                    <a:pt x="2011869" y="2392737"/>
                    <a:pt x="2040894" y="2422398"/>
                    <a:pt x="2040894" y="2458987"/>
                  </a:cubicBezTo>
                  <a:cubicBezTo>
                    <a:pt x="2040894" y="2495576"/>
                    <a:pt x="2011869" y="2525237"/>
                    <a:pt x="1976067" y="2525237"/>
                  </a:cubicBezTo>
                  <a:close/>
                  <a:moveTo>
                    <a:pt x="1792176" y="2525237"/>
                  </a:moveTo>
                  <a:cubicBezTo>
                    <a:pt x="1756371" y="2525237"/>
                    <a:pt x="1727348" y="2495576"/>
                    <a:pt x="1727348" y="2458987"/>
                  </a:cubicBezTo>
                  <a:cubicBezTo>
                    <a:pt x="1727348" y="2422398"/>
                    <a:pt x="1756371" y="2392737"/>
                    <a:pt x="1792176" y="2392737"/>
                  </a:cubicBezTo>
                  <a:cubicBezTo>
                    <a:pt x="1827979" y="2392737"/>
                    <a:pt x="1857004" y="2422398"/>
                    <a:pt x="1857004" y="2458987"/>
                  </a:cubicBezTo>
                  <a:cubicBezTo>
                    <a:pt x="1857004" y="2495576"/>
                    <a:pt x="1827979" y="2525237"/>
                    <a:pt x="1792176" y="2525237"/>
                  </a:cubicBezTo>
                  <a:close/>
                  <a:moveTo>
                    <a:pt x="1608284" y="2525237"/>
                  </a:moveTo>
                  <a:cubicBezTo>
                    <a:pt x="1572481" y="2525237"/>
                    <a:pt x="1543457" y="2495576"/>
                    <a:pt x="1543457" y="2458987"/>
                  </a:cubicBezTo>
                  <a:cubicBezTo>
                    <a:pt x="1543457" y="2422398"/>
                    <a:pt x="1572481" y="2392737"/>
                    <a:pt x="1608284" y="2392737"/>
                  </a:cubicBezTo>
                  <a:cubicBezTo>
                    <a:pt x="1644087" y="2392737"/>
                    <a:pt x="1673111" y="2422398"/>
                    <a:pt x="1673111" y="2458987"/>
                  </a:cubicBezTo>
                  <a:cubicBezTo>
                    <a:pt x="1673111" y="2495576"/>
                    <a:pt x="1644087" y="2525237"/>
                    <a:pt x="1608284" y="2525237"/>
                  </a:cubicBezTo>
                  <a:close/>
                  <a:moveTo>
                    <a:pt x="1409664" y="2525237"/>
                  </a:moveTo>
                  <a:cubicBezTo>
                    <a:pt x="1373860" y="2525237"/>
                    <a:pt x="1344837" y="2495576"/>
                    <a:pt x="1344837" y="2458987"/>
                  </a:cubicBezTo>
                  <a:cubicBezTo>
                    <a:pt x="1344837" y="2422398"/>
                    <a:pt x="1373860" y="2392737"/>
                    <a:pt x="1409664" y="2392737"/>
                  </a:cubicBezTo>
                  <a:cubicBezTo>
                    <a:pt x="1445466" y="2392737"/>
                    <a:pt x="1474491" y="2422398"/>
                    <a:pt x="1474491" y="2458987"/>
                  </a:cubicBezTo>
                  <a:cubicBezTo>
                    <a:pt x="1474491" y="2495576"/>
                    <a:pt x="1445466" y="2525237"/>
                    <a:pt x="1409664" y="2525237"/>
                  </a:cubicBezTo>
                  <a:close/>
                  <a:moveTo>
                    <a:pt x="7396226" y="2527256"/>
                  </a:moveTo>
                  <a:cubicBezTo>
                    <a:pt x="7360422" y="2527256"/>
                    <a:pt x="7331398" y="2497595"/>
                    <a:pt x="7331398" y="2461006"/>
                  </a:cubicBezTo>
                  <a:cubicBezTo>
                    <a:pt x="7331398" y="2424417"/>
                    <a:pt x="7360422" y="2394756"/>
                    <a:pt x="7396226" y="2394756"/>
                  </a:cubicBezTo>
                  <a:cubicBezTo>
                    <a:pt x="7432029" y="2394756"/>
                    <a:pt x="7461054" y="2424417"/>
                    <a:pt x="7461054" y="2461006"/>
                  </a:cubicBezTo>
                  <a:cubicBezTo>
                    <a:pt x="7461054" y="2497595"/>
                    <a:pt x="7432029" y="2527256"/>
                    <a:pt x="7396226" y="2527256"/>
                  </a:cubicBezTo>
                  <a:close/>
                  <a:moveTo>
                    <a:pt x="7212336" y="2527256"/>
                  </a:moveTo>
                  <a:cubicBezTo>
                    <a:pt x="7176532" y="2527256"/>
                    <a:pt x="7147508" y="2497595"/>
                    <a:pt x="7147508" y="2461006"/>
                  </a:cubicBezTo>
                  <a:cubicBezTo>
                    <a:pt x="7147508" y="2424417"/>
                    <a:pt x="7176532" y="2394756"/>
                    <a:pt x="7212336" y="2394756"/>
                  </a:cubicBezTo>
                  <a:cubicBezTo>
                    <a:pt x="7248138" y="2394756"/>
                    <a:pt x="7277162" y="2424417"/>
                    <a:pt x="7277162" y="2461006"/>
                  </a:cubicBezTo>
                  <a:cubicBezTo>
                    <a:pt x="7277162" y="2497595"/>
                    <a:pt x="7248138" y="2527256"/>
                    <a:pt x="7212336" y="2527256"/>
                  </a:cubicBezTo>
                  <a:close/>
                  <a:moveTo>
                    <a:pt x="7028444" y="2527256"/>
                  </a:moveTo>
                  <a:cubicBezTo>
                    <a:pt x="6992640" y="2527256"/>
                    <a:pt x="6963616" y="2497595"/>
                    <a:pt x="6963616" y="2461006"/>
                  </a:cubicBezTo>
                  <a:cubicBezTo>
                    <a:pt x="6963616" y="2424417"/>
                    <a:pt x="6992640" y="2394756"/>
                    <a:pt x="7028444" y="2394756"/>
                  </a:cubicBezTo>
                  <a:cubicBezTo>
                    <a:pt x="7064248" y="2394756"/>
                    <a:pt x="7093272" y="2424417"/>
                    <a:pt x="7093272" y="2461006"/>
                  </a:cubicBezTo>
                  <a:cubicBezTo>
                    <a:pt x="7093272" y="2497595"/>
                    <a:pt x="7064248" y="2527256"/>
                    <a:pt x="7028444" y="2527256"/>
                  </a:cubicBezTo>
                  <a:close/>
                  <a:moveTo>
                    <a:pt x="6844552" y="2527256"/>
                  </a:moveTo>
                  <a:cubicBezTo>
                    <a:pt x="6808748" y="2527256"/>
                    <a:pt x="6779724" y="2497595"/>
                    <a:pt x="6779724" y="2461006"/>
                  </a:cubicBezTo>
                  <a:cubicBezTo>
                    <a:pt x="6779724" y="2424417"/>
                    <a:pt x="6808748" y="2394756"/>
                    <a:pt x="6844552" y="2394756"/>
                  </a:cubicBezTo>
                  <a:cubicBezTo>
                    <a:pt x="6880356" y="2394756"/>
                    <a:pt x="6909380" y="2424417"/>
                    <a:pt x="6909380" y="2461006"/>
                  </a:cubicBezTo>
                  <a:cubicBezTo>
                    <a:pt x="6909380" y="2497595"/>
                    <a:pt x="6880356" y="2527256"/>
                    <a:pt x="6844552" y="2527256"/>
                  </a:cubicBezTo>
                  <a:close/>
                  <a:moveTo>
                    <a:pt x="6645932" y="2527256"/>
                  </a:moveTo>
                  <a:cubicBezTo>
                    <a:pt x="6610128" y="2527256"/>
                    <a:pt x="6581104" y="2497595"/>
                    <a:pt x="6581104" y="2461006"/>
                  </a:cubicBezTo>
                  <a:cubicBezTo>
                    <a:pt x="6581104" y="2424417"/>
                    <a:pt x="6610128" y="2394756"/>
                    <a:pt x="6645932" y="2394756"/>
                  </a:cubicBezTo>
                  <a:cubicBezTo>
                    <a:pt x="6681734" y="2394756"/>
                    <a:pt x="6710758" y="2424417"/>
                    <a:pt x="6710758" y="2461006"/>
                  </a:cubicBezTo>
                  <a:cubicBezTo>
                    <a:pt x="6710758" y="2497595"/>
                    <a:pt x="6681734" y="2527256"/>
                    <a:pt x="6645932" y="2527256"/>
                  </a:cubicBezTo>
                  <a:close/>
                  <a:moveTo>
                    <a:pt x="5154763" y="2529274"/>
                  </a:moveTo>
                  <a:cubicBezTo>
                    <a:pt x="5118960" y="2529274"/>
                    <a:pt x="5089936" y="2499613"/>
                    <a:pt x="5089936" y="2463024"/>
                  </a:cubicBezTo>
                  <a:cubicBezTo>
                    <a:pt x="5089936" y="2426435"/>
                    <a:pt x="5118960" y="2396774"/>
                    <a:pt x="5154763" y="2396774"/>
                  </a:cubicBezTo>
                  <a:cubicBezTo>
                    <a:pt x="5190567" y="2396774"/>
                    <a:pt x="5219591" y="2426435"/>
                    <a:pt x="5219591" y="2463024"/>
                  </a:cubicBezTo>
                  <a:cubicBezTo>
                    <a:pt x="5219591" y="2499613"/>
                    <a:pt x="5190567" y="2529274"/>
                    <a:pt x="5154763" y="2529274"/>
                  </a:cubicBezTo>
                  <a:close/>
                  <a:moveTo>
                    <a:pt x="4970872" y="2529274"/>
                  </a:moveTo>
                  <a:cubicBezTo>
                    <a:pt x="4935068" y="2529274"/>
                    <a:pt x="4906044" y="2499613"/>
                    <a:pt x="4906044" y="2463024"/>
                  </a:cubicBezTo>
                  <a:cubicBezTo>
                    <a:pt x="4906044" y="2426435"/>
                    <a:pt x="4935068" y="2396774"/>
                    <a:pt x="4970872" y="2396774"/>
                  </a:cubicBezTo>
                  <a:cubicBezTo>
                    <a:pt x="5006676" y="2396774"/>
                    <a:pt x="5035700" y="2426435"/>
                    <a:pt x="5035700" y="2463024"/>
                  </a:cubicBezTo>
                  <a:cubicBezTo>
                    <a:pt x="5035700" y="2499613"/>
                    <a:pt x="5006676" y="2529274"/>
                    <a:pt x="4970872" y="2529274"/>
                  </a:cubicBezTo>
                  <a:close/>
                  <a:moveTo>
                    <a:pt x="4786980" y="2529274"/>
                  </a:moveTo>
                  <a:cubicBezTo>
                    <a:pt x="4751178" y="2529274"/>
                    <a:pt x="4722153" y="2499613"/>
                    <a:pt x="4722153" y="2463024"/>
                  </a:cubicBezTo>
                  <a:cubicBezTo>
                    <a:pt x="4722153" y="2426435"/>
                    <a:pt x="4751178" y="2396774"/>
                    <a:pt x="4786980" y="2396774"/>
                  </a:cubicBezTo>
                  <a:cubicBezTo>
                    <a:pt x="4822784" y="2396774"/>
                    <a:pt x="4851808" y="2426435"/>
                    <a:pt x="4851808" y="2463024"/>
                  </a:cubicBezTo>
                  <a:cubicBezTo>
                    <a:pt x="4851808" y="2499613"/>
                    <a:pt x="4822784" y="2529274"/>
                    <a:pt x="4786980" y="2529274"/>
                  </a:cubicBezTo>
                  <a:close/>
                  <a:moveTo>
                    <a:pt x="4603090" y="2529274"/>
                  </a:moveTo>
                  <a:cubicBezTo>
                    <a:pt x="4567286" y="2529274"/>
                    <a:pt x="4538262" y="2499613"/>
                    <a:pt x="4538262" y="2463024"/>
                  </a:cubicBezTo>
                  <a:cubicBezTo>
                    <a:pt x="4538262" y="2426435"/>
                    <a:pt x="4567286" y="2396774"/>
                    <a:pt x="4603090" y="2396774"/>
                  </a:cubicBezTo>
                  <a:cubicBezTo>
                    <a:pt x="4638893" y="2396774"/>
                    <a:pt x="4667918" y="2426435"/>
                    <a:pt x="4667918" y="2463024"/>
                  </a:cubicBezTo>
                  <a:cubicBezTo>
                    <a:pt x="4667918" y="2499613"/>
                    <a:pt x="4638893" y="2529274"/>
                    <a:pt x="4603090" y="2529274"/>
                  </a:cubicBezTo>
                  <a:close/>
                  <a:moveTo>
                    <a:pt x="4419198" y="2529274"/>
                  </a:moveTo>
                  <a:cubicBezTo>
                    <a:pt x="4383395" y="2529274"/>
                    <a:pt x="4354371" y="2499613"/>
                    <a:pt x="4354371" y="2463024"/>
                  </a:cubicBezTo>
                  <a:cubicBezTo>
                    <a:pt x="4354371" y="2426435"/>
                    <a:pt x="4383395" y="2396774"/>
                    <a:pt x="4419198" y="2396774"/>
                  </a:cubicBezTo>
                  <a:cubicBezTo>
                    <a:pt x="4455002" y="2396774"/>
                    <a:pt x="4484026" y="2426435"/>
                    <a:pt x="4484026" y="2463024"/>
                  </a:cubicBezTo>
                  <a:cubicBezTo>
                    <a:pt x="4484026" y="2499613"/>
                    <a:pt x="4455002" y="2529274"/>
                    <a:pt x="4419198" y="2529274"/>
                  </a:cubicBezTo>
                  <a:close/>
                  <a:moveTo>
                    <a:pt x="4235307" y="2529274"/>
                  </a:moveTo>
                  <a:cubicBezTo>
                    <a:pt x="4199503" y="2529274"/>
                    <a:pt x="4170479" y="2499613"/>
                    <a:pt x="4170479" y="2463024"/>
                  </a:cubicBezTo>
                  <a:cubicBezTo>
                    <a:pt x="4170479" y="2426435"/>
                    <a:pt x="4199503" y="2396774"/>
                    <a:pt x="4235307" y="2396774"/>
                  </a:cubicBezTo>
                  <a:cubicBezTo>
                    <a:pt x="4271110" y="2396774"/>
                    <a:pt x="4300134" y="2426435"/>
                    <a:pt x="4300134" y="2463024"/>
                  </a:cubicBezTo>
                  <a:cubicBezTo>
                    <a:pt x="4300134" y="2499613"/>
                    <a:pt x="4271110" y="2529274"/>
                    <a:pt x="4235307" y="2529274"/>
                  </a:cubicBezTo>
                  <a:close/>
                  <a:moveTo>
                    <a:pt x="4036685" y="2529274"/>
                  </a:moveTo>
                  <a:cubicBezTo>
                    <a:pt x="4000883" y="2529274"/>
                    <a:pt x="3971858" y="2499613"/>
                    <a:pt x="3971858" y="2463024"/>
                  </a:cubicBezTo>
                  <a:cubicBezTo>
                    <a:pt x="3971858" y="2426435"/>
                    <a:pt x="4000883" y="2396774"/>
                    <a:pt x="4036685" y="2396774"/>
                  </a:cubicBezTo>
                  <a:cubicBezTo>
                    <a:pt x="4072489" y="2396774"/>
                    <a:pt x="4101513" y="2426435"/>
                    <a:pt x="4101513" y="2463024"/>
                  </a:cubicBezTo>
                  <a:cubicBezTo>
                    <a:pt x="4101513" y="2499613"/>
                    <a:pt x="4072489" y="2529274"/>
                    <a:pt x="4036685" y="2529274"/>
                  </a:cubicBezTo>
                  <a:close/>
                  <a:moveTo>
                    <a:pt x="1193489" y="2532302"/>
                  </a:moveTo>
                  <a:cubicBezTo>
                    <a:pt x="1157685" y="2532302"/>
                    <a:pt x="1128661" y="2502641"/>
                    <a:pt x="1128661" y="2466052"/>
                  </a:cubicBezTo>
                  <a:cubicBezTo>
                    <a:pt x="1128661" y="2429463"/>
                    <a:pt x="1157685" y="2399802"/>
                    <a:pt x="1193489" y="2399802"/>
                  </a:cubicBezTo>
                  <a:cubicBezTo>
                    <a:pt x="1229293" y="2399802"/>
                    <a:pt x="1258318" y="2429463"/>
                    <a:pt x="1258318" y="2466052"/>
                  </a:cubicBezTo>
                  <a:cubicBezTo>
                    <a:pt x="1258318" y="2502641"/>
                    <a:pt x="1229293" y="2532302"/>
                    <a:pt x="1193489" y="2532302"/>
                  </a:cubicBezTo>
                  <a:close/>
                  <a:moveTo>
                    <a:pt x="1009598" y="2532302"/>
                  </a:moveTo>
                  <a:cubicBezTo>
                    <a:pt x="973794" y="2532302"/>
                    <a:pt x="944771" y="2502641"/>
                    <a:pt x="944771" y="2466052"/>
                  </a:cubicBezTo>
                  <a:cubicBezTo>
                    <a:pt x="944771" y="2429463"/>
                    <a:pt x="973794" y="2399802"/>
                    <a:pt x="1009598" y="2399802"/>
                  </a:cubicBezTo>
                  <a:cubicBezTo>
                    <a:pt x="1045401" y="2399802"/>
                    <a:pt x="1074426" y="2429463"/>
                    <a:pt x="1074426" y="2466052"/>
                  </a:cubicBezTo>
                  <a:cubicBezTo>
                    <a:pt x="1074426" y="2502641"/>
                    <a:pt x="1045401" y="2532302"/>
                    <a:pt x="1009598" y="2532302"/>
                  </a:cubicBezTo>
                  <a:close/>
                  <a:moveTo>
                    <a:pt x="825706" y="2532302"/>
                  </a:moveTo>
                  <a:cubicBezTo>
                    <a:pt x="789903" y="2532302"/>
                    <a:pt x="760879" y="2502641"/>
                    <a:pt x="760879" y="2466052"/>
                  </a:cubicBezTo>
                  <a:cubicBezTo>
                    <a:pt x="760879" y="2429463"/>
                    <a:pt x="789903" y="2399802"/>
                    <a:pt x="825706" y="2399802"/>
                  </a:cubicBezTo>
                  <a:cubicBezTo>
                    <a:pt x="861511" y="2399802"/>
                    <a:pt x="890533" y="2429463"/>
                    <a:pt x="890533" y="2466052"/>
                  </a:cubicBezTo>
                  <a:cubicBezTo>
                    <a:pt x="890533" y="2502641"/>
                    <a:pt x="861511" y="2532302"/>
                    <a:pt x="825706" y="2532302"/>
                  </a:cubicBezTo>
                  <a:close/>
                  <a:moveTo>
                    <a:pt x="641815" y="2532302"/>
                  </a:moveTo>
                  <a:cubicBezTo>
                    <a:pt x="606012" y="2532302"/>
                    <a:pt x="576988" y="2502641"/>
                    <a:pt x="576988" y="2466052"/>
                  </a:cubicBezTo>
                  <a:cubicBezTo>
                    <a:pt x="576988" y="2429463"/>
                    <a:pt x="606012" y="2399802"/>
                    <a:pt x="641815" y="2399802"/>
                  </a:cubicBezTo>
                  <a:cubicBezTo>
                    <a:pt x="677619" y="2399802"/>
                    <a:pt x="706642" y="2429463"/>
                    <a:pt x="706642" y="2466052"/>
                  </a:cubicBezTo>
                  <a:cubicBezTo>
                    <a:pt x="706642" y="2502641"/>
                    <a:pt x="677619" y="2532302"/>
                    <a:pt x="641815" y="2532302"/>
                  </a:cubicBezTo>
                  <a:close/>
                  <a:moveTo>
                    <a:pt x="457924" y="2532302"/>
                  </a:moveTo>
                  <a:cubicBezTo>
                    <a:pt x="422121" y="2532302"/>
                    <a:pt x="393096" y="2502641"/>
                    <a:pt x="393096" y="2466052"/>
                  </a:cubicBezTo>
                  <a:cubicBezTo>
                    <a:pt x="393096" y="2429463"/>
                    <a:pt x="422121" y="2399802"/>
                    <a:pt x="457924" y="2399802"/>
                  </a:cubicBezTo>
                  <a:cubicBezTo>
                    <a:pt x="493726" y="2399802"/>
                    <a:pt x="522751" y="2429463"/>
                    <a:pt x="522751" y="2466052"/>
                  </a:cubicBezTo>
                  <a:cubicBezTo>
                    <a:pt x="522751" y="2502641"/>
                    <a:pt x="493726" y="2532302"/>
                    <a:pt x="457924" y="2532302"/>
                  </a:cubicBezTo>
                  <a:close/>
                  <a:moveTo>
                    <a:pt x="6467704" y="2739813"/>
                  </a:moveTo>
                  <a:cubicBezTo>
                    <a:pt x="6431900" y="2739813"/>
                    <a:pt x="6402876" y="2710152"/>
                    <a:pt x="6402876" y="2673563"/>
                  </a:cubicBezTo>
                  <a:cubicBezTo>
                    <a:pt x="6402876" y="2636974"/>
                    <a:pt x="6431900" y="2607313"/>
                    <a:pt x="6467704" y="2607313"/>
                  </a:cubicBezTo>
                  <a:cubicBezTo>
                    <a:pt x="6503507" y="2607313"/>
                    <a:pt x="6532532" y="2636974"/>
                    <a:pt x="6532532" y="2673563"/>
                  </a:cubicBezTo>
                  <a:cubicBezTo>
                    <a:pt x="6532532" y="2710152"/>
                    <a:pt x="6503507" y="2739813"/>
                    <a:pt x="6467704" y="2739813"/>
                  </a:cubicBezTo>
                  <a:close/>
                  <a:moveTo>
                    <a:pt x="6283812" y="2739813"/>
                  </a:moveTo>
                  <a:cubicBezTo>
                    <a:pt x="6248009" y="2739813"/>
                    <a:pt x="6218984" y="2710152"/>
                    <a:pt x="6218984" y="2673563"/>
                  </a:cubicBezTo>
                  <a:cubicBezTo>
                    <a:pt x="6218984" y="2636974"/>
                    <a:pt x="6248009" y="2607313"/>
                    <a:pt x="6283812" y="2607313"/>
                  </a:cubicBezTo>
                  <a:cubicBezTo>
                    <a:pt x="6319616" y="2607313"/>
                    <a:pt x="6348640" y="2636974"/>
                    <a:pt x="6348640" y="2673563"/>
                  </a:cubicBezTo>
                  <a:cubicBezTo>
                    <a:pt x="6348640" y="2710152"/>
                    <a:pt x="6319616" y="2739813"/>
                    <a:pt x="6283812" y="2739813"/>
                  </a:cubicBezTo>
                  <a:close/>
                  <a:moveTo>
                    <a:pt x="6099922" y="2739813"/>
                  </a:moveTo>
                  <a:cubicBezTo>
                    <a:pt x="6064118" y="2739813"/>
                    <a:pt x="6035094" y="2710152"/>
                    <a:pt x="6035094" y="2673563"/>
                  </a:cubicBezTo>
                  <a:cubicBezTo>
                    <a:pt x="6035094" y="2636974"/>
                    <a:pt x="6064118" y="2607313"/>
                    <a:pt x="6099922" y="2607313"/>
                  </a:cubicBezTo>
                  <a:cubicBezTo>
                    <a:pt x="6135725" y="2607313"/>
                    <a:pt x="6164749" y="2636974"/>
                    <a:pt x="6164749" y="2673563"/>
                  </a:cubicBezTo>
                  <a:cubicBezTo>
                    <a:pt x="6164749" y="2710152"/>
                    <a:pt x="6135725" y="2739813"/>
                    <a:pt x="6099922" y="2739813"/>
                  </a:cubicBezTo>
                  <a:close/>
                  <a:moveTo>
                    <a:pt x="5916030" y="2739813"/>
                  </a:moveTo>
                  <a:cubicBezTo>
                    <a:pt x="5880227" y="2739813"/>
                    <a:pt x="5851202" y="2710152"/>
                    <a:pt x="5851202" y="2673563"/>
                  </a:cubicBezTo>
                  <a:cubicBezTo>
                    <a:pt x="5851202" y="2636974"/>
                    <a:pt x="5880227" y="2607313"/>
                    <a:pt x="5916030" y="2607313"/>
                  </a:cubicBezTo>
                  <a:cubicBezTo>
                    <a:pt x="5951834" y="2607313"/>
                    <a:pt x="5980858" y="2636974"/>
                    <a:pt x="5980858" y="2673563"/>
                  </a:cubicBezTo>
                  <a:cubicBezTo>
                    <a:pt x="5980858" y="2710152"/>
                    <a:pt x="5951834" y="2739813"/>
                    <a:pt x="5916030" y="2739813"/>
                  </a:cubicBezTo>
                  <a:close/>
                  <a:moveTo>
                    <a:pt x="5732139" y="2739813"/>
                  </a:moveTo>
                  <a:cubicBezTo>
                    <a:pt x="5696335" y="2739813"/>
                    <a:pt x="5667311" y="2710152"/>
                    <a:pt x="5667311" y="2673563"/>
                  </a:cubicBezTo>
                  <a:cubicBezTo>
                    <a:pt x="5667311" y="2636974"/>
                    <a:pt x="5696335" y="2607313"/>
                    <a:pt x="5732139" y="2607313"/>
                  </a:cubicBezTo>
                  <a:cubicBezTo>
                    <a:pt x="5767941" y="2607313"/>
                    <a:pt x="5796966" y="2636974"/>
                    <a:pt x="5796966" y="2673563"/>
                  </a:cubicBezTo>
                  <a:cubicBezTo>
                    <a:pt x="5796966" y="2710152"/>
                    <a:pt x="5767941" y="2739813"/>
                    <a:pt x="5732139" y="2739813"/>
                  </a:cubicBezTo>
                  <a:close/>
                  <a:moveTo>
                    <a:pt x="5548247" y="2739813"/>
                  </a:moveTo>
                  <a:cubicBezTo>
                    <a:pt x="5512443" y="2739813"/>
                    <a:pt x="5483419" y="2710152"/>
                    <a:pt x="5483419" y="2673563"/>
                  </a:cubicBezTo>
                  <a:cubicBezTo>
                    <a:pt x="5483419" y="2636974"/>
                    <a:pt x="5512443" y="2607313"/>
                    <a:pt x="5548247" y="2607313"/>
                  </a:cubicBezTo>
                  <a:cubicBezTo>
                    <a:pt x="5584051" y="2607313"/>
                    <a:pt x="5613075" y="2636974"/>
                    <a:pt x="5613075" y="2673563"/>
                  </a:cubicBezTo>
                  <a:cubicBezTo>
                    <a:pt x="5613075" y="2710152"/>
                    <a:pt x="5584051" y="2739813"/>
                    <a:pt x="5548247" y="2739813"/>
                  </a:cubicBezTo>
                  <a:close/>
                  <a:moveTo>
                    <a:pt x="5349627" y="2739813"/>
                  </a:moveTo>
                  <a:cubicBezTo>
                    <a:pt x="5313823" y="2739813"/>
                    <a:pt x="5284799" y="2710152"/>
                    <a:pt x="5284799" y="2673563"/>
                  </a:cubicBezTo>
                  <a:cubicBezTo>
                    <a:pt x="5284799" y="2636974"/>
                    <a:pt x="5313823" y="2607313"/>
                    <a:pt x="5349627" y="2607313"/>
                  </a:cubicBezTo>
                  <a:cubicBezTo>
                    <a:pt x="5385430" y="2607313"/>
                    <a:pt x="5414454" y="2636974"/>
                    <a:pt x="5414454" y="2673563"/>
                  </a:cubicBezTo>
                  <a:cubicBezTo>
                    <a:pt x="5414454" y="2710152"/>
                    <a:pt x="5385430" y="2739813"/>
                    <a:pt x="5349627" y="2739813"/>
                  </a:cubicBezTo>
                  <a:close/>
                  <a:moveTo>
                    <a:pt x="3852532" y="2741831"/>
                  </a:moveTo>
                  <a:cubicBezTo>
                    <a:pt x="3816729" y="2741831"/>
                    <a:pt x="3787704" y="2712170"/>
                    <a:pt x="3787704" y="2675581"/>
                  </a:cubicBezTo>
                  <a:cubicBezTo>
                    <a:pt x="3787704" y="2638992"/>
                    <a:pt x="3816729" y="2609331"/>
                    <a:pt x="3852532" y="2609331"/>
                  </a:cubicBezTo>
                  <a:cubicBezTo>
                    <a:pt x="3888335" y="2609331"/>
                    <a:pt x="3917359" y="2638992"/>
                    <a:pt x="3917359" y="2675581"/>
                  </a:cubicBezTo>
                  <a:cubicBezTo>
                    <a:pt x="3917359" y="2712170"/>
                    <a:pt x="3888335" y="2741831"/>
                    <a:pt x="3852532" y="2741831"/>
                  </a:cubicBezTo>
                  <a:close/>
                  <a:moveTo>
                    <a:pt x="3668641" y="2741831"/>
                  </a:moveTo>
                  <a:cubicBezTo>
                    <a:pt x="3632837" y="2741831"/>
                    <a:pt x="3603813" y="2712170"/>
                    <a:pt x="3603813" y="2675581"/>
                  </a:cubicBezTo>
                  <a:cubicBezTo>
                    <a:pt x="3603813" y="2638992"/>
                    <a:pt x="3632837" y="2609331"/>
                    <a:pt x="3668641" y="2609331"/>
                  </a:cubicBezTo>
                  <a:cubicBezTo>
                    <a:pt x="3704444" y="2609331"/>
                    <a:pt x="3733469" y="2638992"/>
                    <a:pt x="3733469" y="2675581"/>
                  </a:cubicBezTo>
                  <a:cubicBezTo>
                    <a:pt x="3733469" y="2712170"/>
                    <a:pt x="3704444" y="2741831"/>
                    <a:pt x="3668641" y="2741831"/>
                  </a:cubicBezTo>
                  <a:close/>
                  <a:moveTo>
                    <a:pt x="3484750" y="2741831"/>
                  </a:moveTo>
                  <a:cubicBezTo>
                    <a:pt x="3448946" y="2741831"/>
                    <a:pt x="3419922" y="2712170"/>
                    <a:pt x="3419922" y="2675581"/>
                  </a:cubicBezTo>
                  <a:cubicBezTo>
                    <a:pt x="3419922" y="2638992"/>
                    <a:pt x="3448946" y="2609331"/>
                    <a:pt x="3484750" y="2609331"/>
                  </a:cubicBezTo>
                  <a:cubicBezTo>
                    <a:pt x="3520553" y="2609331"/>
                    <a:pt x="3549577" y="2638992"/>
                    <a:pt x="3549577" y="2675581"/>
                  </a:cubicBezTo>
                  <a:cubicBezTo>
                    <a:pt x="3549577" y="2712170"/>
                    <a:pt x="3520553" y="2741831"/>
                    <a:pt x="3484750" y="2741831"/>
                  </a:cubicBezTo>
                  <a:close/>
                  <a:moveTo>
                    <a:pt x="3300858" y="2741831"/>
                  </a:moveTo>
                  <a:cubicBezTo>
                    <a:pt x="3265054" y="2741831"/>
                    <a:pt x="3236030" y="2712170"/>
                    <a:pt x="3236030" y="2675581"/>
                  </a:cubicBezTo>
                  <a:cubicBezTo>
                    <a:pt x="3236030" y="2638992"/>
                    <a:pt x="3265054" y="2609331"/>
                    <a:pt x="3300858" y="2609331"/>
                  </a:cubicBezTo>
                  <a:cubicBezTo>
                    <a:pt x="3336662" y="2609331"/>
                    <a:pt x="3365686" y="2638992"/>
                    <a:pt x="3365686" y="2675581"/>
                  </a:cubicBezTo>
                  <a:cubicBezTo>
                    <a:pt x="3365686" y="2712170"/>
                    <a:pt x="3336662" y="2741831"/>
                    <a:pt x="3300858" y="2741831"/>
                  </a:cubicBezTo>
                  <a:close/>
                  <a:moveTo>
                    <a:pt x="3116966" y="2741831"/>
                  </a:moveTo>
                  <a:cubicBezTo>
                    <a:pt x="3081163" y="2741831"/>
                    <a:pt x="3052138" y="2712170"/>
                    <a:pt x="3052138" y="2675581"/>
                  </a:cubicBezTo>
                  <a:cubicBezTo>
                    <a:pt x="3052138" y="2638992"/>
                    <a:pt x="3081163" y="2609331"/>
                    <a:pt x="3116966" y="2609331"/>
                  </a:cubicBezTo>
                  <a:cubicBezTo>
                    <a:pt x="3152769" y="2609331"/>
                    <a:pt x="3181793" y="2638992"/>
                    <a:pt x="3181793" y="2675581"/>
                  </a:cubicBezTo>
                  <a:cubicBezTo>
                    <a:pt x="3181793" y="2712170"/>
                    <a:pt x="3152769" y="2741831"/>
                    <a:pt x="3116966" y="2741831"/>
                  </a:cubicBezTo>
                  <a:close/>
                  <a:moveTo>
                    <a:pt x="2933075" y="2741831"/>
                  </a:moveTo>
                  <a:cubicBezTo>
                    <a:pt x="2897271" y="2741831"/>
                    <a:pt x="2868247" y="2712170"/>
                    <a:pt x="2868247" y="2675581"/>
                  </a:cubicBezTo>
                  <a:cubicBezTo>
                    <a:pt x="2868247" y="2638992"/>
                    <a:pt x="2897271" y="2609331"/>
                    <a:pt x="2933075" y="2609331"/>
                  </a:cubicBezTo>
                  <a:cubicBezTo>
                    <a:pt x="2968878" y="2609331"/>
                    <a:pt x="2997903" y="2638992"/>
                    <a:pt x="2997903" y="2675581"/>
                  </a:cubicBezTo>
                  <a:cubicBezTo>
                    <a:pt x="2997903" y="2712170"/>
                    <a:pt x="2968878" y="2741831"/>
                    <a:pt x="2933075" y="2741831"/>
                  </a:cubicBezTo>
                  <a:close/>
                  <a:moveTo>
                    <a:pt x="2734455" y="2741831"/>
                  </a:moveTo>
                  <a:cubicBezTo>
                    <a:pt x="2698651" y="2741831"/>
                    <a:pt x="2669627" y="2712170"/>
                    <a:pt x="2669627" y="2675581"/>
                  </a:cubicBezTo>
                  <a:cubicBezTo>
                    <a:pt x="2669627" y="2638992"/>
                    <a:pt x="2698651" y="2609331"/>
                    <a:pt x="2734455" y="2609331"/>
                  </a:cubicBezTo>
                  <a:cubicBezTo>
                    <a:pt x="2770258" y="2609331"/>
                    <a:pt x="2799282" y="2638992"/>
                    <a:pt x="2799282" y="2675581"/>
                  </a:cubicBezTo>
                  <a:cubicBezTo>
                    <a:pt x="2799282" y="2712170"/>
                    <a:pt x="2770258" y="2741831"/>
                    <a:pt x="2734455" y="2741831"/>
                  </a:cubicBezTo>
                  <a:close/>
                  <a:moveTo>
                    <a:pt x="2536058" y="2742840"/>
                  </a:moveTo>
                  <a:cubicBezTo>
                    <a:pt x="2500254" y="2742840"/>
                    <a:pt x="2471230" y="2713179"/>
                    <a:pt x="2471230" y="2676590"/>
                  </a:cubicBezTo>
                  <a:cubicBezTo>
                    <a:pt x="2471230" y="2640001"/>
                    <a:pt x="2500254" y="2610340"/>
                    <a:pt x="2536058" y="2610340"/>
                  </a:cubicBezTo>
                  <a:cubicBezTo>
                    <a:pt x="2571861" y="2610340"/>
                    <a:pt x="2600885" y="2640001"/>
                    <a:pt x="2600885" y="2676590"/>
                  </a:cubicBezTo>
                  <a:cubicBezTo>
                    <a:pt x="2600885" y="2713179"/>
                    <a:pt x="2571861" y="2742840"/>
                    <a:pt x="2536058" y="2742840"/>
                  </a:cubicBezTo>
                  <a:close/>
                  <a:moveTo>
                    <a:pt x="2352166" y="2742840"/>
                  </a:moveTo>
                  <a:cubicBezTo>
                    <a:pt x="2316362" y="2742840"/>
                    <a:pt x="2287338" y="2713179"/>
                    <a:pt x="2287338" y="2676590"/>
                  </a:cubicBezTo>
                  <a:cubicBezTo>
                    <a:pt x="2287338" y="2640001"/>
                    <a:pt x="2316362" y="2610340"/>
                    <a:pt x="2352166" y="2610340"/>
                  </a:cubicBezTo>
                  <a:cubicBezTo>
                    <a:pt x="2387970" y="2610340"/>
                    <a:pt x="2416994" y="2640001"/>
                    <a:pt x="2416994" y="2676590"/>
                  </a:cubicBezTo>
                  <a:cubicBezTo>
                    <a:pt x="2416994" y="2713179"/>
                    <a:pt x="2387970" y="2742840"/>
                    <a:pt x="2352166" y="2742840"/>
                  </a:cubicBezTo>
                  <a:close/>
                  <a:moveTo>
                    <a:pt x="2168275" y="2742840"/>
                  </a:moveTo>
                  <a:cubicBezTo>
                    <a:pt x="2132472" y="2742840"/>
                    <a:pt x="2103448" y="2713179"/>
                    <a:pt x="2103448" y="2676590"/>
                  </a:cubicBezTo>
                  <a:cubicBezTo>
                    <a:pt x="2103448" y="2640001"/>
                    <a:pt x="2132472" y="2610340"/>
                    <a:pt x="2168275" y="2610340"/>
                  </a:cubicBezTo>
                  <a:cubicBezTo>
                    <a:pt x="2204078" y="2610340"/>
                    <a:pt x="2233102" y="2640001"/>
                    <a:pt x="2233102" y="2676590"/>
                  </a:cubicBezTo>
                  <a:cubicBezTo>
                    <a:pt x="2233102" y="2713179"/>
                    <a:pt x="2204078" y="2742840"/>
                    <a:pt x="2168275" y="2742840"/>
                  </a:cubicBezTo>
                  <a:close/>
                  <a:moveTo>
                    <a:pt x="1984384" y="2742840"/>
                  </a:moveTo>
                  <a:cubicBezTo>
                    <a:pt x="1948580" y="2742840"/>
                    <a:pt x="1919556" y="2713179"/>
                    <a:pt x="1919556" y="2676590"/>
                  </a:cubicBezTo>
                  <a:cubicBezTo>
                    <a:pt x="1919556" y="2640001"/>
                    <a:pt x="1948580" y="2610340"/>
                    <a:pt x="1984384" y="2610340"/>
                  </a:cubicBezTo>
                  <a:cubicBezTo>
                    <a:pt x="2020187" y="2610340"/>
                    <a:pt x="2049212" y="2640001"/>
                    <a:pt x="2049212" y="2676590"/>
                  </a:cubicBezTo>
                  <a:cubicBezTo>
                    <a:pt x="2049212" y="2713179"/>
                    <a:pt x="2020187" y="2742840"/>
                    <a:pt x="1984384" y="2742840"/>
                  </a:cubicBezTo>
                  <a:close/>
                  <a:moveTo>
                    <a:pt x="1800493" y="2742840"/>
                  </a:moveTo>
                  <a:cubicBezTo>
                    <a:pt x="1764688" y="2742840"/>
                    <a:pt x="1735665" y="2713179"/>
                    <a:pt x="1735665" y="2676590"/>
                  </a:cubicBezTo>
                  <a:cubicBezTo>
                    <a:pt x="1735665" y="2640001"/>
                    <a:pt x="1764688" y="2610340"/>
                    <a:pt x="1800493" y="2610340"/>
                  </a:cubicBezTo>
                  <a:cubicBezTo>
                    <a:pt x="1836295" y="2610340"/>
                    <a:pt x="1865320" y="2640001"/>
                    <a:pt x="1865320" y="2676590"/>
                  </a:cubicBezTo>
                  <a:cubicBezTo>
                    <a:pt x="1865320" y="2713179"/>
                    <a:pt x="1836295" y="2742840"/>
                    <a:pt x="1800493" y="2742840"/>
                  </a:cubicBezTo>
                  <a:close/>
                  <a:moveTo>
                    <a:pt x="1616600" y="2742840"/>
                  </a:moveTo>
                  <a:cubicBezTo>
                    <a:pt x="1580797" y="2742840"/>
                    <a:pt x="1551773" y="2713179"/>
                    <a:pt x="1551773" y="2676590"/>
                  </a:cubicBezTo>
                  <a:cubicBezTo>
                    <a:pt x="1551773" y="2640001"/>
                    <a:pt x="1580797" y="2610340"/>
                    <a:pt x="1616600" y="2610340"/>
                  </a:cubicBezTo>
                  <a:cubicBezTo>
                    <a:pt x="1652404" y="2610340"/>
                    <a:pt x="1681428" y="2640001"/>
                    <a:pt x="1681428" y="2676590"/>
                  </a:cubicBezTo>
                  <a:cubicBezTo>
                    <a:pt x="1681428" y="2713179"/>
                    <a:pt x="1652404" y="2742840"/>
                    <a:pt x="1616600" y="2742840"/>
                  </a:cubicBezTo>
                  <a:close/>
                  <a:moveTo>
                    <a:pt x="1417981" y="2742840"/>
                  </a:moveTo>
                  <a:cubicBezTo>
                    <a:pt x="1382178" y="2742840"/>
                    <a:pt x="1353153" y="2713179"/>
                    <a:pt x="1353153" y="2676590"/>
                  </a:cubicBezTo>
                  <a:cubicBezTo>
                    <a:pt x="1353153" y="2640001"/>
                    <a:pt x="1382178" y="2610340"/>
                    <a:pt x="1417981" y="2610340"/>
                  </a:cubicBezTo>
                  <a:cubicBezTo>
                    <a:pt x="1453783" y="2610340"/>
                    <a:pt x="1482808" y="2640001"/>
                    <a:pt x="1482808" y="2676590"/>
                  </a:cubicBezTo>
                  <a:cubicBezTo>
                    <a:pt x="1482808" y="2713179"/>
                    <a:pt x="1453783" y="2742840"/>
                    <a:pt x="1417981" y="2742840"/>
                  </a:cubicBezTo>
                  <a:close/>
                  <a:moveTo>
                    <a:pt x="7036760" y="2744859"/>
                  </a:moveTo>
                  <a:cubicBezTo>
                    <a:pt x="7000958" y="2744859"/>
                    <a:pt x="6971933" y="2715198"/>
                    <a:pt x="6971933" y="2678609"/>
                  </a:cubicBezTo>
                  <a:cubicBezTo>
                    <a:pt x="6971933" y="2642020"/>
                    <a:pt x="7000958" y="2612359"/>
                    <a:pt x="7036760" y="2612359"/>
                  </a:cubicBezTo>
                  <a:cubicBezTo>
                    <a:pt x="7072564" y="2612359"/>
                    <a:pt x="7101588" y="2642020"/>
                    <a:pt x="7101588" y="2678609"/>
                  </a:cubicBezTo>
                  <a:cubicBezTo>
                    <a:pt x="7101588" y="2715198"/>
                    <a:pt x="7072564" y="2744859"/>
                    <a:pt x="7036760" y="2744859"/>
                  </a:cubicBezTo>
                  <a:close/>
                  <a:moveTo>
                    <a:pt x="6852870" y="2744859"/>
                  </a:moveTo>
                  <a:cubicBezTo>
                    <a:pt x="6817066" y="2744859"/>
                    <a:pt x="6788042" y="2715198"/>
                    <a:pt x="6788042" y="2678609"/>
                  </a:cubicBezTo>
                  <a:cubicBezTo>
                    <a:pt x="6788042" y="2642020"/>
                    <a:pt x="6817066" y="2612359"/>
                    <a:pt x="6852870" y="2612359"/>
                  </a:cubicBezTo>
                  <a:cubicBezTo>
                    <a:pt x="6888673" y="2612359"/>
                    <a:pt x="6917698" y="2642020"/>
                    <a:pt x="6917698" y="2678609"/>
                  </a:cubicBezTo>
                  <a:cubicBezTo>
                    <a:pt x="6917698" y="2715198"/>
                    <a:pt x="6888673" y="2744859"/>
                    <a:pt x="6852870" y="2744859"/>
                  </a:cubicBezTo>
                  <a:close/>
                  <a:moveTo>
                    <a:pt x="6654250" y="2744859"/>
                  </a:moveTo>
                  <a:cubicBezTo>
                    <a:pt x="6618446" y="2744859"/>
                    <a:pt x="6589422" y="2715198"/>
                    <a:pt x="6589422" y="2678609"/>
                  </a:cubicBezTo>
                  <a:cubicBezTo>
                    <a:pt x="6589422" y="2642020"/>
                    <a:pt x="6618446" y="2612359"/>
                    <a:pt x="6654250" y="2612359"/>
                  </a:cubicBezTo>
                  <a:cubicBezTo>
                    <a:pt x="6690052" y="2612359"/>
                    <a:pt x="6719076" y="2642020"/>
                    <a:pt x="6719076" y="2678609"/>
                  </a:cubicBezTo>
                  <a:cubicBezTo>
                    <a:pt x="6719076" y="2715198"/>
                    <a:pt x="6690052" y="2744859"/>
                    <a:pt x="6654250" y="2744859"/>
                  </a:cubicBezTo>
                  <a:close/>
                  <a:moveTo>
                    <a:pt x="5163081" y="2746877"/>
                  </a:moveTo>
                  <a:cubicBezTo>
                    <a:pt x="5127277" y="2746877"/>
                    <a:pt x="5098253" y="2717216"/>
                    <a:pt x="5098253" y="2680627"/>
                  </a:cubicBezTo>
                  <a:cubicBezTo>
                    <a:pt x="5098253" y="2644038"/>
                    <a:pt x="5127277" y="2614377"/>
                    <a:pt x="5163081" y="2614377"/>
                  </a:cubicBezTo>
                  <a:cubicBezTo>
                    <a:pt x="5198885" y="2614377"/>
                    <a:pt x="5227908" y="2644038"/>
                    <a:pt x="5227908" y="2680627"/>
                  </a:cubicBezTo>
                  <a:cubicBezTo>
                    <a:pt x="5227908" y="2717216"/>
                    <a:pt x="5198885" y="2746877"/>
                    <a:pt x="5163081" y="2746877"/>
                  </a:cubicBezTo>
                  <a:close/>
                  <a:moveTo>
                    <a:pt x="4979189" y="2746877"/>
                  </a:moveTo>
                  <a:cubicBezTo>
                    <a:pt x="4943387" y="2746877"/>
                    <a:pt x="4914362" y="2717216"/>
                    <a:pt x="4914362" y="2680627"/>
                  </a:cubicBezTo>
                  <a:cubicBezTo>
                    <a:pt x="4914362" y="2644038"/>
                    <a:pt x="4943387" y="2614377"/>
                    <a:pt x="4979189" y="2614377"/>
                  </a:cubicBezTo>
                  <a:cubicBezTo>
                    <a:pt x="5014993" y="2614377"/>
                    <a:pt x="5044017" y="2644038"/>
                    <a:pt x="5044017" y="2680627"/>
                  </a:cubicBezTo>
                  <a:cubicBezTo>
                    <a:pt x="5044017" y="2717216"/>
                    <a:pt x="5014993" y="2746877"/>
                    <a:pt x="4979189" y="2746877"/>
                  </a:cubicBezTo>
                  <a:close/>
                  <a:moveTo>
                    <a:pt x="4795299" y="2746877"/>
                  </a:moveTo>
                  <a:cubicBezTo>
                    <a:pt x="4759495" y="2746877"/>
                    <a:pt x="4730471" y="2717216"/>
                    <a:pt x="4730471" y="2680627"/>
                  </a:cubicBezTo>
                  <a:cubicBezTo>
                    <a:pt x="4730471" y="2644038"/>
                    <a:pt x="4759495" y="2614377"/>
                    <a:pt x="4795299" y="2614377"/>
                  </a:cubicBezTo>
                  <a:cubicBezTo>
                    <a:pt x="4831101" y="2614377"/>
                    <a:pt x="4860125" y="2644038"/>
                    <a:pt x="4860125" y="2680627"/>
                  </a:cubicBezTo>
                  <a:cubicBezTo>
                    <a:pt x="4860125" y="2717216"/>
                    <a:pt x="4831101" y="2746877"/>
                    <a:pt x="4795299" y="2746877"/>
                  </a:cubicBezTo>
                  <a:close/>
                  <a:moveTo>
                    <a:pt x="4611407" y="2746877"/>
                  </a:moveTo>
                  <a:cubicBezTo>
                    <a:pt x="4575603" y="2746877"/>
                    <a:pt x="4546580" y="2717216"/>
                    <a:pt x="4546580" y="2680627"/>
                  </a:cubicBezTo>
                  <a:cubicBezTo>
                    <a:pt x="4546580" y="2644038"/>
                    <a:pt x="4575603" y="2614377"/>
                    <a:pt x="4611407" y="2614377"/>
                  </a:cubicBezTo>
                  <a:cubicBezTo>
                    <a:pt x="4647210" y="2614377"/>
                    <a:pt x="4676235" y="2644038"/>
                    <a:pt x="4676235" y="2680627"/>
                  </a:cubicBezTo>
                  <a:cubicBezTo>
                    <a:pt x="4676235" y="2717216"/>
                    <a:pt x="4647210" y="2746877"/>
                    <a:pt x="4611407" y="2746877"/>
                  </a:cubicBezTo>
                  <a:close/>
                  <a:moveTo>
                    <a:pt x="4427515" y="2746877"/>
                  </a:moveTo>
                  <a:cubicBezTo>
                    <a:pt x="4391711" y="2746877"/>
                    <a:pt x="4362687" y="2717216"/>
                    <a:pt x="4362687" y="2680627"/>
                  </a:cubicBezTo>
                  <a:cubicBezTo>
                    <a:pt x="4362687" y="2644038"/>
                    <a:pt x="4391711" y="2614377"/>
                    <a:pt x="4427515" y="2614377"/>
                  </a:cubicBezTo>
                  <a:cubicBezTo>
                    <a:pt x="4463318" y="2614377"/>
                    <a:pt x="4492342" y="2644038"/>
                    <a:pt x="4492342" y="2680627"/>
                  </a:cubicBezTo>
                  <a:cubicBezTo>
                    <a:pt x="4492342" y="2717216"/>
                    <a:pt x="4463318" y="2746877"/>
                    <a:pt x="4427515" y="2746877"/>
                  </a:cubicBezTo>
                  <a:close/>
                  <a:moveTo>
                    <a:pt x="4243623" y="2746877"/>
                  </a:moveTo>
                  <a:cubicBezTo>
                    <a:pt x="4207820" y="2746877"/>
                    <a:pt x="4178795" y="2717216"/>
                    <a:pt x="4178795" y="2680627"/>
                  </a:cubicBezTo>
                  <a:cubicBezTo>
                    <a:pt x="4178795" y="2644038"/>
                    <a:pt x="4207820" y="2614377"/>
                    <a:pt x="4243623" y="2614377"/>
                  </a:cubicBezTo>
                  <a:cubicBezTo>
                    <a:pt x="4279427" y="2614377"/>
                    <a:pt x="4308451" y="2644038"/>
                    <a:pt x="4308451" y="2680627"/>
                  </a:cubicBezTo>
                  <a:cubicBezTo>
                    <a:pt x="4308451" y="2717216"/>
                    <a:pt x="4279427" y="2746877"/>
                    <a:pt x="4243623" y="2746877"/>
                  </a:cubicBezTo>
                  <a:close/>
                  <a:moveTo>
                    <a:pt x="4045003" y="2746877"/>
                  </a:moveTo>
                  <a:cubicBezTo>
                    <a:pt x="4009200" y="2746877"/>
                    <a:pt x="3980176" y="2717216"/>
                    <a:pt x="3980176" y="2680627"/>
                  </a:cubicBezTo>
                  <a:cubicBezTo>
                    <a:pt x="3980176" y="2644038"/>
                    <a:pt x="4009200" y="2614377"/>
                    <a:pt x="4045003" y="2614377"/>
                  </a:cubicBezTo>
                  <a:cubicBezTo>
                    <a:pt x="4080806" y="2614377"/>
                    <a:pt x="4109830" y="2644038"/>
                    <a:pt x="4109830" y="2680627"/>
                  </a:cubicBezTo>
                  <a:cubicBezTo>
                    <a:pt x="4109830" y="2717216"/>
                    <a:pt x="4080806" y="2746877"/>
                    <a:pt x="4045003" y="2746877"/>
                  </a:cubicBezTo>
                  <a:close/>
                  <a:moveTo>
                    <a:pt x="1201806" y="2749905"/>
                  </a:moveTo>
                  <a:cubicBezTo>
                    <a:pt x="1166003" y="2749905"/>
                    <a:pt x="1136979" y="2720244"/>
                    <a:pt x="1136979" y="2683655"/>
                  </a:cubicBezTo>
                  <a:cubicBezTo>
                    <a:pt x="1136979" y="2647066"/>
                    <a:pt x="1166003" y="2617405"/>
                    <a:pt x="1201806" y="2617405"/>
                  </a:cubicBezTo>
                  <a:cubicBezTo>
                    <a:pt x="1237610" y="2617405"/>
                    <a:pt x="1266634" y="2647066"/>
                    <a:pt x="1266634" y="2683655"/>
                  </a:cubicBezTo>
                  <a:cubicBezTo>
                    <a:pt x="1266634" y="2720244"/>
                    <a:pt x="1237610" y="2749905"/>
                    <a:pt x="1201806" y="2749905"/>
                  </a:cubicBezTo>
                  <a:close/>
                  <a:moveTo>
                    <a:pt x="1017915" y="2749905"/>
                  </a:moveTo>
                  <a:cubicBezTo>
                    <a:pt x="982113" y="2749905"/>
                    <a:pt x="953087" y="2720244"/>
                    <a:pt x="953087" y="2683655"/>
                  </a:cubicBezTo>
                  <a:cubicBezTo>
                    <a:pt x="953087" y="2647066"/>
                    <a:pt x="982113" y="2617405"/>
                    <a:pt x="1017915" y="2617405"/>
                  </a:cubicBezTo>
                  <a:cubicBezTo>
                    <a:pt x="1053719" y="2617405"/>
                    <a:pt x="1082742" y="2647066"/>
                    <a:pt x="1082742" y="2683655"/>
                  </a:cubicBezTo>
                  <a:cubicBezTo>
                    <a:pt x="1082742" y="2720244"/>
                    <a:pt x="1053719" y="2749905"/>
                    <a:pt x="1017915" y="2749905"/>
                  </a:cubicBezTo>
                  <a:close/>
                  <a:moveTo>
                    <a:pt x="834023" y="2749905"/>
                  </a:moveTo>
                  <a:cubicBezTo>
                    <a:pt x="798220" y="2749905"/>
                    <a:pt x="769197" y="2720244"/>
                    <a:pt x="769197" y="2683655"/>
                  </a:cubicBezTo>
                  <a:cubicBezTo>
                    <a:pt x="769197" y="2647066"/>
                    <a:pt x="798220" y="2617405"/>
                    <a:pt x="834023" y="2617405"/>
                  </a:cubicBezTo>
                  <a:cubicBezTo>
                    <a:pt x="869827" y="2617405"/>
                    <a:pt x="898853" y="2647066"/>
                    <a:pt x="898853" y="2683655"/>
                  </a:cubicBezTo>
                  <a:cubicBezTo>
                    <a:pt x="898853" y="2720244"/>
                    <a:pt x="869827" y="2749905"/>
                    <a:pt x="834023" y="2749905"/>
                  </a:cubicBezTo>
                  <a:close/>
                  <a:moveTo>
                    <a:pt x="1097301" y="2827980"/>
                  </a:moveTo>
                  <a:lnTo>
                    <a:pt x="1417796" y="2827980"/>
                  </a:lnTo>
                  <a:lnTo>
                    <a:pt x="1417981" y="2827942"/>
                  </a:lnTo>
                  <a:lnTo>
                    <a:pt x="1418165" y="2827980"/>
                  </a:lnTo>
                  <a:lnTo>
                    <a:pt x="1616416" y="2827980"/>
                  </a:lnTo>
                  <a:lnTo>
                    <a:pt x="1616600" y="2827942"/>
                  </a:lnTo>
                  <a:lnTo>
                    <a:pt x="1616785" y="2827980"/>
                  </a:lnTo>
                  <a:lnTo>
                    <a:pt x="1800309" y="2827980"/>
                  </a:lnTo>
                  <a:lnTo>
                    <a:pt x="1800493" y="2827942"/>
                  </a:lnTo>
                  <a:lnTo>
                    <a:pt x="1800677" y="2827980"/>
                  </a:lnTo>
                  <a:lnTo>
                    <a:pt x="1984199" y="2827980"/>
                  </a:lnTo>
                  <a:lnTo>
                    <a:pt x="1984384" y="2827942"/>
                  </a:lnTo>
                  <a:lnTo>
                    <a:pt x="1984568" y="2827980"/>
                  </a:lnTo>
                  <a:lnTo>
                    <a:pt x="2168092" y="2827980"/>
                  </a:lnTo>
                  <a:lnTo>
                    <a:pt x="2168275" y="2827942"/>
                  </a:lnTo>
                  <a:lnTo>
                    <a:pt x="2168460" y="2827980"/>
                  </a:lnTo>
                  <a:lnTo>
                    <a:pt x="2351982" y="2827980"/>
                  </a:lnTo>
                  <a:lnTo>
                    <a:pt x="2352166" y="2827942"/>
                  </a:lnTo>
                  <a:lnTo>
                    <a:pt x="2352351" y="2827980"/>
                  </a:lnTo>
                  <a:lnTo>
                    <a:pt x="2535874" y="2827980"/>
                  </a:lnTo>
                  <a:lnTo>
                    <a:pt x="2536058" y="2827942"/>
                  </a:lnTo>
                  <a:lnTo>
                    <a:pt x="2536242" y="2827980"/>
                  </a:lnTo>
                  <a:lnTo>
                    <a:pt x="2729381" y="2827980"/>
                  </a:lnTo>
                  <a:lnTo>
                    <a:pt x="2734455" y="2826933"/>
                  </a:lnTo>
                  <a:lnTo>
                    <a:pt x="2739530" y="2827980"/>
                  </a:lnTo>
                  <a:lnTo>
                    <a:pt x="2928000" y="2827980"/>
                  </a:lnTo>
                  <a:lnTo>
                    <a:pt x="2933075" y="2826933"/>
                  </a:lnTo>
                  <a:lnTo>
                    <a:pt x="2938150" y="2827980"/>
                  </a:lnTo>
                  <a:lnTo>
                    <a:pt x="3111892" y="2827980"/>
                  </a:lnTo>
                  <a:lnTo>
                    <a:pt x="3116966" y="2826933"/>
                  </a:lnTo>
                  <a:lnTo>
                    <a:pt x="3122042" y="2827980"/>
                  </a:lnTo>
                  <a:lnTo>
                    <a:pt x="3295784" y="2827980"/>
                  </a:lnTo>
                  <a:lnTo>
                    <a:pt x="3300858" y="2826933"/>
                  </a:lnTo>
                  <a:lnTo>
                    <a:pt x="3305933" y="2827980"/>
                  </a:lnTo>
                  <a:lnTo>
                    <a:pt x="3479676" y="2827980"/>
                  </a:lnTo>
                  <a:lnTo>
                    <a:pt x="3484750" y="2826933"/>
                  </a:lnTo>
                  <a:lnTo>
                    <a:pt x="3489825" y="2827980"/>
                  </a:lnTo>
                  <a:lnTo>
                    <a:pt x="3663566" y="2827980"/>
                  </a:lnTo>
                  <a:lnTo>
                    <a:pt x="3668641" y="2826933"/>
                  </a:lnTo>
                  <a:lnTo>
                    <a:pt x="3673716" y="2827980"/>
                  </a:lnTo>
                  <a:lnTo>
                    <a:pt x="3847458" y="2827980"/>
                  </a:lnTo>
                  <a:lnTo>
                    <a:pt x="3852532" y="2826933"/>
                  </a:lnTo>
                  <a:lnTo>
                    <a:pt x="3857608" y="2827980"/>
                  </a:lnTo>
                  <a:lnTo>
                    <a:pt x="5334772" y="2827980"/>
                  </a:lnTo>
                  <a:lnTo>
                    <a:pt x="5349627" y="2824915"/>
                  </a:lnTo>
                  <a:lnTo>
                    <a:pt x="5364483" y="2827980"/>
                  </a:lnTo>
                  <a:lnTo>
                    <a:pt x="5533392" y="2827980"/>
                  </a:lnTo>
                  <a:lnTo>
                    <a:pt x="5548247" y="2824915"/>
                  </a:lnTo>
                  <a:lnTo>
                    <a:pt x="5563103" y="2827980"/>
                  </a:lnTo>
                  <a:lnTo>
                    <a:pt x="5717284" y="2827980"/>
                  </a:lnTo>
                  <a:lnTo>
                    <a:pt x="5732139" y="2824915"/>
                  </a:lnTo>
                  <a:lnTo>
                    <a:pt x="5746995" y="2827980"/>
                  </a:lnTo>
                  <a:lnTo>
                    <a:pt x="5901175" y="2827980"/>
                  </a:lnTo>
                  <a:lnTo>
                    <a:pt x="5916030" y="2824915"/>
                  </a:lnTo>
                  <a:lnTo>
                    <a:pt x="5930887" y="2827980"/>
                  </a:lnTo>
                  <a:lnTo>
                    <a:pt x="6085067" y="2827980"/>
                  </a:lnTo>
                  <a:lnTo>
                    <a:pt x="6099922" y="2824915"/>
                  </a:lnTo>
                  <a:lnTo>
                    <a:pt x="6114778" y="2827980"/>
                  </a:lnTo>
                  <a:lnTo>
                    <a:pt x="6268956" y="2827980"/>
                  </a:lnTo>
                  <a:lnTo>
                    <a:pt x="6283812" y="2824915"/>
                  </a:lnTo>
                  <a:lnTo>
                    <a:pt x="6298669" y="2827980"/>
                  </a:lnTo>
                  <a:lnTo>
                    <a:pt x="6452848" y="2827980"/>
                  </a:lnTo>
                  <a:lnTo>
                    <a:pt x="6467704" y="2824915"/>
                  </a:lnTo>
                  <a:lnTo>
                    <a:pt x="6482560" y="2827980"/>
                  </a:lnTo>
                  <a:lnTo>
                    <a:pt x="6755770" y="2827980"/>
                  </a:lnTo>
                  <a:cubicBezTo>
                    <a:pt x="6906588" y="2827980"/>
                    <a:pt x="7050268" y="2796970"/>
                    <a:pt x="7180952" y="2740892"/>
                  </a:cubicBezTo>
                  <a:lnTo>
                    <a:pt x="7190468" y="2736242"/>
                  </a:lnTo>
                  <a:lnTo>
                    <a:pt x="7174813" y="2725455"/>
                  </a:lnTo>
                  <a:cubicBezTo>
                    <a:pt x="7163080" y="2713466"/>
                    <a:pt x="7155825" y="2696903"/>
                    <a:pt x="7155825" y="2678609"/>
                  </a:cubicBezTo>
                  <a:cubicBezTo>
                    <a:pt x="7155825" y="2642020"/>
                    <a:pt x="7184849" y="2612359"/>
                    <a:pt x="7220653" y="2612359"/>
                  </a:cubicBezTo>
                  <a:cubicBezTo>
                    <a:pt x="7256456" y="2612359"/>
                    <a:pt x="7285480" y="2642020"/>
                    <a:pt x="7285480" y="2678609"/>
                  </a:cubicBezTo>
                  <a:lnTo>
                    <a:pt x="7283222" y="2690045"/>
                  </a:lnTo>
                  <a:lnTo>
                    <a:pt x="7345630" y="2651579"/>
                  </a:lnTo>
                  <a:lnTo>
                    <a:pt x="7358704" y="2631763"/>
                  </a:lnTo>
                  <a:cubicBezTo>
                    <a:pt x="7364570" y="2625769"/>
                    <a:pt x="7371555" y="2620918"/>
                    <a:pt x="7379310" y="2617565"/>
                  </a:cubicBezTo>
                  <a:lnTo>
                    <a:pt x="7400010" y="2613295"/>
                  </a:lnTo>
                  <a:lnTo>
                    <a:pt x="7450590" y="2574921"/>
                  </a:lnTo>
                  <a:cubicBezTo>
                    <a:pt x="7477564" y="2552336"/>
                    <a:pt x="7503452" y="2528464"/>
                    <a:pt x="7528161" y="2503396"/>
                  </a:cubicBezTo>
                  <a:lnTo>
                    <a:pt x="7529914" y="2501240"/>
                  </a:lnTo>
                  <a:lnTo>
                    <a:pt x="7520384" y="2486794"/>
                  </a:lnTo>
                  <a:cubicBezTo>
                    <a:pt x="7517103" y="2478867"/>
                    <a:pt x="7515289" y="2470153"/>
                    <a:pt x="7515289" y="2461006"/>
                  </a:cubicBezTo>
                  <a:cubicBezTo>
                    <a:pt x="7515289" y="2424417"/>
                    <a:pt x="7544314" y="2394756"/>
                    <a:pt x="7580117" y="2394756"/>
                  </a:cubicBezTo>
                  <a:cubicBezTo>
                    <a:pt x="7589068" y="2394756"/>
                    <a:pt x="7597595" y="2396610"/>
                    <a:pt x="7605352" y="2399962"/>
                  </a:cubicBezTo>
                  <a:lnTo>
                    <a:pt x="7609791" y="2403021"/>
                  </a:lnTo>
                  <a:lnTo>
                    <a:pt x="7661544" y="2339385"/>
                  </a:lnTo>
                  <a:lnTo>
                    <a:pt x="7702879" y="2262124"/>
                  </a:lnTo>
                  <a:lnTo>
                    <a:pt x="7699181" y="2243404"/>
                  </a:lnTo>
                  <a:cubicBezTo>
                    <a:pt x="7699181" y="2215962"/>
                    <a:pt x="7715506" y="2192417"/>
                    <a:pt x="7738774" y="2182360"/>
                  </a:cubicBezTo>
                  <a:lnTo>
                    <a:pt x="7746394" y="2180788"/>
                  </a:lnTo>
                  <a:lnTo>
                    <a:pt x="7762256" y="2151141"/>
                  </a:lnTo>
                  <a:lnTo>
                    <a:pt x="7770450" y="2128427"/>
                  </a:lnTo>
                  <a:lnTo>
                    <a:pt x="7759394" y="2130708"/>
                  </a:lnTo>
                  <a:cubicBezTo>
                    <a:pt x="7723590" y="2130708"/>
                    <a:pt x="7694566" y="2101047"/>
                    <a:pt x="7694566" y="2064458"/>
                  </a:cubicBezTo>
                  <a:cubicBezTo>
                    <a:pt x="7694566" y="2027869"/>
                    <a:pt x="7723590" y="1998208"/>
                    <a:pt x="7759394" y="1998208"/>
                  </a:cubicBezTo>
                  <a:cubicBezTo>
                    <a:pt x="7777296" y="1998208"/>
                    <a:pt x="7793504" y="2005623"/>
                    <a:pt x="7805234" y="2017612"/>
                  </a:cubicBezTo>
                  <a:lnTo>
                    <a:pt x="7806528" y="2019572"/>
                  </a:lnTo>
                  <a:lnTo>
                    <a:pt x="7825904" y="1943121"/>
                  </a:lnTo>
                  <a:cubicBezTo>
                    <a:pt x="7840454" y="1870980"/>
                    <a:pt x="7848096" y="1796285"/>
                    <a:pt x="7848096" y="1719780"/>
                  </a:cubicBezTo>
                  <a:lnTo>
                    <a:pt x="7848096" y="0"/>
                  </a:lnTo>
                  <a:lnTo>
                    <a:pt x="0" y="0"/>
                  </a:lnTo>
                  <a:lnTo>
                    <a:pt x="0" y="112045"/>
                  </a:lnTo>
                  <a:lnTo>
                    <a:pt x="2746" y="98148"/>
                  </a:lnTo>
                  <a:cubicBezTo>
                    <a:pt x="12587" y="74369"/>
                    <a:pt x="35628" y="57685"/>
                    <a:pt x="62479" y="57685"/>
                  </a:cubicBezTo>
                  <a:cubicBezTo>
                    <a:pt x="98283" y="57685"/>
                    <a:pt x="127307" y="87346"/>
                    <a:pt x="127307" y="123935"/>
                  </a:cubicBezTo>
                  <a:cubicBezTo>
                    <a:pt x="127307" y="160524"/>
                    <a:pt x="98283" y="190185"/>
                    <a:pt x="62479" y="190185"/>
                  </a:cubicBezTo>
                  <a:cubicBezTo>
                    <a:pt x="35628" y="190185"/>
                    <a:pt x="12587" y="173501"/>
                    <a:pt x="2746" y="149723"/>
                  </a:cubicBezTo>
                  <a:lnTo>
                    <a:pt x="0" y="135825"/>
                  </a:lnTo>
                  <a:lnTo>
                    <a:pt x="0" y="329647"/>
                  </a:lnTo>
                  <a:lnTo>
                    <a:pt x="2746" y="315750"/>
                  </a:lnTo>
                  <a:cubicBezTo>
                    <a:pt x="12587" y="291971"/>
                    <a:pt x="35628" y="275287"/>
                    <a:pt x="62479" y="275287"/>
                  </a:cubicBezTo>
                  <a:cubicBezTo>
                    <a:pt x="98283" y="275287"/>
                    <a:pt x="127307" y="304948"/>
                    <a:pt x="127307" y="341537"/>
                  </a:cubicBezTo>
                  <a:cubicBezTo>
                    <a:pt x="127307" y="378126"/>
                    <a:pt x="98283" y="407787"/>
                    <a:pt x="62479" y="407787"/>
                  </a:cubicBezTo>
                  <a:cubicBezTo>
                    <a:pt x="35628" y="407787"/>
                    <a:pt x="12587" y="391103"/>
                    <a:pt x="2746" y="367325"/>
                  </a:cubicBezTo>
                  <a:lnTo>
                    <a:pt x="0" y="353427"/>
                  </a:lnTo>
                  <a:lnTo>
                    <a:pt x="0" y="907336"/>
                  </a:lnTo>
                  <a:lnTo>
                    <a:pt x="4974" y="907336"/>
                  </a:lnTo>
                  <a:lnTo>
                    <a:pt x="4974" y="1719780"/>
                  </a:lnTo>
                  <a:lnTo>
                    <a:pt x="10427" y="1829337"/>
                  </a:lnTo>
                  <a:lnTo>
                    <a:pt x="11065" y="1826113"/>
                  </a:lnTo>
                  <a:cubicBezTo>
                    <a:pt x="20906" y="1802335"/>
                    <a:pt x="43944" y="1785651"/>
                    <a:pt x="70797" y="1785651"/>
                  </a:cubicBezTo>
                  <a:cubicBezTo>
                    <a:pt x="106601" y="1785651"/>
                    <a:pt x="135625" y="1815312"/>
                    <a:pt x="135625" y="1851901"/>
                  </a:cubicBezTo>
                  <a:cubicBezTo>
                    <a:pt x="135625" y="1888490"/>
                    <a:pt x="106601" y="1918151"/>
                    <a:pt x="70797" y="1918151"/>
                  </a:cubicBezTo>
                  <a:cubicBezTo>
                    <a:pt x="52895" y="1918151"/>
                    <a:pt x="36688" y="1910736"/>
                    <a:pt x="24957" y="1898747"/>
                  </a:cubicBezTo>
                  <a:lnTo>
                    <a:pt x="19172" y="1889978"/>
                  </a:lnTo>
                  <a:lnTo>
                    <a:pt x="27166" y="1943121"/>
                  </a:lnTo>
                  <a:lnTo>
                    <a:pt x="43999" y="2009538"/>
                  </a:lnTo>
                  <a:lnTo>
                    <a:pt x="45563" y="2008460"/>
                  </a:lnTo>
                  <a:cubicBezTo>
                    <a:pt x="53318" y="2005108"/>
                    <a:pt x="61846" y="2003254"/>
                    <a:pt x="70797" y="2003254"/>
                  </a:cubicBezTo>
                  <a:cubicBezTo>
                    <a:pt x="106601" y="2003254"/>
                    <a:pt x="135625" y="2032915"/>
                    <a:pt x="135625" y="2069504"/>
                  </a:cubicBezTo>
                  <a:cubicBezTo>
                    <a:pt x="135625" y="2096946"/>
                    <a:pt x="119299" y="2120490"/>
                    <a:pt x="96031" y="2130548"/>
                  </a:cubicBezTo>
                  <a:lnTo>
                    <a:pt x="84262" y="2132976"/>
                  </a:lnTo>
                  <a:lnTo>
                    <a:pt x="90814" y="2151141"/>
                  </a:lnTo>
                  <a:lnTo>
                    <a:pt x="115805" y="2197851"/>
                  </a:lnTo>
                  <a:lnTo>
                    <a:pt x="121252" y="2201604"/>
                  </a:lnTo>
                  <a:cubicBezTo>
                    <a:pt x="127118" y="2207599"/>
                    <a:pt x="131865" y="2214736"/>
                    <a:pt x="135145" y="2222662"/>
                  </a:cubicBezTo>
                  <a:lnTo>
                    <a:pt x="138697" y="2240639"/>
                  </a:lnTo>
                  <a:lnTo>
                    <a:pt x="191526" y="2339385"/>
                  </a:lnTo>
                  <a:lnTo>
                    <a:pt x="246297" y="2406732"/>
                  </a:lnTo>
                  <a:lnTo>
                    <a:pt x="248799" y="2405008"/>
                  </a:lnTo>
                  <a:cubicBezTo>
                    <a:pt x="256555" y="2401656"/>
                    <a:pt x="265082" y="2399802"/>
                    <a:pt x="274032" y="2399802"/>
                  </a:cubicBezTo>
                  <a:cubicBezTo>
                    <a:pt x="309836" y="2399802"/>
                    <a:pt x="338860" y="2429463"/>
                    <a:pt x="338860" y="2466052"/>
                  </a:cubicBezTo>
                  <a:cubicBezTo>
                    <a:pt x="338860" y="2475199"/>
                    <a:pt x="337046" y="2483913"/>
                    <a:pt x="333766" y="2491839"/>
                  </a:cubicBezTo>
                  <a:lnTo>
                    <a:pt x="325676" y="2504102"/>
                  </a:lnTo>
                  <a:lnTo>
                    <a:pt x="402480" y="2574921"/>
                  </a:lnTo>
                  <a:lnTo>
                    <a:pt x="460139" y="2618664"/>
                  </a:lnTo>
                  <a:lnTo>
                    <a:pt x="466240" y="2617405"/>
                  </a:lnTo>
                  <a:cubicBezTo>
                    <a:pt x="493093" y="2617405"/>
                    <a:pt x="516132" y="2634089"/>
                    <a:pt x="525974" y="2657867"/>
                  </a:cubicBezTo>
                  <a:lnTo>
                    <a:pt x="527129" y="2663715"/>
                  </a:lnTo>
                  <a:lnTo>
                    <a:pt x="576633" y="2694226"/>
                  </a:lnTo>
                  <a:lnTo>
                    <a:pt x="588545" y="2700047"/>
                  </a:lnTo>
                  <a:lnTo>
                    <a:pt x="585306" y="2683655"/>
                  </a:lnTo>
                  <a:cubicBezTo>
                    <a:pt x="585306" y="2647066"/>
                    <a:pt x="614329" y="2617405"/>
                    <a:pt x="650134" y="2617405"/>
                  </a:cubicBezTo>
                  <a:cubicBezTo>
                    <a:pt x="685937" y="2617405"/>
                    <a:pt x="714962" y="2647066"/>
                    <a:pt x="714962" y="2683655"/>
                  </a:cubicBezTo>
                  <a:cubicBezTo>
                    <a:pt x="714962" y="2701949"/>
                    <a:pt x="707706" y="2718512"/>
                    <a:pt x="695973" y="2730501"/>
                  </a:cubicBezTo>
                  <a:lnTo>
                    <a:pt x="677819" y="2743009"/>
                  </a:lnTo>
                  <a:lnTo>
                    <a:pt x="772476" y="2778157"/>
                  </a:lnTo>
                  <a:cubicBezTo>
                    <a:pt x="875089" y="2810537"/>
                    <a:pt x="984186" y="2827980"/>
                    <a:pt x="1097301" y="2827980"/>
                  </a:cubicBezTo>
                  <a:close/>
                </a:path>
              </a:pathLst>
            </a:custGeom>
            <a:solidFill>
              <a:srgbClr val="DED0AB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6"/>
            <p:cNvSpPr/>
            <p:nvPr/>
          </p:nvSpPr>
          <p:spPr>
            <a:xfrm rot="10800000" flipH="1">
              <a:off x="2350592" y="4001696"/>
              <a:ext cx="7887336" cy="1817763"/>
            </a:xfrm>
            <a:custGeom>
              <a:avLst/>
              <a:gdLst/>
              <a:ahLst/>
              <a:cxnLst/>
              <a:rect l="l" t="t" r="r" b="b"/>
              <a:pathLst>
                <a:path w="7848096" h="2036709" extrusionOk="0">
                  <a:moveTo>
                    <a:pt x="0" y="2036709"/>
                  </a:moveTo>
                  <a:lnTo>
                    <a:pt x="7848096" y="2036709"/>
                  </a:lnTo>
                  <a:lnTo>
                    <a:pt x="7848096" y="1920644"/>
                  </a:lnTo>
                  <a:lnTo>
                    <a:pt x="7843122" y="1920644"/>
                  </a:lnTo>
                  <a:lnTo>
                    <a:pt x="7843122" y="1108200"/>
                  </a:lnTo>
                  <a:cubicBezTo>
                    <a:pt x="7843122" y="496158"/>
                    <a:pt x="7354071" y="0"/>
                    <a:pt x="6750796" y="0"/>
                  </a:cubicBezTo>
                  <a:lnTo>
                    <a:pt x="1092327" y="0"/>
                  </a:lnTo>
                  <a:cubicBezTo>
                    <a:pt x="489051" y="0"/>
                    <a:pt x="0" y="496158"/>
                    <a:pt x="0" y="1108200"/>
                  </a:cubicBezTo>
                  <a:close/>
                </a:path>
              </a:pathLst>
            </a:custGeom>
            <a:solidFill>
              <a:srgbClr val="DED0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6"/>
            <p:cNvSpPr/>
            <p:nvPr/>
          </p:nvSpPr>
          <p:spPr>
            <a:xfrm rot="10800000" flipH="1">
              <a:off x="2502992" y="4155413"/>
              <a:ext cx="7573413" cy="1670101"/>
            </a:xfrm>
            <a:custGeom>
              <a:avLst/>
              <a:gdLst/>
              <a:ahLst/>
              <a:cxnLst/>
              <a:rect l="l" t="t" r="r" b="b"/>
              <a:pathLst>
                <a:path w="7848096" h="2036709" extrusionOk="0">
                  <a:moveTo>
                    <a:pt x="0" y="2036709"/>
                  </a:moveTo>
                  <a:lnTo>
                    <a:pt x="7848096" y="2036709"/>
                  </a:lnTo>
                  <a:lnTo>
                    <a:pt x="7848096" y="1920644"/>
                  </a:lnTo>
                  <a:lnTo>
                    <a:pt x="7843122" y="1920644"/>
                  </a:lnTo>
                  <a:lnTo>
                    <a:pt x="7843122" y="1108200"/>
                  </a:lnTo>
                  <a:cubicBezTo>
                    <a:pt x="7843122" y="496158"/>
                    <a:pt x="7354071" y="0"/>
                    <a:pt x="6750796" y="0"/>
                  </a:cubicBezTo>
                  <a:lnTo>
                    <a:pt x="1092327" y="0"/>
                  </a:lnTo>
                  <a:cubicBezTo>
                    <a:pt x="489051" y="0"/>
                    <a:pt x="0" y="496158"/>
                    <a:pt x="0" y="1108200"/>
                  </a:cubicBezTo>
                  <a:close/>
                </a:path>
              </a:pathLst>
            </a:custGeom>
            <a:solidFill>
              <a:srgbClr val="1E1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5" name="Google Shape;415;p16"/>
            <p:cNvGrpSpPr/>
            <p:nvPr/>
          </p:nvGrpSpPr>
          <p:grpSpPr>
            <a:xfrm>
              <a:off x="2833956" y="4372019"/>
              <a:ext cx="1647036" cy="1065742"/>
              <a:chOff x="2664476" y="3639433"/>
              <a:chExt cx="2355600" cy="1227955"/>
            </a:xfrm>
          </p:grpSpPr>
          <p:sp>
            <p:nvSpPr>
              <p:cNvPr id="416" name="Google Shape;416;p16"/>
              <p:cNvSpPr/>
              <p:nvPr/>
            </p:nvSpPr>
            <p:spPr>
              <a:xfrm>
                <a:off x="2664476" y="3639433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417;p16"/>
              <p:cNvSpPr/>
              <p:nvPr/>
            </p:nvSpPr>
            <p:spPr>
              <a:xfrm>
                <a:off x="2664476" y="3838092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2664476" y="4036751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16"/>
              <p:cNvSpPr/>
              <p:nvPr/>
            </p:nvSpPr>
            <p:spPr>
              <a:xfrm>
                <a:off x="2664476" y="4235410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16"/>
              <p:cNvSpPr/>
              <p:nvPr/>
            </p:nvSpPr>
            <p:spPr>
              <a:xfrm>
                <a:off x="2664476" y="4434069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2664476" y="4632728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16"/>
              <p:cNvSpPr/>
              <p:nvPr/>
            </p:nvSpPr>
            <p:spPr>
              <a:xfrm>
                <a:off x="2664476" y="4831388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3" name="Google Shape;423;p16"/>
            <p:cNvGrpSpPr/>
            <p:nvPr/>
          </p:nvGrpSpPr>
          <p:grpSpPr>
            <a:xfrm>
              <a:off x="8097307" y="4336694"/>
              <a:ext cx="1647036" cy="1065742"/>
              <a:chOff x="2664476" y="3639433"/>
              <a:chExt cx="2355600" cy="1227955"/>
            </a:xfrm>
          </p:grpSpPr>
          <p:sp>
            <p:nvSpPr>
              <p:cNvPr id="424" name="Google Shape;424;p16"/>
              <p:cNvSpPr/>
              <p:nvPr/>
            </p:nvSpPr>
            <p:spPr>
              <a:xfrm>
                <a:off x="2664476" y="3639433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16"/>
              <p:cNvSpPr/>
              <p:nvPr/>
            </p:nvSpPr>
            <p:spPr>
              <a:xfrm>
                <a:off x="2664476" y="3838092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16"/>
              <p:cNvSpPr/>
              <p:nvPr/>
            </p:nvSpPr>
            <p:spPr>
              <a:xfrm>
                <a:off x="2664476" y="4036751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2664476" y="4235410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16"/>
              <p:cNvSpPr/>
              <p:nvPr/>
            </p:nvSpPr>
            <p:spPr>
              <a:xfrm>
                <a:off x="2664476" y="4434069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16"/>
              <p:cNvSpPr/>
              <p:nvPr/>
            </p:nvSpPr>
            <p:spPr>
              <a:xfrm>
                <a:off x="2664476" y="4632728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2664476" y="4831388"/>
                <a:ext cx="2355600" cy="36000"/>
              </a:xfrm>
              <a:prstGeom prst="roundRect">
                <a:avLst>
                  <a:gd name="adj" fmla="val 50000"/>
                </a:avLst>
              </a:prstGeom>
              <a:solidFill>
                <a:srgbClr val="DED0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1" name="Google Shape;431;p16"/>
            <p:cNvSpPr/>
            <p:nvPr/>
          </p:nvSpPr>
          <p:spPr>
            <a:xfrm>
              <a:off x="3118649" y="4402443"/>
              <a:ext cx="1065900" cy="1023300"/>
            </a:xfrm>
            <a:prstGeom prst="ellipse">
              <a:avLst/>
            </a:prstGeom>
            <a:solidFill>
              <a:srgbClr val="E6D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3349773" y="4633566"/>
              <a:ext cx="604500" cy="580500"/>
            </a:xfrm>
            <a:prstGeom prst="ellipse">
              <a:avLst/>
            </a:prstGeom>
            <a:solidFill>
              <a:srgbClr val="B7A178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16"/>
            <p:cNvSpPr/>
            <p:nvPr/>
          </p:nvSpPr>
          <p:spPr>
            <a:xfrm>
              <a:off x="8382000" y="4342898"/>
              <a:ext cx="1065900" cy="1023300"/>
            </a:xfrm>
            <a:prstGeom prst="ellipse">
              <a:avLst/>
            </a:prstGeom>
            <a:solidFill>
              <a:srgbClr val="E6D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16"/>
            <p:cNvSpPr/>
            <p:nvPr/>
          </p:nvSpPr>
          <p:spPr>
            <a:xfrm>
              <a:off x="8613124" y="4574021"/>
              <a:ext cx="604500" cy="580500"/>
            </a:xfrm>
            <a:prstGeom prst="ellipse">
              <a:avLst/>
            </a:prstGeom>
            <a:solidFill>
              <a:srgbClr val="B7A178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5" name="Google Shape;435;p16"/>
            <p:cNvGrpSpPr/>
            <p:nvPr/>
          </p:nvGrpSpPr>
          <p:grpSpPr>
            <a:xfrm>
              <a:off x="4608333" y="4590169"/>
              <a:ext cx="3294300" cy="211800"/>
              <a:chOff x="7206198" y="-1707689"/>
              <a:chExt cx="3294300" cy="211800"/>
            </a:xfrm>
          </p:grpSpPr>
          <p:sp>
            <p:nvSpPr>
              <p:cNvPr id="436" name="Google Shape;436;p16"/>
              <p:cNvSpPr/>
              <p:nvPr/>
            </p:nvSpPr>
            <p:spPr>
              <a:xfrm>
                <a:off x="7206198" y="-1707689"/>
                <a:ext cx="3294300" cy="211800"/>
              </a:xfrm>
              <a:prstGeom prst="rect">
                <a:avLst/>
              </a:prstGeom>
              <a:solidFill>
                <a:srgbClr val="B9A67B"/>
              </a:solidFill>
              <a:ln w="41275" cap="flat" cmpd="sng">
                <a:solidFill>
                  <a:srgbClr val="53392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37" name="Google Shape;437;p16"/>
              <p:cNvGrpSpPr/>
              <p:nvPr/>
            </p:nvGrpSpPr>
            <p:grpSpPr>
              <a:xfrm>
                <a:off x="7321257" y="-1644104"/>
                <a:ext cx="3123028" cy="72000"/>
                <a:chOff x="7387869" y="-1056708"/>
                <a:chExt cx="3123028" cy="72000"/>
              </a:xfrm>
            </p:grpSpPr>
            <p:sp>
              <p:nvSpPr>
                <p:cNvPr id="438" name="Google Shape;438;p16"/>
                <p:cNvSpPr/>
                <p:nvPr/>
              </p:nvSpPr>
              <p:spPr>
                <a:xfrm>
                  <a:off x="738786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9" name="Google Shape;439;p16"/>
                <p:cNvSpPr/>
                <p:nvPr/>
              </p:nvSpPr>
              <p:spPr>
                <a:xfrm>
                  <a:off x="756734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0" name="Google Shape;440;p16"/>
                <p:cNvSpPr/>
                <p:nvPr/>
              </p:nvSpPr>
              <p:spPr>
                <a:xfrm>
                  <a:off x="774681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1" name="Google Shape;441;p16"/>
                <p:cNvSpPr/>
                <p:nvPr/>
              </p:nvSpPr>
              <p:spPr>
                <a:xfrm>
                  <a:off x="810575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2" name="Google Shape;442;p16"/>
                <p:cNvSpPr/>
                <p:nvPr/>
              </p:nvSpPr>
              <p:spPr>
                <a:xfrm>
                  <a:off x="792628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3" name="Google Shape;443;p16"/>
                <p:cNvSpPr/>
                <p:nvPr/>
              </p:nvSpPr>
              <p:spPr>
                <a:xfrm>
                  <a:off x="828522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4" name="Google Shape;444;p16"/>
                <p:cNvSpPr/>
                <p:nvPr/>
              </p:nvSpPr>
              <p:spPr>
                <a:xfrm>
                  <a:off x="846470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5" name="Google Shape;445;p16"/>
                <p:cNvSpPr/>
                <p:nvPr/>
              </p:nvSpPr>
              <p:spPr>
                <a:xfrm>
                  <a:off x="864417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6" name="Google Shape;446;p16"/>
                <p:cNvSpPr/>
                <p:nvPr/>
              </p:nvSpPr>
              <p:spPr>
                <a:xfrm>
                  <a:off x="900311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7" name="Google Shape;447;p16"/>
                <p:cNvSpPr/>
                <p:nvPr/>
              </p:nvSpPr>
              <p:spPr>
                <a:xfrm>
                  <a:off x="882364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8" name="Google Shape;448;p16"/>
                <p:cNvSpPr/>
                <p:nvPr/>
              </p:nvSpPr>
              <p:spPr>
                <a:xfrm>
                  <a:off x="918258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9" name="Google Shape;449;p16"/>
                <p:cNvSpPr/>
                <p:nvPr/>
              </p:nvSpPr>
              <p:spPr>
                <a:xfrm>
                  <a:off x="936206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0" name="Google Shape;450;p16"/>
                <p:cNvSpPr/>
                <p:nvPr/>
              </p:nvSpPr>
              <p:spPr>
                <a:xfrm>
                  <a:off x="954153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Google Shape;451;p16"/>
                <p:cNvSpPr/>
                <p:nvPr/>
              </p:nvSpPr>
              <p:spPr>
                <a:xfrm>
                  <a:off x="990047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2" name="Google Shape;452;p16"/>
                <p:cNvSpPr/>
                <p:nvPr/>
              </p:nvSpPr>
              <p:spPr>
                <a:xfrm>
                  <a:off x="972100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3" name="Google Shape;453;p16"/>
                <p:cNvSpPr/>
                <p:nvPr/>
              </p:nvSpPr>
              <p:spPr>
                <a:xfrm>
                  <a:off x="1007994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4" name="Google Shape;454;p16"/>
                <p:cNvSpPr/>
                <p:nvPr/>
              </p:nvSpPr>
              <p:spPr>
                <a:xfrm>
                  <a:off x="1043889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5" name="Google Shape;455;p16"/>
                <p:cNvSpPr/>
                <p:nvPr/>
              </p:nvSpPr>
              <p:spPr>
                <a:xfrm>
                  <a:off x="1025942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56" name="Google Shape;456;p16"/>
            <p:cNvGrpSpPr/>
            <p:nvPr/>
          </p:nvGrpSpPr>
          <p:grpSpPr>
            <a:xfrm>
              <a:off x="4615399" y="4984791"/>
              <a:ext cx="3294300" cy="211800"/>
              <a:chOff x="7206198" y="-1707689"/>
              <a:chExt cx="3294300" cy="211800"/>
            </a:xfrm>
          </p:grpSpPr>
          <p:sp>
            <p:nvSpPr>
              <p:cNvPr id="457" name="Google Shape;457;p16"/>
              <p:cNvSpPr/>
              <p:nvPr/>
            </p:nvSpPr>
            <p:spPr>
              <a:xfrm>
                <a:off x="7206198" y="-1707689"/>
                <a:ext cx="3294300" cy="211800"/>
              </a:xfrm>
              <a:prstGeom prst="rect">
                <a:avLst/>
              </a:prstGeom>
              <a:solidFill>
                <a:srgbClr val="B9A67B"/>
              </a:solidFill>
              <a:ln w="41275" cap="flat" cmpd="sng">
                <a:solidFill>
                  <a:srgbClr val="53392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58" name="Google Shape;458;p16"/>
              <p:cNvGrpSpPr/>
              <p:nvPr/>
            </p:nvGrpSpPr>
            <p:grpSpPr>
              <a:xfrm>
                <a:off x="7321257" y="-1644104"/>
                <a:ext cx="3123028" cy="72000"/>
                <a:chOff x="7387869" y="-1056708"/>
                <a:chExt cx="3123028" cy="72000"/>
              </a:xfrm>
            </p:grpSpPr>
            <p:sp>
              <p:nvSpPr>
                <p:cNvPr id="459" name="Google Shape;459;p16"/>
                <p:cNvSpPr/>
                <p:nvPr/>
              </p:nvSpPr>
              <p:spPr>
                <a:xfrm>
                  <a:off x="738786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0" name="Google Shape;460;p16"/>
                <p:cNvSpPr/>
                <p:nvPr/>
              </p:nvSpPr>
              <p:spPr>
                <a:xfrm>
                  <a:off x="756734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1" name="Google Shape;461;p16"/>
                <p:cNvSpPr/>
                <p:nvPr/>
              </p:nvSpPr>
              <p:spPr>
                <a:xfrm>
                  <a:off x="774681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2" name="Google Shape;462;p16"/>
                <p:cNvSpPr/>
                <p:nvPr/>
              </p:nvSpPr>
              <p:spPr>
                <a:xfrm>
                  <a:off x="810575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3" name="Google Shape;463;p16"/>
                <p:cNvSpPr/>
                <p:nvPr/>
              </p:nvSpPr>
              <p:spPr>
                <a:xfrm>
                  <a:off x="792628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4" name="Google Shape;464;p16"/>
                <p:cNvSpPr/>
                <p:nvPr/>
              </p:nvSpPr>
              <p:spPr>
                <a:xfrm>
                  <a:off x="828522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5" name="Google Shape;465;p16"/>
                <p:cNvSpPr/>
                <p:nvPr/>
              </p:nvSpPr>
              <p:spPr>
                <a:xfrm>
                  <a:off x="846470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6" name="Google Shape;466;p16"/>
                <p:cNvSpPr/>
                <p:nvPr/>
              </p:nvSpPr>
              <p:spPr>
                <a:xfrm>
                  <a:off x="864417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7" name="Google Shape;467;p16"/>
                <p:cNvSpPr/>
                <p:nvPr/>
              </p:nvSpPr>
              <p:spPr>
                <a:xfrm>
                  <a:off x="900311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8" name="Google Shape;468;p16"/>
                <p:cNvSpPr/>
                <p:nvPr/>
              </p:nvSpPr>
              <p:spPr>
                <a:xfrm>
                  <a:off x="882364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9" name="Google Shape;469;p16"/>
                <p:cNvSpPr/>
                <p:nvPr/>
              </p:nvSpPr>
              <p:spPr>
                <a:xfrm>
                  <a:off x="918258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0" name="Google Shape;470;p16"/>
                <p:cNvSpPr/>
                <p:nvPr/>
              </p:nvSpPr>
              <p:spPr>
                <a:xfrm>
                  <a:off x="936206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1" name="Google Shape;471;p16"/>
                <p:cNvSpPr/>
                <p:nvPr/>
              </p:nvSpPr>
              <p:spPr>
                <a:xfrm>
                  <a:off x="9541533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2" name="Google Shape;472;p16"/>
                <p:cNvSpPr/>
                <p:nvPr/>
              </p:nvSpPr>
              <p:spPr>
                <a:xfrm>
                  <a:off x="990047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3" name="Google Shape;473;p16"/>
                <p:cNvSpPr/>
                <p:nvPr/>
              </p:nvSpPr>
              <p:spPr>
                <a:xfrm>
                  <a:off x="9721005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4" name="Google Shape;474;p16"/>
                <p:cNvSpPr/>
                <p:nvPr/>
              </p:nvSpPr>
              <p:spPr>
                <a:xfrm>
                  <a:off x="10079949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5" name="Google Shape;475;p16"/>
                <p:cNvSpPr/>
                <p:nvPr/>
              </p:nvSpPr>
              <p:spPr>
                <a:xfrm>
                  <a:off x="10438897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6" name="Google Shape;476;p16"/>
                <p:cNvSpPr/>
                <p:nvPr/>
              </p:nvSpPr>
              <p:spPr>
                <a:xfrm>
                  <a:off x="10259421" y="-1056708"/>
                  <a:ext cx="72000" cy="72000"/>
                </a:xfrm>
                <a:prstGeom prst="ellipse">
                  <a:avLst/>
                </a:prstGeom>
                <a:solidFill>
                  <a:srgbClr val="1E170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77" name="Google Shape;477;p16"/>
            <p:cNvSpPr/>
            <p:nvPr/>
          </p:nvSpPr>
          <p:spPr>
            <a:xfrm flipH="1">
              <a:off x="7013498" y="5796247"/>
              <a:ext cx="563100" cy="312000"/>
            </a:xfrm>
            <a:prstGeom prst="cube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6"/>
            <p:cNvSpPr/>
            <p:nvPr/>
          </p:nvSpPr>
          <p:spPr>
            <a:xfrm flipH="1">
              <a:off x="6511891" y="5797256"/>
              <a:ext cx="563100" cy="312000"/>
            </a:xfrm>
            <a:prstGeom prst="cube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6"/>
            <p:cNvSpPr/>
            <p:nvPr/>
          </p:nvSpPr>
          <p:spPr>
            <a:xfrm flipH="1">
              <a:off x="6010283" y="5792210"/>
              <a:ext cx="563100" cy="312000"/>
            </a:xfrm>
            <a:prstGeom prst="cube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6"/>
            <p:cNvSpPr/>
            <p:nvPr/>
          </p:nvSpPr>
          <p:spPr>
            <a:xfrm flipH="1">
              <a:off x="5508675" y="5787164"/>
              <a:ext cx="563100" cy="312000"/>
            </a:xfrm>
            <a:prstGeom prst="cube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6"/>
            <p:cNvSpPr/>
            <p:nvPr/>
          </p:nvSpPr>
          <p:spPr>
            <a:xfrm flipH="1">
              <a:off x="5007067" y="5788173"/>
              <a:ext cx="563100" cy="312000"/>
            </a:xfrm>
            <a:prstGeom prst="cube">
              <a:avLst>
                <a:gd name="adj" fmla="val 25000"/>
              </a:avLst>
            </a:prstGeom>
            <a:solidFill>
              <a:srgbClr val="DEC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16"/>
            <p:cNvSpPr/>
            <p:nvPr/>
          </p:nvSpPr>
          <p:spPr>
            <a:xfrm>
              <a:off x="4642025" y="4333300"/>
              <a:ext cx="3239505" cy="193979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E6DDC0"/>
                  </a:solidFill>
                  <a:latin typeface="Unica One"/>
                </a:rPr>
                <a:t>1700 · 1500 · 1300 · 1100 · 900 · 800 · 700 · 600</a:t>
              </a:r>
            </a:p>
          </p:txBody>
        </p:sp>
        <p:sp>
          <p:nvSpPr>
            <p:cNvPr id="483" name="Google Shape;483;p16"/>
            <p:cNvSpPr/>
            <p:nvPr/>
          </p:nvSpPr>
          <p:spPr>
            <a:xfrm>
              <a:off x="4669425" y="5362775"/>
              <a:ext cx="3239514" cy="19397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E6DDC0"/>
                  </a:solidFill>
                  <a:latin typeface="Unica One"/>
                </a:rPr>
                <a:t>17 · 16 · 15 · 14 · 13 · 12 · 11 · 9 · 8 · 7 · 6 · 5 · 4 · 3 · 2</a:t>
              </a:r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7272220" y="4422104"/>
              <a:ext cx="45600" cy="997200"/>
            </a:xfrm>
            <a:prstGeom prst="rect">
              <a:avLst/>
            </a:prstGeom>
            <a:solidFill>
              <a:srgbClr val="9E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7" name="Google Shape;527;p16"/>
          <p:cNvSpPr txBox="1"/>
          <p:nvPr/>
        </p:nvSpPr>
        <p:spPr>
          <a:xfrm flipH="1">
            <a:off x="349673" y="1637401"/>
            <a:ext cx="7649700" cy="3054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sz="3200" dirty="0">
              <a:latin typeface="Bangers"/>
              <a:ea typeface="Bangers"/>
              <a:cs typeface="Bangers"/>
              <a:sym typeface="Banger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u="sng" dirty="0">
                <a:latin typeface="Arial Nova Light" panose="020B0304020202020204" pitchFamily="34" charset="0"/>
                <a:sym typeface="Bangers"/>
              </a:rPr>
              <a:t>Luka,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hr-HR" sz="2000" b="1" u="sng" dirty="0">
              <a:latin typeface="Arial Nova Light" panose="020B0304020202020204" pitchFamily="34" charset="0"/>
              <a:sym typeface="Banger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latin typeface="Arial Nova Light" panose="020B0304020202020204" pitchFamily="34" charset="0"/>
                <a:sym typeface="Bangers"/>
              </a:rPr>
              <a:t>Pogledaj zanimljivosti koje možeš pronaći u virtualnim šetnjama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latin typeface="Arial Nova Light" panose="020B0304020202020204" pitchFamily="34" charset="0"/>
                <a:sym typeface="Bangers"/>
              </a:rPr>
              <a:t>muzejima koji se nalaze u prezentaciji.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latin typeface="Arial Nova Light" panose="020B0304020202020204" pitchFamily="34" charset="0"/>
                <a:sym typeface="Bangers"/>
              </a:rPr>
              <a:t>O onima koje istražiš napiši po koju rečenicu.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hr-HR" sz="2000" dirty="0">
              <a:latin typeface="Arial Nova Light" panose="020B0304020202020204" pitchFamily="34" charset="0"/>
              <a:sym typeface="Banger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latin typeface="Arial Nova Light" panose="020B0304020202020204" pitchFamily="34" charset="0"/>
                <a:sym typeface="Bangers"/>
              </a:rPr>
              <a:t>Odaberi jedan zanimljiv predmet u svojoj kući i napiši nam, kao da si vodič kroz svoju kuću, odakle je, kako je dospio u tvoju kuću i čemu služi. Razgovaraj s roditeljima o tom predmetu. </a:t>
            </a:r>
            <a:r>
              <a:rPr lang="hr-HR" sz="2000" dirty="0">
                <a:latin typeface="Arial Nova Light" panose="020B0304020202020204" pitchFamily="34" charset="0"/>
                <a:sym typeface="Wingdings" panose="05000000000000000000" pitchFamily="2" charset="2"/>
              </a:rPr>
              <a:t></a:t>
            </a:r>
            <a:endParaRPr lang="hr-HR" sz="2000" dirty="0">
              <a:latin typeface="Arial Nova Light" panose="020B0304020202020204" pitchFamily="34" charset="0"/>
              <a:sym typeface="Banger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latin typeface="Arial Nova Light" panose="020B0304020202020204" pitchFamily="34" charset="0"/>
                <a:sym typeface="Bangers"/>
              </a:rPr>
              <a:t>Razgledaj Dvorac Trakošćan i nacrtaj što ti se najviše svidjelo.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hr-HR" sz="2000" dirty="0">
              <a:latin typeface="Arial Nova Light" panose="020B0304020202020204" pitchFamily="34" charset="0"/>
              <a:sym typeface="Banger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b="1" dirty="0">
                <a:latin typeface="Arial Nova Light" panose="020B0304020202020204" pitchFamily="34" charset="0"/>
                <a:sym typeface="Bangers"/>
                <a:hlinkClick r:id="rId4"/>
              </a:rPr>
              <a:t>Dvorac Trakošćan</a:t>
            </a:r>
            <a:endParaRPr lang="hr-HR" sz="3600" b="1" dirty="0">
              <a:latin typeface="Arial Nova Light" panose="020B0304020202020204" pitchFamily="34" charset="0"/>
              <a:sym typeface="Bangers"/>
            </a:endParaRPr>
          </a:p>
        </p:txBody>
      </p:sp>
      <p:sp>
        <p:nvSpPr>
          <p:cNvPr id="124" name="Google Shape;362;p10">
            <a:extLst>
              <a:ext uri="{FF2B5EF4-FFF2-40B4-BE49-F238E27FC236}">
                <a16:creationId xmlns:a16="http://schemas.microsoft.com/office/drawing/2014/main" id="{5C4D77DB-D119-4F24-9CC2-AEF6CE1A3D90}"/>
              </a:ext>
            </a:extLst>
          </p:cNvPr>
          <p:cNvSpPr/>
          <p:nvPr/>
        </p:nvSpPr>
        <p:spPr>
          <a:xfrm>
            <a:off x="60682" y="301528"/>
            <a:ext cx="7546755" cy="2059117"/>
          </a:xfrm>
          <a:custGeom>
            <a:avLst/>
            <a:gdLst/>
            <a:ahLst/>
            <a:cxnLst/>
            <a:rect l="l" t="t" r="r" b="b"/>
            <a:pathLst>
              <a:path w="313772" h="168231" extrusionOk="0">
                <a:moveTo>
                  <a:pt x="57639" y="138742"/>
                </a:moveTo>
                <a:lnTo>
                  <a:pt x="11365" y="128145"/>
                </a:lnTo>
                <a:lnTo>
                  <a:pt x="40231" y="111937"/>
                </a:lnTo>
                <a:lnTo>
                  <a:pt x="0" y="83224"/>
                </a:lnTo>
                <a:lnTo>
                  <a:pt x="49556" y="79403"/>
                </a:lnTo>
                <a:lnTo>
                  <a:pt x="20149" y="44611"/>
                </a:lnTo>
                <a:lnTo>
                  <a:pt x="79708" y="51046"/>
                </a:lnTo>
                <a:lnTo>
                  <a:pt x="73192" y="10458"/>
                </a:lnTo>
                <a:lnTo>
                  <a:pt x="126342" y="44726"/>
                </a:lnTo>
                <a:lnTo>
                  <a:pt x="149566" y="7608"/>
                </a:lnTo>
                <a:lnTo>
                  <a:pt x="169892" y="33310"/>
                </a:lnTo>
                <a:lnTo>
                  <a:pt x="221706" y="0"/>
                </a:lnTo>
                <a:lnTo>
                  <a:pt x="210720" y="50799"/>
                </a:lnTo>
                <a:lnTo>
                  <a:pt x="260797" y="36255"/>
                </a:lnTo>
                <a:lnTo>
                  <a:pt x="237245" y="60982"/>
                </a:lnTo>
                <a:lnTo>
                  <a:pt x="306957" y="73066"/>
                </a:lnTo>
                <a:lnTo>
                  <a:pt x="242050" y="87424"/>
                </a:lnTo>
                <a:lnTo>
                  <a:pt x="255838" y="109053"/>
                </a:lnTo>
                <a:lnTo>
                  <a:pt x="235171" y="111071"/>
                </a:lnTo>
                <a:lnTo>
                  <a:pt x="258202" y="120476"/>
                </a:lnTo>
                <a:lnTo>
                  <a:pt x="277323" y="127647"/>
                </a:lnTo>
                <a:lnTo>
                  <a:pt x="313772" y="139597"/>
                </a:lnTo>
                <a:lnTo>
                  <a:pt x="255214" y="133622"/>
                </a:lnTo>
                <a:lnTo>
                  <a:pt x="229520" y="130634"/>
                </a:lnTo>
                <a:lnTo>
                  <a:pt x="199773" y="126804"/>
                </a:lnTo>
                <a:lnTo>
                  <a:pt x="202350" y="153424"/>
                </a:lnTo>
                <a:lnTo>
                  <a:pt x="163825" y="135255"/>
                </a:lnTo>
                <a:lnTo>
                  <a:pt x="152642" y="158251"/>
                </a:lnTo>
                <a:lnTo>
                  <a:pt x="129181" y="142361"/>
                </a:lnTo>
                <a:lnTo>
                  <a:pt x="110385" y="161119"/>
                </a:lnTo>
                <a:lnTo>
                  <a:pt x="95760" y="145022"/>
                </a:lnTo>
                <a:lnTo>
                  <a:pt x="55379" y="168231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sp>
      <p:sp>
        <p:nvSpPr>
          <p:cNvPr id="125" name="Google Shape;363;p10">
            <a:extLst>
              <a:ext uri="{FF2B5EF4-FFF2-40B4-BE49-F238E27FC236}">
                <a16:creationId xmlns:a16="http://schemas.microsoft.com/office/drawing/2014/main" id="{B21FAEF4-84EA-4396-AEDD-EE0D1848AAAA}"/>
              </a:ext>
            </a:extLst>
          </p:cNvPr>
          <p:cNvSpPr txBox="1"/>
          <p:nvPr/>
        </p:nvSpPr>
        <p:spPr>
          <a:xfrm>
            <a:off x="560170" y="1105424"/>
            <a:ext cx="5807843" cy="13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dirty="0">
                <a:latin typeface="Bangers"/>
                <a:ea typeface="Bangers"/>
                <a:cs typeface="Bangers"/>
                <a:sym typeface="Bangers"/>
              </a:rPr>
              <a:t>Hrvatski jezik - prilagodba</a:t>
            </a:r>
            <a:endParaRPr sz="3600" dirty="0"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9B2BFA8-85D0-4160-8666-815E18CD0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8004" y="526622"/>
            <a:ext cx="3676650" cy="3152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83DC274C-97AE-4A71-AE09-618C41B241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0495" y="4124150"/>
            <a:ext cx="2823126" cy="22448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4612078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2;p10">
            <a:extLst>
              <a:ext uri="{FF2B5EF4-FFF2-40B4-BE49-F238E27FC236}">
                <a16:creationId xmlns:a16="http://schemas.microsoft.com/office/drawing/2014/main" id="{8715B8B9-B167-47FF-A9DA-CA42FCD1B301}"/>
              </a:ext>
            </a:extLst>
          </p:cNvPr>
          <p:cNvSpPr/>
          <p:nvPr/>
        </p:nvSpPr>
        <p:spPr>
          <a:xfrm>
            <a:off x="60683" y="282866"/>
            <a:ext cx="3755538" cy="2059117"/>
          </a:xfrm>
          <a:custGeom>
            <a:avLst/>
            <a:gdLst/>
            <a:ahLst/>
            <a:cxnLst/>
            <a:rect l="l" t="t" r="r" b="b"/>
            <a:pathLst>
              <a:path w="313772" h="168231" extrusionOk="0">
                <a:moveTo>
                  <a:pt x="57639" y="138742"/>
                </a:moveTo>
                <a:lnTo>
                  <a:pt x="11365" y="128145"/>
                </a:lnTo>
                <a:lnTo>
                  <a:pt x="40231" y="111937"/>
                </a:lnTo>
                <a:lnTo>
                  <a:pt x="0" y="83224"/>
                </a:lnTo>
                <a:lnTo>
                  <a:pt x="49556" y="79403"/>
                </a:lnTo>
                <a:lnTo>
                  <a:pt x="20149" y="44611"/>
                </a:lnTo>
                <a:lnTo>
                  <a:pt x="79708" y="51046"/>
                </a:lnTo>
                <a:lnTo>
                  <a:pt x="73192" y="10458"/>
                </a:lnTo>
                <a:lnTo>
                  <a:pt x="126342" y="44726"/>
                </a:lnTo>
                <a:lnTo>
                  <a:pt x="149566" y="7608"/>
                </a:lnTo>
                <a:lnTo>
                  <a:pt x="169892" y="33310"/>
                </a:lnTo>
                <a:lnTo>
                  <a:pt x="221706" y="0"/>
                </a:lnTo>
                <a:lnTo>
                  <a:pt x="210720" y="50799"/>
                </a:lnTo>
                <a:lnTo>
                  <a:pt x="260797" y="36255"/>
                </a:lnTo>
                <a:lnTo>
                  <a:pt x="237245" y="60982"/>
                </a:lnTo>
                <a:lnTo>
                  <a:pt x="306957" y="73066"/>
                </a:lnTo>
                <a:lnTo>
                  <a:pt x="242050" y="87424"/>
                </a:lnTo>
                <a:lnTo>
                  <a:pt x="255838" y="109053"/>
                </a:lnTo>
                <a:lnTo>
                  <a:pt x="235171" y="111071"/>
                </a:lnTo>
                <a:lnTo>
                  <a:pt x="258202" y="120476"/>
                </a:lnTo>
                <a:lnTo>
                  <a:pt x="277323" y="127647"/>
                </a:lnTo>
                <a:lnTo>
                  <a:pt x="313772" y="139597"/>
                </a:lnTo>
                <a:lnTo>
                  <a:pt x="255214" y="133622"/>
                </a:lnTo>
                <a:lnTo>
                  <a:pt x="229520" y="130634"/>
                </a:lnTo>
                <a:lnTo>
                  <a:pt x="199773" y="126804"/>
                </a:lnTo>
                <a:lnTo>
                  <a:pt x="202350" y="153424"/>
                </a:lnTo>
                <a:lnTo>
                  <a:pt x="163825" y="135255"/>
                </a:lnTo>
                <a:lnTo>
                  <a:pt x="152642" y="158251"/>
                </a:lnTo>
                <a:lnTo>
                  <a:pt x="129181" y="142361"/>
                </a:lnTo>
                <a:lnTo>
                  <a:pt x="110385" y="161119"/>
                </a:lnTo>
                <a:lnTo>
                  <a:pt x="95760" y="145022"/>
                </a:lnTo>
                <a:lnTo>
                  <a:pt x="55379" y="168231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sp>
      <p:sp>
        <p:nvSpPr>
          <p:cNvPr id="5" name="Google Shape;363;p10">
            <a:extLst>
              <a:ext uri="{FF2B5EF4-FFF2-40B4-BE49-F238E27FC236}">
                <a16:creationId xmlns:a16="http://schemas.microsoft.com/office/drawing/2014/main" id="{E3672E0A-47A5-4579-AE4B-9E13147E8A27}"/>
              </a:ext>
            </a:extLst>
          </p:cNvPr>
          <p:cNvSpPr txBox="1"/>
          <p:nvPr/>
        </p:nvSpPr>
        <p:spPr>
          <a:xfrm>
            <a:off x="23790" y="1070694"/>
            <a:ext cx="3352081" cy="13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dirty="0">
                <a:latin typeface="Bangers"/>
                <a:ea typeface="Bangers"/>
                <a:cs typeface="Bangers"/>
                <a:sym typeface="Bangers"/>
              </a:rPr>
              <a:t>matematika</a:t>
            </a:r>
            <a:endParaRPr sz="3600" dirty="0"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EE430F3-9A18-48F2-8828-8FDDC5605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697" y="862109"/>
            <a:ext cx="7489890" cy="585966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3BF4A47-A5D5-4322-9126-F7BB01A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7335" y="609423"/>
            <a:ext cx="3676650" cy="3152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635E3D9B-0299-43D6-B3FD-42B344983A9B}"/>
              </a:ext>
            </a:extLst>
          </p:cNvPr>
          <p:cNvSpPr txBox="1"/>
          <p:nvPr/>
        </p:nvSpPr>
        <p:spPr>
          <a:xfrm>
            <a:off x="279918" y="2668555"/>
            <a:ext cx="67553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atin typeface="Arial Nova Light" panose="020B0304020202020204" pitchFamily="34" charset="0"/>
              </a:rPr>
              <a:t>Danas ćemo ponoviti zaokruživanje brojeva.</a:t>
            </a:r>
          </a:p>
          <a:p>
            <a:pPr algn="ctr"/>
            <a:endParaRPr lang="hr-HR" sz="2400" dirty="0">
              <a:latin typeface="Arial Nova Light" panose="020B0304020202020204" pitchFamily="34" charset="0"/>
            </a:endParaRPr>
          </a:p>
          <a:p>
            <a:pPr algn="ctr"/>
            <a:r>
              <a:rPr lang="hr-HR" sz="2400" dirty="0">
                <a:latin typeface="Arial Nova Light" panose="020B0304020202020204" pitchFamily="34" charset="0"/>
              </a:rPr>
              <a:t>Napiši naslov u bilježnicu „Zaokruživanje brojeva”.</a:t>
            </a:r>
          </a:p>
          <a:p>
            <a:pPr algn="ctr"/>
            <a:endParaRPr lang="hr-HR" sz="2400" dirty="0">
              <a:latin typeface="Arial Nova Light" panose="020B0304020202020204" pitchFamily="34" charset="0"/>
            </a:endParaRPr>
          </a:p>
          <a:p>
            <a:pPr algn="ctr"/>
            <a:r>
              <a:rPr lang="hr-HR" sz="2400" dirty="0">
                <a:latin typeface="Arial Nova Light" panose="020B0304020202020204" pitchFamily="34" charset="0"/>
              </a:rPr>
              <a:t>Pažljivo čitaj sve što piše i</a:t>
            </a:r>
          </a:p>
          <a:p>
            <a:pPr algn="ctr"/>
            <a:r>
              <a:rPr lang="hr-HR" sz="2400" dirty="0">
                <a:latin typeface="Arial Nova Light" panose="020B0304020202020204" pitchFamily="34" charset="0"/>
              </a:rPr>
              <a:t>zapisuj zadatke.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2;p10">
            <a:extLst>
              <a:ext uri="{FF2B5EF4-FFF2-40B4-BE49-F238E27FC236}">
                <a16:creationId xmlns:a16="http://schemas.microsoft.com/office/drawing/2014/main" id="{8715B8B9-B167-47FF-A9DA-CA42FCD1B301}"/>
              </a:ext>
            </a:extLst>
          </p:cNvPr>
          <p:cNvSpPr/>
          <p:nvPr/>
        </p:nvSpPr>
        <p:spPr>
          <a:xfrm>
            <a:off x="60683" y="282866"/>
            <a:ext cx="3755538" cy="2059117"/>
          </a:xfrm>
          <a:custGeom>
            <a:avLst/>
            <a:gdLst/>
            <a:ahLst/>
            <a:cxnLst/>
            <a:rect l="l" t="t" r="r" b="b"/>
            <a:pathLst>
              <a:path w="313772" h="168231" extrusionOk="0">
                <a:moveTo>
                  <a:pt x="57639" y="138742"/>
                </a:moveTo>
                <a:lnTo>
                  <a:pt x="11365" y="128145"/>
                </a:lnTo>
                <a:lnTo>
                  <a:pt x="40231" y="111937"/>
                </a:lnTo>
                <a:lnTo>
                  <a:pt x="0" y="83224"/>
                </a:lnTo>
                <a:lnTo>
                  <a:pt x="49556" y="79403"/>
                </a:lnTo>
                <a:lnTo>
                  <a:pt x="20149" y="44611"/>
                </a:lnTo>
                <a:lnTo>
                  <a:pt x="79708" y="51046"/>
                </a:lnTo>
                <a:lnTo>
                  <a:pt x="73192" y="10458"/>
                </a:lnTo>
                <a:lnTo>
                  <a:pt x="126342" y="44726"/>
                </a:lnTo>
                <a:lnTo>
                  <a:pt x="149566" y="7608"/>
                </a:lnTo>
                <a:lnTo>
                  <a:pt x="169892" y="33310"/>
                </a:lnTo>
                <a:lnTo>
                  <a:pt x="221706" y="0"/>
                </a:lnTo>
                <a:lnTo>
                  <a:pt x="210720" y="50799"/>
                </a:lnTo>
                <a:lnTo>
                  <a:pt x="260797" y="36255"/>
                </a:lnTo>
                <a:lnTo>
                  <a:pt x="237245" y="60982"/>
                </a:lnTo>
                <a:lnTo>
                  <a:pt x="306957" y="73066"/>
                </a:lnTo>
                <a:lnTo>
                  <a:pt x="242050" y="87424"/>
                </a:lnTo>
                <a:lnTo>
                  <a:pt x="255838" y="109053"/>
                </a:lnTo>
                <a:lnTo>
                  <a:pt x="235171" y="111071"/>
                </a:lnTo>
                <a:lnTo>
                  <a:pt x="258202" y="120476"/>
                </a:lnTo>
                <a:lnTo>
                  <a:pt x="277323" y="127647"/>
                </a:lnTo>
                <a:lnTo>
                  <a:pt x="313772" y="139597"/>
                </a:lnTo>
                <a:lnTo>
                  <a:pt x="255214" y="133622"/>
                </a:lnTo>
                <a:lnTo>
                  <a:pt x="229520" y="130634"/>
                </a:lnTo>
                <a:lnTo>
                  <a:pt x="199773" y="126804"/>
                </a:lnTo>
                <a:lnTo>
                  <a:pt x="202350" y="153424"/>
                </a:lnTo>
                <a:lnTo>
                  <a:pt x="163825" y="135255"/>
                </a:lnTo>
                <a:lnTo>
                  <a:pt x="152642" y="158251"/>
                </a:lnTo>
                <a:lnTo>
                  <a:pt x="129181" y="142361"/>
                </a:lnTo>
                <a:lnTo>
                  <a:pt x="110385" y="161119"/>
                </a:lnTo>
                <a:lnTo>
                  <a:pt x="95760" y="145022"/>
                </a:lnTo>
                <a:lnTo>
                  <a:pt x="55379" y="168231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sp>
      <p:sp>
        <p:nvSpPr>
          <p:cNvPr id="5" name="Google Shape;363;p10">
            <a:extLst>
              <a:ext uri="{FF2B5EF4-FFF2-40B4-BE49-F238E27FC236}">
                <a16:creationId xmlns:a16="http://schemas.microsoft.com/office/drawing/2014/main" id="{E3672E0A-47A5-4579-AE4B-9E13147E8A27}"/>
              </a:ext>
            </a:extLst>
          </p:cNvPr>
          <p:cNvSpPr txBox="1"/>
          <p:nvPr/>
        </p:nvSpPr>
        <p:spPr>
          <a:xfrm>
            <a:off x="23790" y="1070694"/>
            <a:ext cx="3352081" cy="13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dirty="0">
                <a:latin typeface="Bangers"/>
                <a:ea typeface="Bangers"/>
                <a:cs typeface="Bangers"/>
                <a:sym typeface="Bangers"/>
              </a:rPr>
              <a:t>matematika</a:t>
            </a:r>
            <a:endParaRPr sz="3600" dirty="0"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EE430F3-9A18-48F2-8828-8FDDC5605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89" y="832368"/>
            <a:ext cx="7489890" cy="585966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3BF4A47-A5D5-4322-9126-F7BB01A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7335" y="609423"/>
            <a:ext cx="3676650" cy="3152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4850834-4E18-414E-AD4F-3F7343974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641" y="2642390"/>
            <a:ext cx="6971456" cy="3747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03086022"/>
      </p:ext>
    </p:extLst>
  </p:cSld>
  <p:clrMapOvr>
    <a:masterClrMapping/>
  </p:clrMapOvr>
</p:sld>
</file>

<file path=ppt/theme/theme1.xml><?xml version="1.0" encoding="utf-8"?>
<a:theme xmlns:a="http://schemas.openxmlformats.org/drawingml/2006/main" name="Insert_Audio_Template_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903</Words>
  <Application>Microsoft Office PowerPoint</Application>
  <PresentationFormat>Prilagođeno</PresentationFormat>
  <Paragraphs>113</Paragraphs>
  <Slides>20</Slides>
  <Notes>20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7" baseType="lpstr">
      <vt:lpstr>Calibri</vt:lpstr>
      <vt:lpstr>Unica One</vt:lpstr>
      <vt:lpstr>Barlow Condensed</vt:lpstr>
      <vt:lpstr>Bangers</vt:lpstr>
      <vt:lpstr>Arial</vt:lpstr>
      <vt:lpstr>Arial Nova Light</vt:lpstr>
      <vt:lpstr>Insert_Audio_Template_SlidesMania</vt:lpstr>
      <vt:lpstr>ponedjeljak 18.5.2020. 4.a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ponedjeljak 18.5.2020. 4-a</dc:title>
  <dc:creator>Dubravka Kosier Čakarun</dc:creator>
  <cp:lastModifiedBy>Dubravka Kosier Čakarun</cp:lastModifiedBy>
  <cp:revision>19</cp:revision>
  <dcterms:modified xsi:type="dcterms:W3CDTF">2020-05-17T22:31:18Z</dcterms:modified>
</cp:coreProperties>
</file>