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62" r:id="rId5"/>
    <p:sldId id="259" r:id="rId6"/>
    <p:sldId id="269" r:id="rId7"/>
    <p:sldId id="260" r:id="rId8"/>
    <p:sldId id="264" r:id="rId9"/>
    <p:sldId id="265" r:id="rId10"/>
    <p:sldId id="266" r:id="rId11"/>
    <p:sldId id="281" r:id="rId12"/>
    <p:sldId id="267" r:id="rId13"/>
    <p:sldId id="268" r:id="rId14"/>
    <p:sldId id="271" r:id="rId15"/>
    <p:sldId id="272" r:id="rId16"/>
    <p:sldId id="280" r:id="rId17"/>
    <p:sldId id="282" r:id="rId1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92" autoAdjust="0"/>
  </p:normalViewPr>
  <p:slideViewPr>
    <p:cSldViewPr>
      <p:cViewPr varScale="1">
        <p:scale>
          <a:sx n="75" d="100"/>
          <a:sy n="75" d="100"/>
        </p:scale>
        <p:origin x="166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2998-7145-4BEF-8E6F-247FFFA10571}" type="datetimeFigureOut">
              <a:rPr lang="sr-Latn-CS" smtClean="0"/>
              <a:pPr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8ED8-78CA-4DDA-BA6C-705D78B975E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2998-7145-4BEF-8E6F-247FFFA10571}" type="datetimeFigureOut">
              <a:rPr lang="sr-Latn-CS" smtClean="0"/>
              <a:pPr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8ED8-78CA-4DDA-BA6C-705D78B975E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2998-7145-4BEF-8E6F-247FFFA10571}" type="datetimeFigureOut">
              <a:rPr lang="sr-Latn-CS" smtClean="0"/>
              <a:pPr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8ED8-78CA-4DDA-BA6C-705D78B975E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2998-7145-4BEF-8E6F-247FFFA10571}" type="datetimeFigureOut">
              <a:rPr lang="sr-Latn-CS" smtClean="0"/>
              <a:pPr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8ED8-78CA-4DDA-BA6C-705D78B975E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2998-7145-4BEF-8E6F-247FFFA10571}" type="datetimeFigureOut">
              <a:rPr lang="sr-Latn-CS" smtClean="0"/>
              <a:pPr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8ED8-78CA-4DDA-BA6C-705D78B975E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2998-7145-4BEF-8E6F-247FFFA10571}" type="datetimeFigureOut">
              <a:rPr lang="sr-Latn-CS" smtClean="0"/>
              <a:pPr/>
              <a:t>12.5.2020.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8ED8-78CA-4DDA-BA6C-705D78B975E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2998-7145-4BEF-8E6F-247FFFA10571}" type="datetimeFigureOut">
              <a:rPr lang="sr-Latn-CS" smtClean="0"/>
              <a:pPr/>
              <a:t>12.5.2020.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8ED8-78CA-4DDA-BA6C-705D78B975E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2998-7145-4BEF-8E6F-247FFFA10571}" type="datetimeFigureOut">
              <a:rPr lang="sr-Latn-CS" smtClean="0"/>
              <a:pPr/>
              <a:t>12.5.2020.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8ED8-78CA-4DDA-BA6C-705D78B975E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2998-7145-4BEF-8E6F-247FFFA10571}" type="datetimeFigureOut">
              <a:rPr lang="sr-Latn-CS" smtClean="0"/>
              <a:pPr/>
              <a:t>12.5.2020.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8ED8-78CA-4DDA-BA6C-705D78B975E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2998-7145-4BEF-8E6F-247FFFA10571}" type="datetimeFigureOut">
              <a:rPr lang="sr-Latn-CS" smtClean="0"/>
              <a:pPr/>
              <a:t>12.5.2020.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8ED8-78CA-4DDA-BA6C-705D78B975E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2998-7145-4BEF-8E6F-247FFFA10571}" type="datetimeFigureOut">
              <a:rPr lang="sr-Latn-CS" smtClean="0"/>
              <a:pPr/>
              <a:t>12.5.2020.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8ED8-78CA-4DDA-BA6C-705D78B975E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F2998-7145-4BEF-8E6F-247FFFA10571}" type="datetimeFigureOut">
              <a:rPr lang="sr-Latn-CS" smtClean="0"/>
              <a:pPr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B8ED8-78CA-4DDA-BA6C-705D78B975E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hr/url?sa=i&amp;rct=j&amp;q=&amp;esrc=s&amp;frm=1&amp;source=images&amp;cd=&amp;cad=rja&amp;docid=FIwqw1sdJKJA8M&amp;tbnid=zScF6rLFuo_BhM:&amp;ved=0CAUQjRw&amp;url=http://danas.net.hr/hrvatska/autobusni-kolodvor-uvodi-internetsku-prodaju-karata&amp;ei=OEkJUbjZB47BtAa16YG4Cg&amp;bvm=bv.41642243,d.bGE&amp;psig=AFQjCNGMrWDWSmWLQ9fFVybYizlqUP0JIA&amp;ust=1359649453529949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hr/url?sa=i&amp;source=images&amp;cd=&amp;cad=rja&amp;docid=70cDtyx6WauYIM&amp;tbnid=rTF-UhsY6rIjyM:&amp;ved=&amp;url=http://www.prometna-zona.com/gradski-galerija-001autobusni_kolodvor_zagreb.php&amp;ei=d0oJUeqaJcrm4QSezoCIBg&amp;psig=AFQjCNHaHf_QFUqhNJU1Xfhfj6FQu5DRZw&amp;ust=1359649783751792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hr/url?sa=i&amp;rct=j&amp;q=&amp;esrc=s&amp;frm=1&amp;source=images&amp;cd=&amp;cad=rja&amp;docid=r800Dd9GPKV5IM&amp;tbnid=1Kb8k3DZJAB97M:&amp;ved=0CAUQjRw&amp;url=http://www.zagrebancija.com/hr-aktualnosti/holding-dao-tisku-veci-prostor-bez-natjecaja_312415&amp;ei=JkYJUeywH8i0tAbjo4CwDw&amp;bvm=bv.41642243,d.bGE&amp;psig=AFQjCNG1LE53yxj8OKX411yYAKlfwF2Zcg&amp;ust=1359648660612002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hr/url?sa=i&amp;rct=j&amp;q=&amp;esrc=s&amp;frm=1&amp;source=images&amp;cd=&amp;cad=rja&amp;docid=pCqdWH1bE51WtM&amp;tbnid=DzOnUyUhi7QH9M:&amp;ved=0CAUQjRw&amp;url=http://www.zgh.hr/default.aspx?id=80&amp;ei=0kYJUfSwJdHntQaPtoHoDg&amp;bvm=bv.41642243,d.bGE&amp;psig=AFQjCNG1LE53yxj8OKX411yYAKlfwF2Zcg&amp;ust=1359648660612002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prometna-zona.com/gradski/galerija/autobusni_kolodvor_zagreb/019-dolazni_peroni_10x-1024x768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autob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571612"/>
            <a:ext cx="4762500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671392" y="2214554"/>
            <a:ext cx="5472608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Putujemo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autobusom</a:t>
            </a:r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danas.net.hr/2011/07/05/0195007.4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00108"/>
            <a:ext cx="8001056" cy="4714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autobusna-karta-autoherc-d-zg-gt-st-slika-98110199.jpg"/>
          <p:cNvPicPr>
            <a:picLocks noChangeAspect="1"/>
          </p:cNvPicPr>
          <p:nvPr/>
        </p:nvPicPr>
        <p:blipFill>
          <a:blip r:embed="rId2"/>
          <a:srcRect t="14507" b="7156"/>
          <a:stretch>
            <a:fillRect/>
          </a:stretch>
        </p:blipFill>
        <p:spPr>
          <a:xfrm>
            <a:off x="214282" y="142852"/>
            <a:ext cx="8753475" cy="3857652"/>
          </a:xfrm>
          <a:prstGeom prst="rect">
            <a:avLst/>
          </a:prstGeom>
        </p:spPr>
      </p:pic>
      <p:pic>
        <p:nvPicPr>
          <p:cNvPr id="3" name="Slika 2" descr="images.jpg"/>
          <p:cNvPicPr>
            <a:picLocks noChangeAspect="1"/>
          </p:cNvPicPr>
          <p:nvPr/>
        </p:nvPicPr>
        <p:blipFill>
          <a:blip r:embed="rId3"/>
          <a:srcRect l="7843" t="7884" r="5882"/>
          <a:stretch>
            <a:fillRect/>
          </a:stretch>
        </p:blipFill>
        <p:spPr>
          <a:xfrm>
            <a:off x="3571868" y="3643314"/>
            <a:ext cx="3786214" cy="3016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785794"/>
            <a:ext cx="857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>
                <a:solidFill>
                  <a:schemeClr val="tx2"/>
                </a:solidFill>
              </a:rPr>
              <a:t>U </a:t>
            </a:r>
            <a:r>
              <a:rPr lang="hr-HR" sz="4800" b="1" dirty="0">
                <a:solidFill>
                  <a:srgbClr val="FF0000"/>
                </a:solidFill>
              </a:rPr>
              <a:t>čekaonici</a:t>
            </a:r>
            <a:r>
              <a:rPr lang="hr-HR" sz="4800" b="1" dirty="0">
                <a:solidFill>
                  <a:schemeClr val="tx2"/>
                </a:solidFill>
              </a:rPr>
              <a:t> se čeka na ukrcaj putnika. </a:t>
            </a:r>
          </a:p>
        </p:txBody>
      </p:sp>
      <p:pic>
        <p:nvPicPr>
          <p:cNvPr id="4" name="Slika 3" descr="006-cekaonica_ma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1857364"/>
            <a:ext cx="5794410" cy="4357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prometna-zona.com/gradski/galerija/autobusni_kolodvor_zagreb/014-citac_karata_za_ulaz_u_cekaonicu-1024x768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b="14518"/>
          <a:stretch/>
        </p:blipFill>
        <p:spPr bwMode="auto">
          <a:xfrm>
            <a:off x="539552" y="1340768"/>
            <a:ext cx="8001056" cy="4152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571480"/>
            <a:ext cx="8572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b="1" dirty="0">
                <a:solidFill>
                  <a:schemeClr val="tx2"/>
                </a:solidFill>
              </a:rPr>
              <a:t>Autobus vozi </a:t>
            </a:r>
            <a:r>
              <a:rPr lang="hr-HR" sz="6600" b="1" dirty="0">
                <a:solidFill>
                  <a:srgbClr val="FF0000"/>
                </a:solidFill>
              </a:rPr>
              <a:t>vozač. </a:t>
            </a:r>
          </a:p>
        </p:txBody>
      </p:sp>
      <p:pic>
        <p:nvPicPr>
          <p:cNvPr id="4" name="Slika 3" descr="vozač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357430"/>
            <a:ext cx="5588000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571480"/>
            <a:ext cx="857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FF0000"/>
                </a:solidFill>
              </a:rPr>
              <a:t>Kondukter</a:t>
            </a:r>
            <a:r>
              <a:rPr lang="hr-HR" sz="5400" b="1" dirty="0">
                <a:solidFill>
                  <a:schemeClr val="tx2"/>
                </a:solidFill>
              </a:rPr>
              <a:t> kontrolira putne karte.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543144"/>
            <a:ext cx="5438785" cy="4314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142852"/>
            <a:ext cx="8572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/>
              <a:t>U autobusu se </a:t>
            </a:r>
          </a:p>
          <a:p>
            <a:r>
              <a:rPr lang="hr-HR" sz="5400" b="1" dirty="0"/>
              <a:t>ponašamo </a:t>
            </a:r>
          </a:p>
          <a:p>
            <a:r>
              <a:rPr lang="hr-HR" sz="5400" b="1" dirty="0"/>
              <a:t>pristojno.</a:t>
            </a:r>
          </a:p>
        </p:txBody>
      </p:sp>
      <p:sp>
        <p:nvSpPr>
          <p:cNvPr id="4" name="Pravokutnik 3"/>
          <p:cNvSpPr/>
          <p:nvPr/>
        </p:nvSpPr>
        <p:spPr>
          <a:xfrm>
            <a:off x="571472" y="2928934"/>
            <a:ext cx="757242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dirty="0"/>
              <a:t>I u javnom prijevozu vrijede pravila bontona.</a:t>
            </a:r>
          </a:p>
          <a:p>
            <a:r>
              <a:rPr lang="vi-VN" sz="1600" dirty="0"/>
              <a:t>Kad ulaziš u autobus ili tramvaj ili neko drugo prijevozno sredstvo, ne guraj se i ne nahrupljuj unutra prije nego što putnici koji to žele izađu. Strpljivo čekaj red.</a:t>
            </a:r>
          </a:p>
          <a:p>
            <a:r>
              <a:rPr lang="vi-VN" sz="1600" dirty="0"/>
              <a:t>Ne vozi se bez plaćene karte. To nije samo nepristojno, nego je i krađa.</a:t>
            </a:r>
          </a:p>
          <a:p>
            <a:r>
              <a:rPr lang="vi-VN" sz="1600" dirty="0"/>
              <a:t>Vidiš li slobodno sjedalo, ne bacaj se prema njemu ne bi li pretekao bakicu koja mu je već nadomak. Ogledaj se oko sebe. Ugledaš li stariju osobu, majku s djetetom, trudnicu, invalida, ponudi im da sjednu.</a:t>
            </a:r>
          </a:p>
          <a:p>
            <a:r>
              <a:rPr lang="vi-VN" sz="1600" dirty="0"/>
              <a:t>Ako već sjediš, ne pravi se zainteresiran za brojanje rasvjetnih stupova uz duž ceste, ne primjećujući da pokraj tebe stoji netko kome je potrebnije sjesti. Ustani i ljubazno prepusti sjedalo.</a:t>
            </a:r>
          </a:p>
          <a:p>
            <a:r>
              <a:rPr lang="vi-VN" sz="1600" dirty="0"/>
              <a:t>Kad si s društvom, ne nadvikujte se i ne ometajte druge putnike.</a:t>
            </a:r>
          </a:p>
          <a:p>
            <a:r>
              <a:rPr lang="vi-VN" sz="1600" dirty="0"/>
              <a:t>Pazi na svoje stvari. Ako nosiš torbu na leđima, pazi da prilikom okretanja ne bi koga udario ili srušio</a:t>
            </a:r>
          </a:p>
        </p:txBody>
      </p:sp>
      <p:sp>
        <p:nvSpPr>
          <p:cNvPr id="5" name="Pravokutnik 4"/>
          <p:cNvSpPr/>
          <p:nvPr/>
        </p:nvSpPr>
        <p:spPr>
          <a:xfrm>
            <a:off x="2000232" y="6215082"/>
            <a:ext cx="6643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http://www.hlapic.net/2016/05/03/bonton-</a:t>
            </a:r>
            <a:r>
              <a:rPr lang="hr-HR" dirty="0" err="1"/>
              <a:t>ponasanje</a:t>
            </a:r>
            <a:r>
              <a:rPr lang="hr-HR" dirty="0"/>
              <a:t>-u-javnom-prijevozu/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0"/>
            <a:ext cx="290900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crobat Document" r:id="rId3" imgW="0" imgH="0" progId="AcroExch.Document.11">
                  <p:embed/>
                </p:oleObj>
              </mc:Choice>
              <mc:Fallback>
                <p:oleObj name="Acrobat Document" r:id="rId3" imgW="0" imgH="0" progId="AcroExch.Document.11">
                  <p:embed/>
                  <p:pic>
                    <p:nvPicPr>
                      <p:cNvPr id="0" name="Rectangle 2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000108"/>
            <a:ext cx="6940550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ravokutnik 3"/>
          <p:cNvSpPr/>
          <p:nvPr/>
        </p:nvSpPr>
        <p:spPr>
          <a:xfrm>
            <a:off x="357158" y="142852"/>
            <a:ext cx="3701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PONOVIMO: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1214422"/>
            <a:ext cx="857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>
                <a:solidFill>
                  <a:srgbClr val="FF0000"/>
                </a:solidFill>
              </a:rPr>
              <a:t>Autobusni kolodvor </a:t>
            </a:r>
            <a:r>
              <a:rPr lang="hr-HR" sz="4800" b="1" dirty="0">
                <a:solidFill>
                  <a:schemeClr val="tx2"/>
                </a:solidFill>
              </a:rPr>
              <a:t>mjesto je dolaska i odlaska autobusa.</a:t>
            </a:r>
          </a:p>
        </p:txBody>
      </p:sp>
      <p:pic>
        <p:nvPicPr>
          <p:cNvPr id="4" name="Slika 3" descr="kolodvor_makarska3-2105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678697"/>
            <a:ext cx="6500858" cy="3850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www.zagrebancija.com/slike/slike_3/r1/g2011/m07/y27238822348866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24744"/>
            <a:ext cx="6733715" cy="4208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23528" y="5733256"/>
            <a:ext cx="5702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>
                <a:solidFill>
                  <a:schemeClr val="tx2"/>
                </a:solidFill>
              </a:rPr>
              <a:t>AUTOBUSNI KOLODVOR ZAGREB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1285860"/>
            <a:ext cx="8572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>
                <a:solidFill>
                  <a:schemeClr val="tx2"/>
                </a:solidFill>
              </a:rPr>
              <a:t>Autobusi kreću s</a:t>
            </a:r>
            <a:r>
              <a:rPr lang="hr-HR" sz="4400" b="1" dirty="0">
                <a:solidFill>
                  <a:srgbClr val="FF0000"/>
                </a:solidFill>
              </a:rPr>
              <a:t> odlaznih perona</a:t>
            </a:r>
            <a:r>
              <a:rPr lang="hr-HR" sz="4400" b="1" dirty="0">
                <a:solidFill>
                  <a:schemeClr val="tx2"/>
                </a:solidFill>
              </a:rPr>
              <a:t>, a</a:t>
            </a:r>
            <a:r>
              <a:rPr lang="hr-HR" sz="4400" b="1" dirty="0">
                <a:solidFill>
                  <a:srgbClr val="FF0000"/>
                </a:solidFill>
              </a:rPr>
              <a:t> </a:t>
            </a:r>
            <a:r>
              <a:rPr lang="hr-HR" sz="4400" b="1" dirty="0">
                <a:solidFill>
                  <a:schemeClr val="tx2"/>
                </a:solidFill>
              </a:rPr>
              <a:t>dolaze na </a:t>
            </a:r>
            <a:r>
              <a:rPr lang="hr-HR" sz="4400" b="1" dirty="0">
                <a:solidFill>
                  <a:srgbClr val="FF0000"/>
                </a:solidFill>
              </a:rPr>
              <a:t>dolazne perone</a:t>
            </a:r>
            <a:r>
              <a:rPr lang="hr-HR" sz="4400" b="1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4" name="Slika 3" descr="per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786058"/>
            <a:ext cx="4730777" cy="3148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zgh.hr/UserDocsImages/autobusni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764704"/>
            <a:ext cx="6451127" cy="47863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2473" y="5877272"/>
            <a:ext cx="2552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Dolazni peron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5500702"/>
            <a:ext cx="2569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Odlazni peron</a:t>
            </a:r>
          </a:p>
        </p:txBody>
      </p:sp>
      <p:pic>
        <p:nvPicPr>
          <p:cNvPr id="24580" name="Picture 4" descr="dolazni peroni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0054"/>
          <a:stretch/>
        </p:blipFill>
        <p:spPr bwMode="auto">
          <a:xfrm>
            <a:off x="1475656" y="1052736"/>
            <a:ext cx="6264696" cy="4305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500042"/>
            <a:ext cx="857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chemeClr val="tx2"/>
                </a:solidFill>
              </a:rPr>
              <a:t>Na autobusnom kolodvoru dobivaju se informacije o </a:t>
            </a:r>
            <a:r>
              <a:rPr lang="hr-HR" sz="4000" b="1" dirty="0">
                <a:solidFill>
                  <a:srgbClr val="FF0000"/>
                </a:solidFill>
              </a:rPr>
              <a:t>voznom redu autobusa.</a:t>
            </a:r>
          </a:p>
        </p:txBody>
      </p:sp>
      <p:pic>
        <p:nvPicPr>
          <p:cNvPr id="5" name="Slika 4" descr="autobusni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071678"/>
            <a:ext cx="5810776" cy="435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ŽUPANIJSKE-LINIJE6736-1-956x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0"/>
            <a:ext cx="640258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1285860"/>
            <a:ext cx="8572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/>
              <a:t>Na </a:t>
            </a:r>
            <a:r>
              <a:rPr lang="hr-HR" sz="4400" b="1" dirty="0">
                <a:solidFill>
                  <a:srgbClr val="FF0000"/>
                </a:solidFill>
              </a:rPr>
              <a:t>blagajnama</a:t>
            </a:r>
            <a:r>
              <a:rPr lang="hr-HR" sz="4400" b="1" dirty="0"/>
              <a:t> se kupuju </a:t>
            </a:r>
            <a:r>
              <a:rPr lang="hr-HR" sz="4400" b="1" dirty="0">
                <a:solidFill>
                  <a:srgbClr val="FF0000"/>
                </a:solidFill>
              </a:rPr>
              <a:t>putne karte.</a:t>
            </a:r>
          </a:p>
        </p:txBody>
      </p:sp>
      <p:pic>
        <p:nvPicPr>
          <p:cNvPr id="4" name="Slika 3" descr="bl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857472"/>
            <a:ext cx="6215106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255</Words>
  <Application>Microsoft Office PowerPoint</Application>
  <PresentationFormat>Prikaz na zaslonu (4:3)</PresentationFormat>
  <Paragraphs>24</Paragraphs>
  <Slides>17</Slides>
  <Notes>0</Notes>
  <HiddenSlides>0</HiddenSlides>
  <MMClips>0</MMClips>
  <ScaleCrop>false</ScaleCrop>
  <HeadingPairs>
    <vt:vector size="8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Office Theme</vt:lpstr>
      <vt:lpstr>Acrobat Document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Ivana Gluhačić</dc:creator>
  <cp:lastModifiedBy>Sanela Tot</cp:lastModifiedBy>
  <cp:revision>11</cp:revision>
  <dcterms:created xsi:type="dcterms:W3CDTF">2013-01-30T16:00:46Z</dcterms:created>
  <dcterms:modified xsi:type="dcterms:W3CDTF">2020-05-12T20:05:48Z</dcterms:modified>
</cp:coreProperties>
</file>