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5"/>
  </p:notes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82" r:id="rId9"/>
    <p:sldId id="285" r:id="rId10"/>
    <p:sldId id="283" r:id="rId11"/>
    <p:sldId id="284" r:id="rId12"/>
    <p:sldId id="258" r:id="rId13"/>
    <p:sldId id="259" r:id="rId14"/>
  </p:sldIdLst>
  <p:sldSz cx="12192000" cy="6858000"/>
  <p:notesSz cx="6858000" cy="9144000"/>
  <p:embeddedFontLst>
    <p:embeddedFont>
      <p:font typeface="Abril Fatface" panose="020B0604020202020204" charset="-18"/>
      <p:regular r:id="rId16"/>
    </p:embeddedFont>
    <p:embeddedFont>
      <p:font typeface="Barlow Condensed" panose="020B0604020202020204" charset="-18"/>
      <p:regular r:id="rId17"/>
      <p:bold r:id="rId18"/>
      <p:italic r:id="rId19"/>
      <p:boldItalic r:id="rId20"/>
    </p:embeddedFont>
    <p:embeddedFont>
      <p:font typeface="Homemade Apple" panose="020B0604020202020204" charset="0"/>
      <p:regular r:id="rId21"/>
    </p:embeddedFont>
    <p:embeddedFont>
      <p:font typeface="Poppins" panose="020B0604020202020204" charset="-18"/>
      <p:regular r:id="rId22"/>
      <p:bold r:id="rId23"/>
      <p:italic r:id="rId24"/>
      <p:boldItalic r:id="rId25"/>
    </p:embeddedFont>
    <p:embeddedFont>
      <p:font typeface="Pridi" panose="020B0604020202020204" charset="-34"/>
      <p:regular r:id="rId26"/>
      <p:bold r:id="rId27"/>
    </p:embeddedFont>
    <p:embeddedFont>
      <p:font typeface="Pridi Light" panose="020B0604020202020204" charset="-34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5DC"/>
    <a:srgbClr val="F6F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26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65a5c374d8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65a5c374d8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65a5c374d8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65a5c374d8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65a5c374d8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26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65a5c374d8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slidesmania/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hyperlink" Target="https://www.instagram.com/slidesmania/" TargetMode="External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lidesManiaS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hyperlink" Target="https://www.linkedin.com/company/slidesmania/" TargetMode="External"/><Relationship Id="rId4" Type="http://schemas.openxmlformats.org/officeDocument/2006/relationships/hyperlink" Target="https://www.facebook.com/SlidesManiaSM/" TargetMode="External"/><Relationship Id="rId9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-5400000">
            <a:off x="6652200" y="1330438"/>
            <a:ext cx="1387200" cy="1386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>
            <a:off x="9464113" y="5481013"/>
            <a:ext cx="1387200" cy="1386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9456125" y="4120413"/>
            <a:ext cx="1387200" cy="1386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0842875" y="-40800"/>
            <a:ext cx="1387254" cy="1326109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 rot="10800000">
            <a:off x="6710999" y="4810336"/>
            <a:ext cx="655200" cy="655200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6" name="Google Shape;16;p2"/>
          <p:cNvSpPr/>
          <p:nvPr/>
        </p:nvSpPr>
        <p:spPr>
          <a:xfrm rot="5400000">
            <a:off x="10855877" y="2748376"/>
            <a:ext cx="1361250" cy="1361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1075392" y="181525"/>
            <a:ext cx="922209" cy="881457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0842876" y="555579"/>
            <a:ext cx="764566" cy="729752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11368875" y="3261375"/>
            <a:ext cx="848250" cy="848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5400000">
            <a:off x="11861625" y="3754125"/>
            <a:ext cx="355500" cy="355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1208900" y="1689250"/>
            <a:ext cx="655200" cy="65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2700000">
            <a:off x="11326477" y="1806836"/>
            <a:ext cx="420021" cy="420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5400000">
            <a:off x="11623175" y="2134750"/>
            <a:ext cx="468000" cy="4680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 rot="-5400000" flipH="1">
            <a:off x="10967150" y="2134750"/>
            <a:ext cx="468000" cy="4680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 rot="5400000" flipH="1">
            <a:off x="11630512" y="1465375"/>
            <a:ext cx="468000" cy="4680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 rot="-5400000">
            <a:off x="10974487" y="1465375"/>
            <a:ext cx="468000" cy="4680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10842900" y="4109625"/>
            <a:ext cx="1387200" cy="138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11154150" y="4411275"/>
            <a:ext cx="764700" cy="764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11338488" y="4595625"/>
            <a:ext cx="396000" cy="39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10893850" y="5511050"/>
            <a:ext cx="1326000" cy="132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11191396" y="5799419"/>
            <a:ext cx="731100" cy="73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11367618" y="5975653"/>
            <a:ext cx="378600" cy="37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3" name="Google Shape;33;p2"/>
          <p:cNvSpPr/>
          <p:nvPr/>
        </p:nvSpPr>
        <p:spPr>
          <a:xfrm rot="5400000">
            <a:off x="11368875" y="6009750"/>
            <a:ext cx="848250" cy="848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9461763" y="-9600"/>
            <a:ext cx="1387200" cy="138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flipH="1">
            <a:off x="9417700" y="0"/>
            <a:ext cx="848400" cy="848400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9728950" y="240550"/>
            <a:ext cx="764700" cy="764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9913300" y="424900"/>
            <a:ext cx="396000" cy="39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9478800" y="2748377"/>
            <a:ext cx="655694" cy="637429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9478800" y="3472202"/>
            <a:ext cx="655694" cy="637429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0" name="Google Shape;40;p2"/>
          <p:cNvSpPr/>
          <p:nvPr/>
        </p:nvSpPr>
        <p:spPr>
          <a:xfrm flipH="1">
            <a:off x="10126511" y="2748377"/>
            <a:ext cx="655694" cy="637429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1" name="Google Shape;41;p2"/>
          <p:cNvSpPr/>
          <p:nvPr/>
        </p:nvSpPr>
        <p:spPr>
          <a:xfrm flipH="1">
            <a:off x="10126511" y="3472202"/>
            <a:ext cx="655694" cy="637429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9457750" y="5480400"/>
            <a:ext cx="1387200" cy="13860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 rot="10800000">
            <a:off x="9456125" y="4119825"/>
            <a:ext cx="1387200" cy="13860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 rot="2700000">
            <a:off x="9885952" y="5230940"/>
            <a:ext cx="492571" cy="4925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 rot="5400000">
            <a:off x="8064911" y="5510986"/>
            <a:ext cx="1387254" cy="1326109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5400000">
            <a:off x="8297434" y="5733307"/>
            <a:ext cx="922209" cy="881457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5400000">
            <a:off x="8078054" y="5497822"/>
            <a:ext cx="764566" cy="729752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 rot="2700000">
            <a:off x="8607677" y="4575999"/>
            <a:ext cx="420021" cy="420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5400000">
            <a:off x="8904375" y="4903913"/>
            <a:ext cx="468000" cy="4680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0" name="Google Shape;50;p2"/>
          <p:cNvSpPr/>
          <p:nvPr/>
        </p:nvSpPr>
        <p:spPr>
          <a:xfrm rot="-5400000" flipH="1">
            <a:off x="8248350" y="4903913"/>
            <a:ext cx="468000" cy="4680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1" name="Google Shape;51;p2"/>
          <p:cNvSpPr/>
          <p:nvPr/>
        </p:nvSpPr>
        <p:spPr>
          <a:xfrm rot="5400000" flipH="1">
            <a:off x="8911712" y="4234538"/>
            <a:ext cx="468000" cy="4680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2" name="Google Shape;52;p2"/>
          <p:cNvSpPr/>
          <p:nvPr/>
        </p:nvSpPr>
        <p:spPr>
          <a:xfrm rot="-5400000">
            <a:off x="8255687" y="4234538"/>
            <a:ext cx="468000" cy="4680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8064938" y="1350975"/>
            <a:ext cx="1387200" cy="138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8376188" y="1652625"/>
            <a:ext cx="764700" cy="764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8560525" y="1836975"/>
            <a:ext cx="396000" cy="39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6712073" y="4140950"/>
            <a:ext cx="655200" cy="655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7407673" y="4140950"/>
            <a:ext cx="655200" cy="655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7405123" y="4810325"/>
            <a:ext cx="655200" cy="655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9" name="Google Shape;59;p2"/>
          <p:cNvSpPr/>
          <p:nvPr/>
        </p:nvSpPr>
        <p:spPr>
          <a:xfrm rot="2698887">
            <a:off x="7018159" y="3101374"/>
            <a:ext cx="655276" cy="6552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60" name="Google Shape;60;p2"/>
          <p:cNvSpPr/>
          <p:nvPr/>
        </p:nvSpPr>
        <p:spPr>
          <a:xfrm rot="5400000">
            <a:off x="7189000" y="3272405"/>
            <a:ext cx="313200" cy="31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 rot="2698887">
            <a:off x="5453434" y="356374"/>
            <a:ext cx="655276" cy="655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62" name="Google Shape;62;p2"/>
          <p:cNvSpPr/>
          <p:nvPr/>
        </p:nvSpPr>
        <p:spPr>
          <a:xfrm rot="8095823">
            <a:off x="5606359" y="509461"/>
            <a:ext cx="349170" cy="349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 rot="5397795">
            <a:off x="8226496" y="128528"/>
            <a:ext cx="467700" cy="46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 rot="10795863">
            <a:off x="8335517" y="237507"/>
            <a:ext cx="249300" cy="24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5397795">
            <a:off x="8767483" y="128303"/>
            <a:ext cx="467700" cy="46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 rot="10795863">
            <a:off x="8876505" y="237282"/>
            <a:ext cx="249300" cy="24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 rot="5397795">
            <a:off x="8237158" y="685116"/>
            <a:ext cx="467700" cy="46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 rot="10795863">
            <a:off x="8346180" y="794095"/>
            <a:ext cx="249300" cy="24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 rot="5397795">
            <a:off x="8778146" y="684891"/>
            <a:ext cx="467700" cy="46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 rot="10795863">
            <a:off x="8887167" y="793870"/>
            <a:ext cx="249300" cy="24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317713" y="2851650"/>
            <a:ext cx="1154700" cy="1154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flipH="1">
            <a:off x="5902004" y="2748375"/>
            <a:ext cx="710688" cy="690891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5191216" y="2748375"/>
            <a:ext cx="710688" cy="690891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74" name="Google Shape;74;p2"/>
          <p:cNvSpPr/>
          <p:nvPr/>
        </p:nvSpPr>
        <p:spPr>
          <a:xfrm rot="10800000">
            <a:off x="5909187" y="3418734"/>
            <a:ext cx="710688" cy="690891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75" name="Google Shape;75;p2"/>
          <p:cNvSpPr/>
          <p:nvPr/>
        </p:nvSpPr>
        <p:spPr>
          <a:xfrm rot="10800000" flipH="1">
            <a:off x="5198400" y="3418734"/>
            <a:ext cx="710688" cy="690891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6656875" y="1330450"/>
            <a:ext cx="1387200" cy="13860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 rot="-2700000">
            <a:off x="7121394" y="1109394"/>
            <a:ext cx="454811" cy="45481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78" name="Google Shape;78;p2"/>
          <p:cNvSpPr txBox="1">
            <a:spLocks noGrp="1"/>
          </p:cNvSpPr>
          <p:nvPr>
            <p:ph type="ctrTitle"/>
          </p:nvPr>
        </p:nvSpPr>
        <p:spPr>
          <a:xfrm>
            <a:off x="417908" y="3754125"/>
            <a:ext cx="67992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subTitle" idx="1"/>
          </p:nvPr>
        </p:nvSpPr>
        <p:spPr>
          <a:xfrm>
            <a:off x="392551" y="392000"/>
            <a:ext cx="2943300" cy="1056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1"/>
          <p:cNvSpPr txBox="1">
            <a:spLocks noGrp="1"/>
          </p:cNvSpPr>
          <p:nvPr>
            <p:ph type="body" idx="1"/>
          </p:nvPr>
        </p:nvSpPr>
        <p:spPr>
          <a:xfrm>
            <a:off x="360679" y="2913092"/>
            <a:ext cx="79986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Pridi"/>
              <a:buNone/>
              <a:defRPr sz="6000" b="1">
                <a:latin typeface="Pridi"/>
                <a:ea typeface="Pridi"/>
                <a:cs typeface="Pridi"/>
                <a:sym typeface="Pridi"/>
              </a:defRPr>
            </a:lvl1pPr>
          </a:lstStyle>
          <a:p>
            <a:endParaRPr/>
          </a:p>
        </p:txBody>
      </p:sp>
      <p:sp>
        <p:nvSpPr>
          <p:cNvPr id="464" name="Google Shape;464;p11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2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>
  <p:cSld name="BLANK_4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3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9" name="Google Shape;469;p13"/>
          <p:cNvSpPr txBox="1">
            <a:spLocks noGrp="1"/>
          </p:cNvSpPr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470" name="Google Shape;470;p13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►"/>
              <a:defRPr sz="1900"/>
            </a:lvl1pPr>
            <a:lvl2pPr marL="914400" lvl="1" indent="-381000" rtl="0">
              <a:spcBef>
                <a:spcPts val="2100"/>
              </a:spcBef>
              <a:spcAft>
                <a:spcPts val="0"/>
              </a:spcAft>
              <a:buSzPts val="2400"/>
              <a:buChar char="►"/>
              <a:defRPr/>
            </a:lvl2pPr>
            <a:lvl3pPr marL="1371600" lvl="2" indent="-381000" rtl="0">
              <a:spcBef>
                <a:spcPts val="2100"/>
              </a:spcBef>
              <a:spcAft>
                <a:spcPts val="0"/>
              </a:spcAft>
              <a:buSzPts val="2400"/>
              <a:buChar char="►"/>
              <a:defRPr/>
            </a:lvl3pPr>
            <a:lvl4pPr marL="1828800" lvl="3" indent="-381000" rtl="0">
              <a:spcBef>
                <a:spcPts val="2100"/>
              </a:spcBef>
              <a:spcAft>
                <a:spcPts val="0"/>
              </a:spcAft>
              <a:buSzPts val="2400"/>
              <a:buChar char="►"/>
              <a:defRPr/>
            </a:lvl4pPr>
            <a:lvl5pPr marL="2286000" lvl="4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5pPr>
            <a:lvl6pPr marL="2743200" lvl="5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7pPr>
            <a:lvl8pPr marL="3657600" lvl="7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8pPr>
            <a:lvl9pPr marL="4114800" lvl="8" indent="-3810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71" name="Google Shape;471;p13"/>
          <p:cNvSpPr txBox="1">
            <a:spLocks noGrp="1"/>
          </p:cNvSpPr>
          <p:nvPr>
            <p:ph type="subTitle" idx="2"/>
          </p:nvPr>
        </p:nvSpPr>
        <p:spPr>
          <a:xfrm>
            <a:off x="408738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/>
            </a:lvl9pPr>
          </a:lstStyle>
          <a:p>
            <a:endParaRPr/>
          </a:p>
        </p:txBody>
      </p:sp>
      <p:sp>
        <p:nvSpPr>
          <p:cNvPr id="472" name="Google Shape;472;p13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►"/>
              <a:defRPr sz="1900"/>
            </a:lvl1pPr>
            <a:lvl2pPr marL="914400" lvl="1" indent="-381000" rtl="0">
              <a:spcBef>
                <a:spcPts val="2100"/>
              </a:spcBef>
              <a:spcAft>
                <a:spcPts val="0"/>
              </a:spcAft>
              <a:buSzPts val="2400"/>
              <a:buChar char="►"/>
              <a:defRPr/>
            </a:lvl2pPr>
            <a:lvl3pPr marL="1371600" lvl="2" indent="-381000" rtl="0">
              <a:spcBef>
                <a:spcPts val="2100"/>
              </a:spcBef>
              <a:spcAft>
                <a:spcPts val="0"/>
              </a:spcAft>
              <a:buSzPts val="2400"/>
              <a:buChar char="►"/>
              <a:defRPr/>
            </a:lvl3pPr>
            <a:lvl4pPr marL="1828800" lvl="3" indent="-381000" rtl="0">
              <a:spcBef>
                <a:spcPts val="2100"/>
              </a:spcBef>
              <a:spcAft>
                <a:spcPts val="0"/>
              </a:spcAft>
              <a:buSzPts val="2400"/>
              <a:buChar char="►"/>
              <a:defRPr/>
            </a:lvl4pPr>
            <a:lvl5pPr marL="2286000" lvl="4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5pPr>
            <a:lvl6pPr marL="2743200" lvl="5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7pPr>
            <a:lvl8pPr marL="3657600" lvl="7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8pPr>
            <a:lvl9pPr marL="4114800" lvl="8" indent="-3810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4"/>
          </p:nvPr>
        </p:nvSpPr>
        <p:spPr>
          <a:xfrm>
            <a:off x="2727301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/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►"/>
              <a:defRPr sz="1900"/>
            </a:lvl1pPr>
            <a:lvl2pPr marL="914400" lvl="1" indent="-381000" rtl="0">
              <a:spcBef>
                <a:spcPts val="2100"/>
              </a:spcBef>
              <a:spcAft>
                <a:spcPts val="0"/>
              </a:spcAft>
              <a:buSzPts val="2400"/>
              <a:buChar char="►"/>
              <a:defRPr/>
            </a:lvl2pPr>
            <a:lvl3pPr marL="1371600" lvl="2" indent="-381000" rtl="0">
              <a:spcBef>
                <a:spcPts val="2100"/>
              </a:spcBef>
              <a:spcAft>
                <a:spcPts val="0"/>
              </a:spcAft>
              <a:buSzPts val="2400"/>
              <a:buChar char="►"/>
              <a:defRPr/>
            </a:lvl3pPr>
            <a:lvl4pPr marL="1828800" lvl="3" indent="-381000" rtl="0">
              <a:spcBef>
                <a:spcPts val="2100"/>
              </a:spcBef>
              <a:spcAft>
                <a:spcPts val="0"/>
              </a:spcAft>
              <a:buSzPts val="2400"/>
              <a:buChar char="►"/>
              <a:defRPr/>
            </a:lvl4pPr>
            <a:lvl5pPr marL="2286000" lvl="4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5pPr>
            <a:lvl6pPr marL="2743200" lvl="5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7pPr>
            <a:lvl8pPr marL="3657600" lvl="7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8pPr>
            <a:lvl9pPr marL="4114800" lvl="8" indent="-3810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subTitle" idx="6"/>
          </p:nvPr>
        </p:nvSpPr>
        <p:spPr>
          <a:xfrm>
            <a:off x="5045864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/>
            </a:lvl9pPr>
          </a:lstStyle>
          <a:p>
            <a:endParaRPr/>
          </a:p>
        </p:txBody>
      </p:sp>
      <p:sp>
        <p:nvSpPr>
          <p:cNvPr id="476" name="Google Shape;476;p13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►"/>
              <a:defRPr sz="1900"/>
            </a:lvl1pPr>
            <a:lvl2pPr marL="914400" lvl="1" indent="-381000" rtl="0">
              <a:spcBef>
                <a:spcPts val="2100"/>
              </a:spcBef>
              <a:spcAft>
                <a:spcPts val="0"/>
              </a:spcAft>
              <a:buSzPts val="2400"/>
              <a:buChar char="►"/>
              <a:defRPr/>
            </a:lvl2pPr>
            <a:lvl3pPr marL="1371600" lvl="2" indent="-381000" rtl="0">
              <a:spcBef>
                <a:spcPts val="2100"/>
              </a:spcBef>
              <a:spcAft>
                <a:spcPts val="0"/>
              </a:spcAft>
              <a:buSzPts val="2400"/>
              <a:buChar char="►"/>
              <a:defRPr/>
            </a:lvl3pPr>
            <a:lvl4pPr marL="1828800" lvl="3" indent="-381000" rtl="0">
              <a:spcBef>
                <a:spcPts val="2100"/>
              </a:spcBef>
              <a:spcAft>
                <a:spcPts val="0"/>
              </a:spcAft>
              <a:buSzPts val="2400"/>
              <a:buChar char="►"/>
              <a:defRPr/>
            </a:lvl4pPr>
            <a:lvl5pPr marL="2286000" lvl="4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5pPr>
            <a:lvl6pPr marL="2743200" lvl="5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7pPr>
            <a:lvl8pPr marL="3657600" lvl="7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8pPr>
            <a:lvl9pPr marL="4114800" lvl="8" indent="-3810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8"/>
          </p:nvPr>
        </p:nvSpPr>
        <p:spPr>
          <a:xfrm>
            <a:off x="7364428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/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►"/>
              <a:defRPr sz="1900"/>
            </a:lvl1pPr>
            <a:lvl2pPr marL="914400" lvl="1" indent="-381000" rtl="0">
              <a:spcBef>
                <a:spcPts val="2100"/>
              </a:spcBef>
              <a:spcAft>
                <a:spcPts val="0"/>
              </a:spcAft>
              <a:buSzPts val="2400"/>
              <a:buChar char="►"/>
              <a:defRPr/>
            </a:lvl2pPr>
            <a:lvl3pPr marL="1371600" lvl="2" indent="-381000" rtl="0">
              <a:spcBef>
                <a:spcPts val="2100"/>
              </a:spcBef>
              <a:spcAft>
                <a:spcPts val="0"/>
              </a:spcAft>
              <a:buSzPts val="2400"/>
              <a:buChar char="►"/>
              <a:defRPr/>
            </a:lvl3pPr>
            <a:lvl4pPr marL="1828800" lvl="3" indent="-381000" rtl="0">
              <a:spcBef>
                <a:spcPts val="2100"/>
              </a:spcBef>
              <a:spcAft>
                <a:spcPts val="0"/>
              </a:spcAft>
              <a:buSzPts val="2400"/>
              <a:buChar char="►"/>
              <a:defRPr/>
            </a:lvl4pPr>
            <a:lvl5pPr marL="2286000" lvl="4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5pPr>
            <a:lvl6pPr marL="2743200" lvl="5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7pPr>
            <a:lvl8pPr marL="3657600" lvl="7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8pPr>
            <a:lvl9pPr marL="4114800" lvl="8" indent="-3810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13"/>
          </p:nvPr>
        </p:nvSpPr>
        <p:spPr>
          <a:xfrm>
            <a:off x="9682991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LANK_3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4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2" name="Google Shape;482;p14"/>
          <p:cNvSpPr txBox="1">
            <a:spLocks noGrp="1"/>
          </p:cNvSpPr>
          <p:nvPr>
            <p:ph type="title"/>
          </p:nvPr>
        </p:nvSpPr>
        <p:spPr>
          <a:xfrm>
            <a:off x="5685450" y="1123500"/>
            <a:ext cx="60912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483" name="Google Shape;483;p14"/>
          <p:cNvSpPr/>
          <p:nvPr/>
        </p:nvSpPr>
        <p:spPr>
          <a:xfrm rot="5400000">
            <a:off x="3403710" y="3371406"/>
            <a:ext cx="1126800" cy="1125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4"/>
          <p:cNvSpPr/>
          <p:nvPr/>
        </p:nvSpPr>
        <p:spPr>
          <a:xfrm rot="5400000">
            <a:off x="1120149" y="708"/>
            <a:ext cx="1126800" cy="1125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4"/>
          <p:cNvSpPr/>
          <p:nvPr/>
        </p:nvSpPr>
        <p:spPr>
          <a:xfrm rot="-5400000">
            <a:off x="1126661" y="1105407"/>
            <a:ext cx="1126800" cy="1125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4"/>
          <p:cNvSpPr/>
          <p:nvPr/>
        </p:nvSpPr>
        <p:spPr>
          <a:xfrm rot="10800000">
            <a:off x="-4" y="4535445"/>
            <a:ext cx="1127144" cy="1075012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4"/>
          <p:cNvSpPr/>
          <p:nvPr/>
        </p:nvSpPr>
        <p:spPr>
          <a:xfrm>
            <a:off x="3950557" y="1138740"/>
            <a:ext cx="532200" cy="532200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88" name="Google Shape;488;p14"/>
          <p:cNvSpPr/>
          <p:nvPr/>
        </p:nvSpPr>
        <p:spPr>
          <a:xfrm rot="-5400000">
            <a:off x="11106" y="2238356"/>
            <a:ext cx="1107000" cy="11070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89" name="Google Shape;489;p14"/>
          <p:cNvSpPr/>
          <p:nvPr/>
        </p:nvSpPr>
        <p:spPr>
          <a:xfrm rot="10800000">
            <a:off x="189510" y="4713231"/>
            <a:ext cx="748802" cy="716674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4"/>
          <p:cNvSpPr/>
          <p:nvPr/>
        </p:nvSpPr>
        <p:spPr>
          <a:xfrm rot="10800000">
            <a:off x="507078" y="4535009"/>
            <a:ext cx="620061" cy="591126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4"/>
          <p:cNvSpPr/>
          <p:nvPr/>
        </p:nvSpPr>
        <p:spPr>
          <a:xfrm rot="-5400000">
            <a:off x="11107" y="2240247"/>
            <a:ext cx="688500" cy="688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4"/>
          <p:cNvSpPr/>
          <p:nvPr/>
        </p:nvSpPr>
        <p:spPr>
          <a:xfrm rot="10800000">
            <a:off x="297689" y="3673276"/>
            <a:ext cx="532200" cy="53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4"/>
          <p:cNvSpPr/>
          <p:nvPr/>
        </p:nvSpPr>
        <p:spPr>
          <a:xfrm rot="-8100000">
            <a:off x="393301" y="3768874"/>
            <a:ext cx="341108" cy="3411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4"/>
          <p:cNvSpPr/>
          <p:nvPr/>
        </p:nvSpPr>
        <p:spPr>
          <a:xfrm rot="-5400000">
            <a:off x="113392" y="3463434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4"/>
          <p:cNvSpPr/>
          <p:nvPr/>
        </p:nvSpPr>
        <p:spPr>
          <a:xfrm rot="5400000" flipH="1">
            <a:off x="645965" y="3463434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4"/>
          <p:cNvSpPr/>
          <p:nvPr/>
        </p:nvSpPr>
        <p:spPr>
          <a:xfrm rot="-5400000" flipH="1">
            <a:off x="107433" y="4007221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4"/>
          <p:cNvSpPr/>
          <p:nvPr/>
        </p:nvSpPr>
        <p:spPr>
          <a:xfrm rot="5400000">
            <a:off x="640006" y="4007221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4"/>
          <p:cNvSpPr/>
          <p:nvPr/>
        </p:nvSpPr>
        <p:spPr>
          <a:xfrm rot="10800000">
            <a:off x="919" y="1113080"/>
            <a:ext cx="1126200" cy="1126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99" name="Google Shape;499;p14"/>
          <p:cNvSpPr/>
          <p:nvPr/>
        </p:nvSpPr>
        <p:spPr>
          <a:xfrm rot="10800000">
            <a:off x="253352" y="1373909"/>
            <a:ext cx="621000" cy="62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00" name="Google Shape;500;p14"/>
          <p:cNvSpPr/>
          <p:nvPr/>
        </p:nvSpPr>
        <p:spPr>
          <a:xfrm rot="10800000">
            <a:off x="403051" y="1523598"/>
            <a:ext cx="321600" cy="321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4"/>
          <p:cNvSpPr/>
          <p:nvPr/>
        </p:nvSpPr>
        <p:spPr>
          <a:xfrm rot="10800000">
            <a:off x="8742" y="24778"/>
            <a:ext cx="1077000" cy="107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14"/>
          <p:cNvSpPr/>
          <p:nvPr/>
        </p:nvSpPr>
        <p:spPr>
          <a:xfrm rot="10800000">
            <a:off x="250704" y="274192"/>
            <a:ext cx="593400" cy="59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14"/>
          <p:cNvSpPr/>
          <p:nvPr/>
        </p:nvSpPr>
        <p:spPr>
          <a:xfrm rot="10800000">
            <a:off x="393494" y="416972"/>
            <a:ext cx="307500" cy="30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04" name="Google Shape;504;p14"/>
          <p:cNvSpPr/>
          <p:nvPr/>
        </p:nvSpPr>
        <p:spPr>
          <a:xfrm rot="-5400000">
            <a:off x="11107" y="8281"/>
            <a:ext cx="688500" cy="688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05" name="Google Shape;505;p14"/>
          <p:cNvSpPr/>
          <p:nvPr/>
        </p:nvSpPr>
        <p:spPr>
          <a:xfrm rot="10800000">
            <a:off x="1122544" y="4458319"/>
            <a:ext cx="1126200" cy="1126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14"/>
          <p:cNvSpPr/>
          <p:nvPr/>
        </p:nvSpPr>
        <p:spPr>
          <a:xfrm rot="10800000" flipH="1">
            <a:off x="1595540" y="4888222"/>
            <a:ext cx="689100" cy="689100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4"/>
          <p:cNvSpPr/>
          <p:nvPr/>
        </p:nvSpPr>
        <p:spPr>
          <a:xfrm rot="10800000">
            <a:off x="1410761" y="4760971"/>
            <a:ext cx="621000" cy="62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4"/>
          <p:cNvSpPr/>
          <p:nvPr/>
        </p:nvSpPr>
        <p:spPr>
          <a:xfrm rot="10800000">
            <a:off x="1560450" y="4910660"/>
            <a:ext cx="321600" cy="32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4"/>
          <p:cNvSpPr/>
          <p:nvPr/>
        </p:nvSpPr>
        <p:spPr>
          <a:xfrm rot="10800000">
            <a:off x="1701892" y="2827187"/>
            <a:ext cx="533016" cy="518168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10" name="Google Shape;510;p14"/>
          <p:cNvSpPr/>
          <p:nvPr/>
        </p:nvSpPr>
        <p:spPr>
          <a:xfrm rot="10800000">
            <a:off x="1701892" y="2239366"/>
            <a:ext cx="533016" cy="518168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11" name="Google Shape;511;p14"/>
          <p:cNvSpPr/>
          <p:nvPr/>
        </p:nvSpPr>
        <p:spPr>
          <a:xfrm rot="10800000" flipH="1">
            <a:off x="1176410" y="2827187"/>
            <a:ext cx="533016" cy="518168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12" name="Google Shape;512;p14"/>
          <p:cNvSpPr/>
          <p:nvPr/>
        </p:nvSpPr>
        <p:spPr>
          <a:xfrm rot="10800000" flipH="1">
            <a:off x="1176410" y="2239366"/>
            <a:ext cx="533016" cy="518168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13" name="Google Shape;513;p14"/>
          <p:cNvSpPr/>
          <p:nvPr/>
        </p:nvSpPr>
        <p:spPr>
          <a:xfrm rot="10800000">
            <a:off x="1125803" y="1068"/>
            <a:ext cx="1126200" cy="11256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14"/>
          <p:cNvSpPr/>
          <p:nvPr/>
        </p:nvSpPr>
        <p:spPr>
          <a:xfrm>
            <a:off x="1126774" y="1106021"/>
            <a:ext cx="1126200" cy="11256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14"/>
          <p:cNvSpPr/>
          <p:nvPr/>
        </p:nvSpPr>
        <p:spPr>
          <a:xfrm rot="-8100000">
            <a:off x="1504422" y="929674"/>
            <a:ext cx="399657" cy="399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14"/>
          <p:cNvSpPr/>
          <p:nvPr/>
        </p:nvSpPr>
        <p:spPr>
          <a:xfrm rot="-5400000">
            <a:off x="2255301" y="25580"/>
            <a:ext cx="1127144" cy="1075012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17" name="Google Shape;517;p14"/>
          <p:cNvSpPr/>
          <p:nvPr/>
        </p:nvSpPr>
        <p:spPr>
          <a:xfrm rot="-5400000">
            <a:off x="2445854" y="205091"/>
            <a:ext cx="748802" cy="716674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18" name="Google Shape;518;p14"/>
          <p:cNvSpPr/>
          <p:nvPr/>
        </p:nvSpPr>
        <p:spPr>
          <a:xfrm rot="-5400000">
            <a:off x="2751220" y="521063"/>
            <a:ext cx="620061" cy="591126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4"/>
          <p:cNvSpPr/>
          <p:nvPr/>
        </p:nvSpPr>
        <p:spPr>
          <a:xfrm rot="-8100000">
            <a:off x="2601245" y="1520027"/>
            <a:ext cx="341108" cy="3411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4"/>
          <p:cNvSpPr/>
          <p:nvPr/>
        </p:nvSpPr>
        <p:spPr>
          <a:xfrm rot="-5400000">
            <a:off x="2321336" y="1214586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21" name="Google Shape;521;p14"/>
          <p:cNvSpPr/>
          <p:nvPr/>
        </p:nvSpPr>
        <p:spPr>
          <a:xfrm rot="5400000" flipH="1">
            <a:off x="2853910" y="1214586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22" name="Google Shape;522;p14"/>
          <p:cNvSpPr/>
          <p:nvPr/>
        </p:nvSpPr>
        <p:spPr>
          <a:xfrm rot="-5400000" flipH="1">
            <a:off x="2315377" y="1758374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23" name="Google Shape;523;p14"/>
          <p:cNvSpPr/>
          <p:nvPr/>
        </p:nvSpPr>
        <p:spPr>
          <a:xfrm rot="5400000">
            <a:off x="2847951" y="1758374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24" name="Google Shape;524;p14"/>
          <p:cNvSpPr/>
          <p:nvPr/>
        </p:nvSpPr>
        <p:spPr>
          <a:xfrm rot="10800000">
            <a:off x="2256910" y="3353391"/>
            <a:ext cx="1126200" cy="1126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25" name="Google Shape;525;p14"/>
          <p:cNvSpPr/>
          <p:nvPr/>
        </p:nvSpPr>
        <p:spPr>
          <a:xfrm rot="10800000">
            <a:off x="2509343" y="3614219"/>
            <a:ext cx="621000" cy="62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26" name="Google Shape;526;p14"/>
          <p:cNvSpPr/>
          <p:nvPr/>
        </p:nvSpPr>
        <p:spPr>
          <a:xfrm rot="10800000">
            <a:off x="2659042" y="3763908"/>
            <a:ext cx="321600" cy="321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4"/>
          <p:cNvSpPr/>
          <p:nvPr/>
        </p:nvSpPr>
        <p:spPr>
          <a:xfrm rot="10800000">
            <a:off x="3949575" y="1682241"/>
            <a:ext cx="532200" cy="532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28" name="Google Shape;528;p14"/>
          <p:cNvSpPr/>
          <p:nvPr/>
        </p:nvSpPr>
        <p:spPr>
          <a:xfrm rot="10800000">
            <a:off x="3384676" y="1682241"/>
            <a:ext cx="532200" cy="532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29" name="Google Shape;529;p14"/>
          <p:cNvSpPr/>
          <p:nvPr/>
        </p:nvSpPr>
        <p:spPr>
          <a:xfrm rot="10800000">
            <a:off x="3386747" y="1138639"/>
            <a:ext cx="532200" cy="532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30" name="Google Shape;530;p14"/>
          <p:cNvSpPr/>
          <p:nvPr/>
        </p:nvSpPr>
        <p:spPr>
          <a:xfrm rot="-8101370">
            <a:off x="3700978" y="2526427"/>
            <a:ext cx="532239" cy="5322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31" name="Google Shape;531;p14"/>
          <p:cNvSpPr/>
          <p:nvPr/>
        </p:nvSpPr>
        <p:spPr>
          <a:xfrm rot="-5400000">
            <a:off x="3840110" y="2665390"/>
            <a:ext cx="254400" cy="25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4"/>
          <p:cNvSpPr/>
          <p:nvPr/>
        </p:nvSpPr>
        <p:spPr>
          <a:xfrm rot="-8101370">
            <a:off x="2587070" y="6012023"/>
            <a:ext cx="532239" cy="5322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33" name="Google Shape;533;p14"/>
          <p:cNvSpPr/>
          <p:nvPr/>
        </p:nvSpPr>
        <p:spPr>
          <a:xfrm rot="-2702575">
            <a:off x="2711466" y="6136672"/>
            <a:ext cx="283196" cy="2831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14"/>
          <p:cNvSpPr/>
          <p:nvPr/>
        </p:nvSpPr>
        <p:spPr>
          <a:xfrm rot="10800000">
            <a:off x="3400401" y="3371259"/>
            <a:ext cx="1126200" cy="11256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4"/>
          <p:cNvSpPr/>
          <p:nvPr/>
        </p:nvSpPr>
        <p:spPr>
          <a:xfrm rot="8100000">
            <a:off x="3779792" y="4306935"/>
            <a:ext cx="369534" cy="36953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36" name="Google Shape;536;p14"/>
          <p:cNvSpPr txBox="1">
            <a:spLocks noGrp="1"/>
          </p:cNvSpPr>
          <p:nvPr>
            <p:ph type="sldNum" idx="2"/>
          </p:nvPr>
        </p:nvSpPr>
        <p:spPr>
          <a:xfrm rot="-5400000">
            <a:off x="282550" y="6090174"/>
            <a:ext cx="796200" cy="570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7" name="Google Shape;537;p14"/>
          <p:cNvSpPr/>
          <p:nvPr/>
        </p:nvSpPr>
        <p:spPr>
          <a:xfrm rot="-5400000">
            <a:off x="771" y="5766292"/>
            <a:ext cx="1077000" cy="107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4"/>
          <p:cNvSpPr/>
          <p:nvPr/>
        </p:nvSpPr>
        <p:spPr>
          <a:xfrm rot="-5400000">
            <a:off x="234957" y="6008254"/>
            <a:ext cx="593400" cy="59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4"/>
          <p:cNvSpPr/>
          <p:nvPr/>
        </p:nvSpPr>
        <p:spPr>
          <a:xfrm rot="-5400000">
            <a:off x="378077" y="6151044"/>
            <a:ext cx="307500" cy="30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40" name="Google Shape;540;p14"/>
          <p:cNvSpPr/>
          <p:nvPr/>
        </p:nvSpPr>
        <p:spPr>
          <a:xfrm>
            <a:off x="405768" y="5768657"/>
            <a:ext cx="688500" cy="688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41" name="Google Shape;541;p14"/>
          <p:cNvSpPr/>
          <p:nvPr/>
        </p:nvSpPr>
        <p:spPr>
          <a:xfrm>
            <a:off x="1167978" y="5751481"/>
            <a:ext cx="1107000" cy="11070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42" name="Google Shape;542;p14"/>
          <p:cNvSpPr/>
          <p:nvPr/>
        </p:nvSpPr>
        <p:spPr>
          <a:xfrm>
            <a:off x="1584586" y="5751482"/>
            <a:ext cx="688500" cy="688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4"/>
          <p:cNvSpPr/>
          <p:nvPr/>
        </p:nvSpPr>
        <p:spPr>
          <a:xfrm>
            <a:off x="1984751" y="5751482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44" name="Google Shape;544;p14"/>
          <p:cNvSpPr/>
          <p:nvPr/>
        </p:nvSpPr>
        <p:spPr>
          <a:xfrm rot="-8101370">
            <a:off x="4880832" y="3650673"/>
            <a:ext cx="532239" cy="5322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45" name="Google Shape;545;p14"/>
          <p:cNvSpPr/>
          <p:nvPr/>
        </p:nvSpPr>
        <p:spPr>
          <a:xfrm rot="-2702575">
            <a:off x="5005228" y="3775322"/>
            <a:ext cx="283196" cy="2831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4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BLANK_2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5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9" name="Google Shape;549;p15"/>
          <p:cNvSpPr txBox="1">
            <a:spLocks noGrp="1"/>
          </p:cNvSpPr>
          <p:nvPr>
            <p:ph type="title"/>
          </p:nvPr>
        </p:nvSpPr>
        <p:spPr>
          <a:xfrm>
            <a:off x="354004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50" name="Google Shape;550;p15"/>
          <p:cNvSpPr txBox="1">
            <a:spLocks noGrp="1"/>
          </p:cNvSpPr>
          <p:nvPr>
            <p:ph type="subTitle" idx="1"/>
          </p:nvPr>
        </p:nvSpPr>
        <p:spPr>
          <a:xfrm>
            <a:off x="354004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1" name="Google Shape;551;p15"/>
          <p:cNvSpPr/>
          <p:nvPr/>
        </p:nvSpPr>
        <p:spPr>
          <a:xfrm rot="10800000">
            <a:off x="7694040" y="3404309"/>
            <a:ext cx="1126800" cy="1125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5"/>
          <p:cNvSpPr/>
          <p:nvPr/>
        </p:nvSpPr>
        <p:spPr>
          <a:xfrm rot="10800000">
            <a:off x="11064738" y="1120747"/>
            <a:ext cx="1126800" cy="1125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5"/>
          <p:cNvSpPr/>
          <p:nvPr/>
        </p:nvSpPr>
        <p:spPr>
          <a:xfrm>
            <a:off x="9960039" y="1127260"/>
            <a:ext cx="1126800" cy="1125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5"/>
          <p:cNvSpPr/>
          <p:nvPr/>
        </p:nvSpPr>
        <p:spPr>
          <a:xfrm rot="-5400000">
            <a:off x="6555123" y="26060"/>
            <a:ext cx="1127144" cy="1075012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15"/>
          <p:cNvSpPr/>
          <p:nvPr/>
        </p:nvSpPr>
        <p:spPr>
          <a:xfrm rot="5400000">
            <a:off x="10520706" y="3950556"/>
            <a:ext cx="532200" cy="532200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56" name="Google Shape;556;p15"/>
          <p:cNvSpPr/>
          <p:nvPr/>
        </p:nvSpPr>
        <p:spPr>
          <a:xfrm>
            <a:off x="8846290" y="11104"/>
            <a:ext cx="1107000" cy="11070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57" name="Google Shape;557;p15"/>
          <p:cNvSpPr/>
          <p:nvPr/>
        </p:nvSpPr>
        <p:spPr>
          <a:xfrm rot="-5400000">
            <a:off x="6745677" y="205572"/>
            <a:ext cx="748802" cy="716674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5"/>
          <p:cNvSpPr/>
          <p:nvPr/>
        </p:nvSpPr>
        <p:spPr>
          <a:xfrm rot="-5400000">
            <a:off x="7051044" y="521544"/>
            <a:ext cx="620061" cy="591126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15"/>
          <p:cNvSpPr/>
          <p:nvPr/>
        </p:nvSpPr>
        <p:spPr>
          <a:xfrm>
            <a:off x="9262899" y="11106"/>
            <a:ext cx="688500" cy="688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5"/>
          <p:cNvSpPr/>
          <p:nvPr/>
        </p:nvSpPr>
        <p:spPr>
          <a:xfrm rot="-5400000">
            <a:off x="7986170" y="297688"/>
            <a:ext cx="532200" cy="53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5"/>
          <p:cNvSpPr/>
          <p:nvPr/>
        </p:nvSpPr>
        <p:spPr>
          <a:xfrm rot="-2700000">
            <a:off x="8081664" y="393299"/>
            <a:ext cx="341108" cy="3411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5"/>
          <p:cNvSpPr/>
          <p:nvPr/>
        </p:nvSpPr>
        <p:spPr>
          <a:xfrm>
            <a:off x="8347962" y="113390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5"/>
          <p:cNvSpPr/>
          <p:nvPr/>
        </p:nvSpPr>
        <p:spPr>
          <a:xfrm rot="10800000" flipH="1">
            <a:off x="8347962" y="645964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15"/>
          <p:cNvSpPr/>
          <p:nvPr/>
        </p:nvSpPr>
        <p:spPr>
          <a:xfrm flipH="1">
            <a:off x="7804175" y="107431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15"/>
          <p:cNvSpPr/>
          <p:nvPr/>
        </p:nvSpPr>
        <p:spPr>
          <a:xfrm rot="10800000">
            <a:off x="7804175" y="640005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15"/>
          <p:cNvSpPr/>
          <p:nvPr/>
        </p:nvSpPr>
        <p:spPr>
          <a:xfrm rot="-5400000">
            <a:off x="9952066" y="617"/>
            <a:ext cx="1126200" cy="1126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67" name="Google Shape;567;p15"/>
          <p:cNvSpPr/>
          <p:nvPr/>
        </p:nvSpPr>
        <p:spPr>
          <a:xfrm rot="-5400000">
            <a:off x="10196737" y="253350"/>
            <a:ext cx="621000" cy="62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68" name="Google Shape;568;p15"/>
          <p:cNvSpPr/>
          <p:nvPr/>
        </p:nvSpPr>
        <p:spPr>
          <a:xfrm rot="-5400000">
            <a:off x="10346448" y="403049"/>
            <a:ext cx="321600" cy="321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5"/>
          <p:cNvSpPr/>
          <p:nvPr/>
        </p:nvSpPr>
        <p:spPr>
          <a:xfrm rot="-5400000">
            <a:off x="11089869" y="8741"/>
            <a:ext cx="1077000" cy="107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5"/>
          <p:cNvSpPr/>
          <p:nvPr/>
        </p:nvSpPr>
        <p:spPr>
          <a:xfrm rot="-5400000">
            <a:off x="11324054" y="250703"/>
            <a:ext cx="593400" cy="59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5"/>
          <p:cNvSpPr/>
          <p:nvPr/>
        </p:nvSpPr>
        <p:spPr>
          <a:xfrm rot="-5400000">
            <a:off x="11467174" y="393493"/>
            <a:ext cx="307500" cy="30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72" name="Google Shape;572;p15"/>
          <p:cNvSpPr/>
          <p:nvPr/>
        </p:nvSpPr>
        <p:spPr>
          <a:xfrm>
            <a:off x="11494865" y="11106"/>
            <a:ext cx="688500" cy="688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73" name="Google Shape;573;p15"/>
          <p:cNvSpPr/>
          <p:nvPr/>
        </p:nvSpPr>
        <p:spPr>
          <a:xfrm rot="-5400000">
            <a:off x="6606827" y="1122243"/>
            <a:ext cx="1126200" cy="1126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15"/>
          <p:cNvSpPr/>
          <p:nvPr/>
        </p:nvSpPr>
        <p:spPr>
          <a:xfrm rot="-5400000" flipH="1">
            <a:off x="6614324" y="1595538"/>
            <a:ext cx="689100" cy="689100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5"/>
          <p:cNvSpPr/>
          <p:nvPr/>
        </p:nvSpPr>
        <p:spPr>
          <a:xfrm rot="-5400000">
            <a:off x="6809675" y="1410759"/>
            <a:ext cx="621000" cy="62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15"/>
          <p:cNvSpPr/>
          <p:nvPr/>
        </p:nvSpPr>
        <p:spPr>
          <a:xfrm rot="-5400000">
            <a:off x="6959386" y="1560448"/>
            <a:ext cx="321600" cy="32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15"/>
          <p:cNvSpPr/>
          <p:nvPr/>
        </p:nvSpPr>
        <p:spPr>
          <a:xfrm rot="-5400000">
            <a:off x="8838867" y="1709315"/>
            <a:ext cx="533016" cy="518168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78" name="Google Shape;578;p15"/>
          <p:cNvSpPr/>
          <p:nvPr/>
        </p:nvSpPr>
        <p:spPr>
          <a:xfrm rot="-5400000">
            <a:off x="9426688" y="1709315"/>
            <a:ext cx="533016" cy="518168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79" name="Google Shape;579;p15"/>
          <p:cNvSpPr/>
          <p:nvPr/>
        </p:nvSpPr>
        <p:spPr>
          <a:xfrm rot="-5400000" flipH="1">
            <a:off x="8838867" y="1183832"/>
            <a:ext cx="533016" cy="518168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80" name="Google Shape;580;p15"/>
          <p:cNvSpPr/>
          <p:nvPr/>
        </p:nvSpPr>
        <p:spPr>
          <a:xfrm rot="-5400000" flipH="1">
            <a:off x="9426688" y="1183832"/>
            <a:ext cx="533016" cy="518168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81" name="Google Shape;581;p15"/>
          <p:cNvSpPr/>
          <p:nvPr/>
        </p:nvSpPr>
        <p:spPr>
          <a:xfrm rot="-5400000">
            <a:off x="11064678" y="1126101"/>
            <a:ext cx="1126200" cy="11256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5"/>
          <p:cNvSpPr/>
          <p:nvPr/>
        </p:nvSpPr>
        <p:spPr>
          <a:xfrm rot="5400000">
            <a:off x="9959725" y="1127072"/>
            <a:ext cx="1126200" cy="11256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5"/>
          <p:cNvSpPr/>
          <p:nvPr/>
        </p:nvSpPr>
        <p:spPr>
          <a:xfrm rot="-2700000">
            <a:off x="10862316" y="1504420"/>
            <a:ext cx="399657" cy="399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5"/>
          <p:cNvSpPr/>
          <p:nvPr/>
        </p:nvSpPr>
        <p:spPr>
          <a:xfrm>
            <a:off x="11064989" y="2281365"/>
            <a:ext cx="1127144" cy="1075012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85" name="Google Shape;585;p15"/>
          <p:cNvSpPr/>
          <p:nvPr/>
        </p:nvSpPr>
        <p:spPr>
          <a:xfrm>
            <a:off x="11253817" y="2461916"/>
            <a:ext cx="748802" cy="716674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86" name="Google Shape;586;p15"/>
          <p:cNvSpPr/>
          <p:nvPr/>
        </p:nvSpPr>
        <p:spPr>
          <a:xfrm>
            <a:off x="11064990" y="2765686"/>
            <a:ext cx="620060" cy="591126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5"/>
          <p:cNvSpPr/>
          <p:nvPr/>
        </p:nvSpPr>
        <p:spPr>
          <a:xfrm rot="-2700000">
            <a:off x="10330511" y="2601244"/>
            <a:ext cx="341108" cy="3411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5"/>
          <p:cNvSpPr/>
          <p:nvPr/>
        </p:nvSpPr>
        <p:spPr>
          <a:xfrm>
            <a:off x="10596810" y="2321335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89" name="Google Shape;589;p15"/>
          <p:cNvSpPr/>
          <p:nvPr/>
        </p:nvSpPr>
        <p:spPr>
          <a:xfrm rot="10800000" flipH="1">
            <a:off x="10596810" y="2853908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90" name="Google Shape;590;p15"/>
          <p:cNvSpPr/>
          <p:nvPr/>
        </p:nvSpPr>
        <p:spPr>
          <a:xfrm flipH="1">
            <a:off x="10053022" y="2315376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91" name="Google Shape;591;p15"/>
          <p:cNvSpPr/>
          <p:nvPr/>
        </p:nvSpPr>
        <p:spPr>
          <a:xfrm rot="10800000">
            <a:off x="10053022" y="2847949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92" name="Google Shape;592;p15"/>
          <p:cNvSpPr/>
          <p:nvPr/>
        </p:nvSpPr>
        <p:spPr>
          <a:xfrm rot="-5400000">
            <a:off x="7711756" y="2256608"/>
            <a:ext cx="1126200" cy="1126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93" name="Google Shape;593;p15"/>
          <p:cNvSpPr/>
          <p:nvPr/>
        </p:nvSpPr>
        <p:spPr>
          <a:xfrm rot="-5400000">
            <a:off x="7956427" y="2509341"/>
            <a:ext cx="621000" cy="62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94" name="Google Shape;594;p15"/>
          <p:cNvSpPr/>
          <p:nvPr/>
        </p:nvSpPr>
        <p:spPr>
          <a:xfrm rot="-5400000">
            <a:off x="8106138" y="2659040"/>
            <a:ext cx="321600" cy="321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5"/>
          <p:cNvSpPr/>
          <p:nvPr/>
        </p:nvSpPr>
        <p:spPr>
          <a:xfrm rot="-5400000">
            <a:off x="9977205" y="3949573"/>
            <a:ext cx="532200" cy="532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96" name="Google Shape;596;p15"/>
          <p:cNvSpPr/>
          <p:nvPr/>
        </p:nvSpPr>
        <p:spPr>
          <a:xfrm rot="-5400000">
            <a:off x="9977205" y="3384674"/>
            <a:ext cx="532200" cy="532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97" name="Google Shape;597;p15"/>
          <p:cNvSpPr/>
          <p:nvPr/>
        </p:nvSpPr>
        <p:spPr>
          <a:xfrm rot="-5400000">
            <a:off x="10520807" y="3386745"/>
            <a:ext cx="532200" cy="532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98" name="Google Shape;598;p15"/>
          <p:cNvSpPr/>
          <p:nvPr/>
        </p:nvSpPr>
        <p:spPr>
          <a:xfrm rot="-2701370">
            <a:off x="9132979" y="3700976"/>
            <a:ext cx="532239" cy="5322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599" name="Google Shape;599;p15"/>
          <p:cNvSpPr/>
          <p:nvPr/>
        </p:nvSpPr>
        <p:spPr>
          <a:xfrm>
            <a:off x="9271856" y="3840108"/>
            <a:ext cx="254400" cy="25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15"/>
          <p:cNvSpPr/>
          <p:nvPr/>
        </p:nvSpPr>
        <p:spPr>
          <a:xfrm rot="-2701370">
            <a:off x="5647384" y="2587068"/>
            <a:ext cx="532239" cy="5322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601" name="Google Shape;601;p15"/>
          <p:cNvSpPr/>
          <p:nvPr/>
        </p:nvSpPr>
        <p:spPr>
          <a:xfrm rot="2697425">
            <a:off x="5771778" y="2711464"/>
            <a:ext cx="283196" cy="2831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5"/>
          <p:cNvSpPr/>
          <p:nvPr/>
        </p:nvSpPr>
        <p:spPr>
          <a:xfrm rot="-5400000">
            <a:off x="7694487" y="3400699"/>
            <a:ext cx="1126200" cy="11256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15"/>
          <p:cNvSpPr/>
          <p:nvPr/>
        </p:nvSpPr>
        <p:spPr>
          <a:xfrm rot="-8100000">
            <a:off x="7515177" y="3779790"/>
            <a:ext cx="369534" cy="36953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604" name="Google Shape;604;p15"/>
          <p:cNvSpPr txBox="1">
            <a:spLocks noGrp="1"/>
          </p:cNvSpPr>
          <p:nvPr>
            <p:ph type="sldNum" idx="2"/>
          </p:nvPr>
        </p:nvSpPr>
        <p:spPr>
          <a:xfrm>
            <a:off x="5417922" y="395198"/>
            <a:ext cx="796200" cy="570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5" name="Google Shape;605;p15"/>
          <p:cNvSpPr/>
          <p:nvPr/>
        </p:nvSpPr>
        <p:spPr>
          <a:xfrm>
            <a:off x="5348354" y="770"/>
            <a:ext cx="1077000" cy="107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15"/>
          <p:cNvSpPr/>
          <p:nvPr/>
        </p:nvSpPr>
        <p:spPr>
          <a:xfrm>
            <a:off x="5589992" y="234956"/>
            <a:ext cx="593400" cy="59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15"/>
          <p:cNvSpPr/>
          <p:nvPr/>
        </p:nvSpPr>
        <p:spPr>
          <a:xfrm>
            <a:off x="5733102" y="378076"/>
            <a:ext cx="307500" cy="30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608" name="Google Shape;608;p15"/>
          <p:cNvSpPr/>
          <p:nvPr/>
        </p:nvSpPr>
        <p:spPr>
          <a:xfrm rot="5400000">
            <a:off x="5734489" y="405766"/>
            <a:ext cx="688500" cy="688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609" name="Google Shape;609;p15"/>
          <p:cNvSpPr/>
          <p:nvPr/>
        </p:nvSpPr>
        <p:spPr>
          <a:xfrm rot="5400000">
            <a:off x="5333165" y="1167976"/>
            <a:ext cx="1107000" cy="11070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610" name="Google Shape;610;p15"/>
          <p:cNvSpPr/>
          <p:nvPr/>
        </p:nvSpPr>
        <p:spPr>
          <a:xfrm rot="5400000">
            <a:off x="5751664" y="1584585"/>
            <a:ext cx="688500" cy="688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5"/>
          <p:cNvSpPr/>
          <p:nvPr/>
        </p:nvSpPr>
        <p:spPr>
          <a:xfrm rot="5400000">
            <a:off x="6154414" y="1984749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612" name="Google Shape;612;p15"/>
          <p:cNvSpPr/>
          <p:nvPr/>
        </p:nvSpPr>
        <p:spPr>
          <a:xfrm rot="-2701370">
            <a:off x="8023696" y="1375443"/>
            <a:ext cx="532239" cy="5322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613" name="Google Shape;613;p15"/>
          <p:cNvSpPr/>
          <p:nvPr/>
        </p:nvSpPr>
        <p:spPr>
          <a:xfrm rot="2697425">
            <a:off x="8148090" y="1499839"/>
            <a:ext cx="283196" cy="2831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dits">
  <p:cSld name="BLANK_1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6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16" name="Google Shape;616;p1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605" y="331100"/>
            <a:ext cx="5101518" cy="2201299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16"/>
          <p:cNvSpPr txBox="1"/>
          <p:nvPr/>
        </p:nvSpPr>
        <p:spPr>
          <a:xfrm>
            <a:off x="463505" y="2858083"/>
            <a:ext cx="8956500" cy="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Free </a:t>
            </a:r>
            <a:r>
              <a:rPr lang="en-GB" sz="32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themes and templates for </a:t>
            </a:r>
            <a:r>
              <a:rPr lang="en-GB" sz="32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Google Slides</a:t>
            </a:r>
            <a:r>
              <a:rPr lang="en-GB" sz="32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or </a:t>
            </a:r>
            <a:r>
              <a:rPr lang="en-GB" sz="32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PowerPoint</a:t>
            </a:r>
            <a:endParaRPr sz="3200" b="1">
              <a:solidFill>
                <a:srgbClr val="3F3F3F"/>
              </a:solidFill>
            </a:endParaRPr>
          </a:p>
        </p:txBody>
      </p:sp>
      <p:cxnSp>
        <p:nvCxnSpPr>
          <p:cNvPr id="618" name="Google Shape;618;p16"/>
          <p:cNvCxnSpPr/>
          <p:nvPr/>
        </p:nvCxnSpPr>
        <p:spPr>
          <a:xfrm>
            <a:off x="10259772" y="4956833"/>
            <a:ext cx="1495200" cy="12900"/>
          </a:xfrm>
          <a:prstGeom prst="straightConnector1">
            <a:avLst/>
          </a:prstGeom>
          <a:noFill/>
          <a:ln w="38100" cap="flat" cmpd="sng">
            <a:solidFill>
              <a:srgbClr val="FFCB2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19" name="Google Shape;619;p1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1617" y="5166806"/>
            <a:ext cx="713232" cy="637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16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54856" y="5171298"/>
            <a:ext cx="708660" cy="628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16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602464" y="5173544"/>
            <a:ext cx="612648" cy="62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16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255360" y="5142100"/>
            <a:ext cx="800100" cy="68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16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055463" y="5184774"/>
            <a:ext cx="699516" cy="601927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16"/>
          <p:cNvSpPr txBox="1"/>
          <p:nvPr/>
        </p:nvSpPr>
        <p:spPr>
          <a:xfrm>
            <a:off x="6908871" y="4081350"/>
            <a:ext cx="4915800" cy="10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Sharing is caring!</a:t>
            </a:r>
            <a:endParaRPr sz="3200" b="1">
              <a:solidFill>
                <a:srgbClr val="252525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/>
          <p:nvPr/>
        </p:nvSpPr>
        <p:spPr>
          <a:xfrm rot="-5400000">
            <a:off x="7700138" y="2370676"/>
            <a:ext cx="1126800" cy="1125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 rot="-5400000">
            <a:off x="9983699" y="5741374"/>
            <a:ext cx="1126800" cy="1125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 rot="5400000">
            <a:off x="9977187" y="4636675"/>
            <a:ext cx="1126800" cy="1125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11103508" y="1257225"/>
            <a:ext cx="1127144" cy="1075012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"/>
          <p:cNvSpPr/>
          <p:nvPr/>
        </p:nvSpPr>
        <p:spPr>
          <a:xfrm rot="10800000">
            <a:off x="7747891" y="5196742"/>
            <a:ext cx="532200" cy="532200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87" name="Google Shape;87;p3"/>
          <p:cNvSpPr/>
          <p:nvPr/>
        </p:nvSpPr>
        <p:spPr>
          <a:xfrm rot="5400000">
            <a:off x="11112542" y="3522326"/>
            <a:ext cx="1107000" cy="11070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88" name="Google Shape;88;p3"/>
          <p:cNvSpPr/>
          <p:nvPr/>
        </p:nvSpPr>
        <p:spPr>
          <a:xfrm>
            <a:off x="11292336" y="1437776"/>
            <a:ext cx="748802" cy="716674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"/>
          <p:cNvSpPr/>
          <p:nvPr/>
        </p:nvSpPr>
        <p:spPr>
          <a:xfrm>
            <a:off x="11103509" y="1741547"/>
            <a:ext cx="620060" cy="591126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/>
          <p:nvPr/>
        </p:nvSpPr>
        <p:spPr>
          <a:xfrm rot="5400000">
            <a:off x="11531040" y="3938935"/>
            <a:ext cx="688500" cy="688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 rot="5400000">
            <a:off x="11933790" y="4339099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11400758" y="2662206"/>
            <a:ext cx="532200" cy="53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 rot="2700000">
            <a:off x="11496239" y="2757699"/>
            <a:ext cx="341108" cy="3411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 rot="5400000">
            <a:off x="11737006" y="3023998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/>
          <p:nvPr/>
        </p:nvSpPr>
        <p:spPr>
          <a:xfrm rot="-5400000" flipH="1">
            <a:off x="11204433" y="3023998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"/>
          <p:cNvSpPr/>
          <p:nvPr/>
        </p:nvSpPr>
        <p:spPr>
          <a:xfrm rot="5400000" flipH="1">
            <a:off x="11742965" y="2480211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/>
          <p:nvPr/>
        </p:nvSpPr>
        <p:spPr>
          <a:xfrm rot="-5400000">
            <a:off x="11210391" y="2480211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11103529" y="4627802"/>
            <a:ext cx="1126200" cy="1126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11356296" y="4872773"/>
            <a:ext cx="621000" cy="62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11505997" y="5022484"/>
            <a:ext cx="321600" cy="321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/>
          <p:nvPr/>
        </p:nvSpPr>
        <p:spPr>
          <a:xfrm>
            <a:off x="11144905" y="5765904"/>
            <a:ext cx="1077000" cy="107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"/>
          <p:cNvSpPr/>
          <p:nvPr/>
        </p:nvSpPr>
        <p:spPr>
          <a:xfrm>
            <a:off x="11386544" y="6000090"/>
            <a:ext cx="593400" cy="59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"/>
          <p:cNvSpPr/>
          <p:nvPr/>
        </p:nvSpPr>
        <p:spPr>
          <a:xfrm>
            <a:off x="11529654" y="6143210"/>
            <a:ext cx="307500" cy="30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04" name="Google Shape;104;p3"/>
          <p:cNvSpPr/>
          <p:nvPr/>
        </p:nvSpPr>
        <p:spPr>
          <a:xfrm rot="5400000">
            <a:off x="11531040" y="6170901"/>
            <a:ext cx="688500" cy="688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9981903" y="1282563"/>
            <a:ext cx="1126200" cy="1126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/>
          <p:nvPr/>
        </p:nvSpPr>
        <p:spPr>
          <a:xfrm flipH="1">
            <a:off x="9946008" y="1290360"/>
            <a:ext cx="689100" cy="689100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10198887" y="1485711"/>
            <a:ext cx="621000" cy="62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10348598" y="1635422"/>
            <a:ext cx="321600" cy="32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"/>
          <p:cNvSpPr/>
          <p:nvPr/>
        </p:nvSpPr>
        <p:spPr>
          <a:xfrm>
            <a:off x="9995740" y="3522327"/>
            <a:ext cx="533016" cy="518168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9995740" y="4110148"/>
            <a:ext cx="533016" cy="518168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11" name="Google Shape;111;p3"/>
          <p:cNvSpPr/>
          <p:nvPr/>
        </p:nvSpPr>
        <p:spPr>
          <a:xfrm flipH="1">
            <a:off x="10521222" y="3522327"/>
            <a:ext cx="533016" cy="518168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12" name="Google Shape;112;p3"/>
          <p:cNvSpPr/>
          <p:nvPr/>
        </p:nvSpPr>
        <p:spPr>
          <a:xfrm flipH="1">
            <a:off x="10521222" y="4110148"/>
            <a:ext cx="533016" cy="518168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9978645" y="5741014"/>
            <a:ext cx="1126200" cy="11256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/>
          <p:nvPr/>
        </p:nvSpPr>
        <p:spPr>
          <a:xfrm rot="10800000">
            <a:off x="9977674" y="4636061"/>
            <a:ext cx="1126200" cy="11256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"/>
          <p:cNvSpPr/>
          <p:nvPr/>
        </p:nvSpPr>
        <p:spPr>
          <a:xfrm rot="2700000">
            <a:off x="10326569" y="5538351"/>
            <a:ext cx="399657" cy="399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/>
          <p:cNvSpPr/>
          <p:nvPr/>
        </p:nvSpPr>
        <p:spPr>
          <a:xfrm rot="5400000">
            <a:off x="8848203" y="5767091"/>
            <a:ext cx="1127144" cy="1075012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17" name="Google Shape;117;p3"/>
          <p:cNvSpPr/>
          <p:nvPr/>
        </p:nvSpPr>
        <p:spPr>
          <a:xfrm rot="5400000">
            <a:off x="9035992" y="5945917"/>
            <a:ext cx="748802" cy="716674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18" name="Google Shape;118;p3"/>
          <p:cNvSpPr/>
          <p:nvPr/>
        </p:nvSpPr>
        <p:spPr>
          <a:xfrm rot="5400000">
            <a:off x="8859367" y="5755493"/>
            <a:ext cx="620060" cy="591126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/>
          <p:nvPr/>
        </p:nvSpPr>
        <p:spPr>
          <a:xfrm rot="2700000">
            <a:off x="9288294" y="5006547"/>
            <a:ext cx="341108" cy="3411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 rot="5400000">
            <a:off x="9529062" y="5272846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21" name="Google Shape;121;p3"/>
          <p:cNvSpPr/>
          <p:nvPr/>
        </p:nvSpPr>
        <p:spPr>
          <a:xfrm rot="-5400000" flipH="1">
            <a:off x="8996488" y="5272846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22" name="Google Shape;122;p3"/>
          <p:cNvSpPr/>
          <p:nvPr/>
        </p:nvSpPr>
        <p:spPr>
          <a:xfrm rot="5400000" flipH="1">
            <a:off x="9535020" y="4729058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23" name="Google Shape;123;p3"/>
          <p:cNvSpPr/>
          <p:nvPr/>
        </p:nvSpPr>
        <p:spPr>
          <a:xfrm rot="-5400000">
            <a:off x="9002447" y="4729058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8847538" y="2387491"/>
            <a:ext cx="1126200" cy="1126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9100305" y="2632463"/>
            <a:ext cx="621000" cy="62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9250006" y="2782174"/>
            <a:ext cx="321600" cy="321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7748873" y="4653241"/>
            <a:ext cx="532200" cy="532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8313772" y="4653241"/>
            <a:ext cx="532200" cy="532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8311701" y="5196843"/>
            <a:ext cx="532200" cy="532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30" name="Google Shape;130;p3"/>
          <p:cNvSpPr/>
          <p:nvPr/>
        </p:nvSpPr>
        <p:spPr>
          <a:xfrm rot="2698630">
            <a:off x="7997431" y="3809015"/>
            <a:ext cx="532239" cy="5322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31" name="Google Shape;131;p3"/>
          <p:cNvSpPr/>
          <p:nvPr/>
        </p:nvSpPr>
        <p:spPr>
          <a:xfrm rot="5400000">
            <a:off x="8136138" y="3947892"/>
            <a:ext cx="254400" cy="25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"/>
          <p:cNvSpPr/>
          <p:nvPr/>
        </p:nvSpPr>
        <p:spPr>
          <a:xfrm rot="2698630">
            <a:off x="9111338" y="323419"/>
            <a:ext cx="532239" cy="5322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33" name="Google Shape;133;p3"/>
          <p:cNvSpPr/>
          <p:nvPr/>
        </p:nvSpPr>
        <p:spPr>
          <a:xfrm rot="8097425">
            <a:off x="9235986" y="447813"/>
            <a:ext cx="283196" cy="2831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"/>
          <p:cNvSpPr/>
          <p:nvPr/>
        </p:nvSpPr>
        <p:spPr>
          <a:xfrm>
            <a:off x="7704047" y="2370823"/>
            <a:ext cx="1126200" cy="11256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"/>
          <p:cNvSpPr/>
          <p:nvPr/>
        </p:nvSpPr>
        <p:spPr>
          <a:xfrm rot="-2700000">
            <a:off x="8081322" y="2191213"/>
            <a:ext cx="369534" cy="36953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36" name="Google Shape;136;p3"/>
          <p:cNvSpPr txBox="1">
            <a:spLocks noGrp="1"/>
          </p:cNvSpPr>
          <p:nvPr>
            <p:ph type="sldNum" idx="12"/>
          </p:nvPr>
        </p:nvSpPr>
        <p:spPr>
          <a:xfrm rot="5400000">
            <a:off x="11151898" y="206608"/>
            <a:ext cx="796200" cy="570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7" name="Google Shape;137;p3"/>
          <p:cNvSpPr/>
          <p:nvPr/>
        </p:nvSpPr>
        <p:spPr>
          <a:xfrm rot="5400000">
            <a:off x="11152876" y="24390"/>
            <a:ext cx="1077000" cy="107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"/>
          <p:cNvSpPr/>
          <p:nvPr/>
        </p:nvSpPr>
        <p:spPr>
          <a:xfrm rot="5400000">
            <a:off x="11402291" y="266028"/>
            <a:ext cx="593400" cy="59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"/>
          <p:cNvSpPr/>
          <p:nvPr/>
        </p:nvSpPr>
        <p:spPr>
          <a:xfrm rot="5400000">
            <a:off x="11545071" y="409138"/>
            <a:ext cx="307500" cy="30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40" name="Google Shape;140;p3"/>
          <p:cNvSpPr/>
          <p:nvPr/>
        </p:nvSpPr>
        <p:spPr>
          <a:xfrm rot="10800000">
            <a:off x="11136380" y="410525"/>
            <a:ext cx="688500" cy="688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41" name="Google Shape;141;p3"/>
          <p:cNvSpPr/>
          <p:nvPr/>
        </p:nvSpPr>
        <p:spPr>
          <a:xfrm rot="10800000">
            <a:off x="9955670" y="9201"/>
            <a:ext cx="1107000" cy="11070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42" name="Google Shape;142;p3"/>
          <p:cNvSpPr/>
          <p:nvPr/>
        </p:nvSpPr>
        <p:spPr>
          <a:xfrm rot="10800000">
            <a:off x="9957561" y="427700"/>
            <a:ext cx="688500" cy="688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"/>
          <p:cNvSpPr/>
          <p:nvPr/>
        </p:nvSpPr>
        <p:spPr>
          <a:xfrm rot="10800000">
            <a:off x="9960147" y="83045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44" name="Google Shape;144;p3"/>
          <p:cNvSpPr txBox="1">
            <a:spLocks noGrp="1"/>
          </p:cNvSpPr>
          <p:nvPr>
            <p:ph type="sldNum" idx="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5" name="Google Shape;145;p3"/>
          <p:cNvSpPr txBox="1">
            <a:spLocks noGrp="1"/>
          </p:cNvSpPr>
          <p:nvPr>
            <p:ph type="title"/>
          </p:nvPr>
        </p:nvSpPr>
        <p:spPr>
          <a:xfrm>
            <a:off x="415625" y="713950"/>
            <a:ext cx="6047700" cy="5535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146" name="Google Shape;146;p3"/>
          <p:cNvSpPr/>
          <p:nvPr/>
        </p:nvSpPr>
        <p:spPr>
          <a:xfrm rot="2698630">
            <a:off x="6817576" y="2684769"/>
            <a:ext cx="532239" cy="5322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47" name="Google Shape;147;p3"/>
          <p:cNvSpPr/>
          <p:nvPr/>
        </p:nvSpPr>
        <p:spPr>
          <a:xfrm rot="8097425">
            <a:off x="6942223" y="2809163"/>
            <a:ext cx="283196" cy="2831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/>
          <p:nvPr/>
        </p:nvSpPr>
        <p:spPr>
          <a:xfrm rot="-5400000">
            <a:off x="8851791" y="5192688"/>
            <a:ext cx="831000" cy="8301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4"/>
          <p:cNvSpPr/>
          <p:nvPr/>
        </p:nvSpPr>
        <p:spPr>
          <a:xfrm>
            <a:off x="11361882" y="4371432"/>
            <a:ext cx="830251" cy="795142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"/>
          <p:cNvSpPr/>
          <p:nvPr/>
        </p:nvSpPr>
        <p:spPr>
          <a:xfrm rot="5400000">
            <a:off x="11370489" y="6042008"/>
            <a:ext cx="814500" cy="814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11501148" y="4504594"/>
            <a:ext cx="551749" cy="528351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11361883" y="4728633"/>
            <a:ext cx="457163" cy="436805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"/>
          <p:cNvSpPr/>
          <p:nvPr/>
        </p:nvSpPr>
        <p:spPr>
          <a:xfrm rot="5400000">
            <a:off x="11676488" y="6349269"/>
            <a:ext cx="508500" cy="508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"/>
          <p:cNvSpPr/>
          <p:nvPr/>
        </p:nvSpPr>
        <p:spPr>
          <a:xfrm>
            <a:off x="11581113" y="5407645"/>
            <a:ext cx="392400" cy="39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"/>
          <p:cNvSpPr/>
          <p:nvPr/>
        </p:nvSpPr>
        <p:spPr>
          <a:xfrm rot="2700000">
            <a:off x="11651526" y="5478077"/>
            <a:ext cx="251589" cy="251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"/>
          <p:cNvSpPr/>
          <p:nvPr/>
        </p:nvSpPr>
        <p:spPr>
          <a:xfrm rot="5400000">
            <a:off x="11828300" y="5674477"/>
            <a:ext cx="281250" cy="281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"/>
          <p:cNvSpPr/>
          <p:nvPr/>
        </p:nvSpPr>
        <p:spPr>
          <a:xfrm rot="-5400000" flipH="1">
            <a:off x="11436317" y="5674477"/>
            <a:ext cx="281250" cy="281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/>
          <p:nvPr/>
        </p:nvSpPr>
        <p:spPr>
          <a:xfrm rot="5400000" flipH="1">
            <a:off x="11832695" y="5272614"/>
            <a:ext cx="281250" cy="281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/>
          <p:nvPr/>
        </p:nvSpPr>
        <p:spPr>
          <a:xfrm rot="-5400000">
            <a:off x="11440711" y="5272614"/>
            <a:ext cx="281250" cy="281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10534666" y="4390119"/>
            <a:ext cx="831000" cy="83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"/>
          <p:cNvSpPr/>
          <p:nvPr/>
        </p:nvSpPr>
        <p:spPr>
          <a:xfrm flipH="1">
            <a:off x="10508223" y="4395869"/>
            <a:ext cx="508200" cy="508200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10694698" y="4539947"/>
            <a:ext cx="458100" cy="458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"/>
          <p:cNvSpPr/>
          <p:nvPr/>
        </p:nvSpPr>
        <p:spPr>
          <a:xfrm>
            <a:off x="10805114" y="4650363"/>
            <a:ext cx="237300" cy="237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"/>
          <p:cNvSpPr/>
          <p:nvPr/>
        </p:nvSpPr>
        <p:spPr>
          <a:xfrm>
            <a:off x="10544871" y="6042009"/>
            <a:ext cx="393417" cy="38245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66" name="Google Shape;166;p4"/>
          <p:cNvSpPr/>
          <p:nvPr/>
        </p:nvSpPr>
        <p:spPr>
          <a:xfrm>
            <a:off x="10544871" y="6475544"/>
            <a:ext cx="393417" cy="38245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67" name="Google Shape;167;p4"/>
          <p:cNvSpPr/>
          <p:nvPr/>
        </p:nvSpPr>
        <p:spPr>
          <a:xfrm flipH="1">
            <a:off x="10932128" y="6042009"/>
            <a:ext cx="393417" cy="38245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68" name="Google Shape;168;p4"/>
          <p:cNvSpPr/>
          <p:nvPr/>
        </p:nvSpPr>
        <p:spPr>
          <a:xfrm flipH="1">
            <a:off x="10932128" y="6475544"/>
            <a:ext cx="393417" cy="38245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9698039" y="5205035"/>
            <a:ext cx="831000" cy="83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9884462" y="5385709"/>
            <a:ext cx="458100" cy="458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9994871" y="5496125"/>
            <a:ext cx="237300" cy="237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"/>
          <p:cNvSpPr/>
          <p:nvPr/>
        </p:nvSpPr>
        <p:spPr>
          <a:xfrm rot="2700000">
            <a:off x="9070999" y="6253430"/>
            <a:ext cx="392444" cy="392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73" name="Google Shape;173;p4"/>
          <p:cNvSpPr/>
          <p:nvPr/>
        </p:nvSpPr>
        <p:spPr>
          <a:xfrm rot="5400000">
            <a:off x="9173488" y="6355875"/>
            <a:ext cx="187500" cy="18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"/>
          <p:cNvSpPr/>
          <p:nvPr/>
        </p:nvSpPr>
        <p:spPr>
          <a:xfrm rot="2700000">
            <a:off x="8133808" y="4609313"/>
            <a:ext cx="392444" cy="392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75" name="Google Shape;175;p4"/>
          <p:cNvSpPr/>
          <p:nvPr/>
        </p:nvSpPr>
        <p:spPr>
          <a:xfrm rot="8093027">
            <a:off x="8225442" y="4701118"/>
            <a:ext cx="209163" cy="209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4"/>
          <p:cNvSpPr/>
          <p:nvPr/>
        </p:nvSpPr>
        <p:spPr>
          <a:xfrm rot="5396319">
            <a:off x="9794793" y="4472911"/>
            <a:ext cx="280200" cy="28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4"/>
          <p:cNvSpPr/>
          <p:nvPr/>
        </p:nvSpPr>
        <p:spPr>
          <a:xfrm rot="10793097">
            <a:off x="9859960" y="4538102"/>
            <a:ext cx="149400" cy="14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"/>
          <p:cNvSpPr/>
          <p:nvPr/>
        </p:nvSpPr>
        <p:spPr>
          <a:xfrm rot="5396319">
            <a:off x="10118817" y="4472777"/>
            <a:ext cx="280200" cy="28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"/>
          <p:cNvSpPr/>
          <p:nvPr/>
        </p:nvSpPr>
        <p:spPr>
          <a:xfrm rot="10793097">
            <a:off x="10183984" y="4537968"/>
            <a:ext cx="149400" cy="14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4"/>
          <p:cNvSpPr/>
          <p:nvPr/>
        </p:nvSpPr>
        <p:spPr>
          <a:xfrm rot="5396319">
            <a:off x="9801179" y="4806279"/>
            <a:ext cx="280200" cy="28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4"/>
          <p:cNvSpPr/>
          <p:nvPr/>
        </p:nvSpPr>
        <p:spPr>
          <a:xfrm rot="10793097">
            <a:off x="9866347" y="4871470"/>
            <a:ext cx="149400" cy="14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"/>
          <p:cNvSpPr/>
          <p:nvPr/>
        </p:nvSpPr>
        <p:spPr>
          <a:xfrm rot="5396319">
            <a:off x="10125203" y="4806145"/>
            <a:ext cx="280200" cy="28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"/>
          <p:cNvSpPr/>
          <p:nvPr/>
        </p:nvSpPr>
        <p:spPr>
          <a:xfrm rot="10793097">
            <a:off x="10190371" y="4871336"/>
            <a:ext cx="149400" cy="14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"/>
          <p:cNvSpPr/>
          <p:nvPr/>
        </p:nvSpPr>
        <p:spPr>
          <a:xfrm>
            <a:off x="8052591" y="6103864"/>
            <a:ext cx="691500" cy="691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"/>
          <p:cNvSpPr/>
          <p:nvPr/>
        </p:nvSpPr>
        <p:spPr>
          <a:xfrm flipH="1">
            <a:off x="8402369" y="6042008"/>
            <a:ext cx="425849" cy="413986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86" name="Google Shape;186;p4"/>
          <p:cNvSpPr/>
          <p:nvPr/>
        </p:nvSpPr>
        <p:spPr>
          <a:xfrm>
            <a:off x="7976827" y="6042008"/>
            <a:ext cx="425849" cy="413986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87" name="Google Shape;187;p4"/>
          <p:cNvSpPr/>
          <p:nvPr/>
        </p:nvSpPr>
        <p:spPr>
          <a:xfrm rot="10800000">
            <a:off x="8406672" y="6443342"/>
            <a:ext cx="425849" cy="413986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88" name="Google Shape;188;p4"/>
          <p:cNvSpPr/>
          <p:nvPr/>
        </p:nvSpPr>
        <p:spPr>
          <a:xfrm rot="10800000" flipH="1">
            <a:off x="7981129" y="6443342"/>
            <a:ext cx="425849" cy="413986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89" name="Google Shape;189;p4"/>
          <p:cNvSpPr/>
          <p:nvPr/>
        </p:nvSpPr>
        <p:spPr>
          <a:xfrm>
            <a:off x="8854681" y="5192742"/>
            <a:ext cx="831000" cy="8301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"/>
          <p:cNvSpPr/>
          <p:nvPr/>
        </p:nvSpPr>
        <p:spPr>
          <a:xfrm rot="-2700000">
            <a:off x="9132898" y="5060357"/>
            <a:ext cx="272378" cy="27237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91" name="Google Shape;191;p4"/>
          <p:cNvSpPr txBox="1">
            <a:spLocks noGrp="1"/>
          </p:cNvSpPr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"/>
          <p:cNvSpPr txBox="1">
            <a:spLocks noGrp="1"/>
          </p:cNvSpPr>
          <p:nvPr>
            <p:ph type="body" idx="1"/>
          </p:nvPr>
        </p:nvSpPr>
        <p:spPr>
          <a:xfrm>
            <a:off x="415604" y="1536633"/>
            <a:ext cx="113610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►"/>
              <a:defRPr/>
            </a:lvl1pPr>
            <a:lvl2pPr marL="914400" lvl="1" indent="-381000">
              <a:spcBef>
                <a:spcPts val="2100"/>
              </a:spcBef>
              <a:spcAft>
                <a:spcPts val="0"/>
              </a:spcAft>
              <a:buSzPts val="2400"/>
              <a:buChar char="►"/>
              <a:defRPr/>
            </a:lvl2pPr>
            <a:lvl3pPr marL="1371600" lvl="2" indent="-381000">
              <a:spcBef>
                <a:spcPts val="2100"/>
              </a:spcBef>
              <a:spcAft>
                <a:spcPts val="0"/>
              </a:spcAft>
              <a:buSzPts val="2400"/>
              <a:buChar char="►"/>
              <a:defRPr/>
            </a:lvl3pPr>
            <a:lvl4pPr marL="1828800" lvl="3" indent="-381000">
              <a:spcBef>
                <a:spcPts val="2100"/>
              </a:spcBef>
              <a:spcAft>
                <a:spcPts val="0"/>
              </a:spcAft>
              <a:buSzPts val="2400"/>
              <a:buChar char="►"/>
              <a:defRPr/>
            </a:lvl4pPr>
            <a:lvl5pPr marL="2286000" lvl="4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5pPr>
            <a:lvl6pPr marL="2743200" lvl="5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7pPr>
            <a:lvl8pPr marL="3657600" lvl="7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8pPr>
            <a:lvl9pPr marL="4114800" lvl="8" indent="-38100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93" name="Google Shape;193;p4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1"/>
          </p:nvPr>
        </p:nvSpPr>
        <p:spPr>
          <a:xfrm>
            <a:off x="2509800" y="2351250"/>
            <a:ext cx="4350300" cy="374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►"/>
              <a:defRPr sz="2100"/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SzPts val="2100"/>
              <a:buChar char="►"/>
              <a:defRPr sz="2100"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►"/>
              <a:defRPr sz="2100"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►"/>
              <a:defRPr sz="2100"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body" idx="2"/>
          </p:nvPr>
        </p:nvSpPr>
        <p:spPr>
          <a:xfrm>
            <a:off x="7426387" y="2351250"/>
            <a:ext cx="4350300" cy="374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►"/>
              <a:defRPr sz="2100"/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SzPts val="2100"/>
              <a:buChar char="►"/>
              <a:defRPr sz="2100"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►"/>
              <a:defRPr sz="2100"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►"/>
              <a:defRPr sz="2100"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198" name="Google Shape;198;p5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9" name="Google Shape;199;p5"/>
          <p:cNvSpPr/>
          <p:nvPr/>
        </p:nvSpPr>
        <p:spPr>
          <a:xfrm rot="5400000" flipH="1">
            <a:off x="2509343" y="5192688"/>
            <a:ext cx="831000" cy="8301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"/>
          <p:cNvSpPr/>
          <p:nvPr/>
        </p:nvSpPr>
        <p:spPr>
          <a:xfrm flipH="1">
            <a:off x="2" y="4371432"/>
            <a:ext cx="830251" cy="795142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5"/>
          <p:cNvSpPr/>
          <p:nvPr/>
        </p:nvSpPr>
        <p:spPr>
          <a:xfrm rot="-5400000" flipH="1">
            <a:off x="7145" y="6042008"/>
            <a:ext cx="814500" cy="814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02" name="Google Shape;202;p5"/>
          <p:cNvSpPr/>
          <p:nvPr/>
        </p:nvSpPr>
        <p:spPr>
          <a:xfrm flipH="1">
            <a:off x="139237" y="4504594"/>
            <a:ext cx="551749" cy="528351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5"/>
          <p:cNvSpPr/>
          <p:nvPr/>
        </p:nvSpPr>
        <p:spPr>
          <a:xfrm flipH="1">
            <a:off x="373088" y="4728633"/>
            <a:ext cx="457163" cy="436805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5"/>
          <p:cNvSpPr/>
          <p:nvPr/>
        </p:nvSpPr>
        <p:spPr>
          <a:xfrm rot="-5400000" flipH="1">
            <a:off x="7146" y="6349269"/>
            <a:ext cx="508500" cy="508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"/>
          <p:cNvSpPr/>
          <p:nvPr/>
        </p:nvSpPr>
        <p:spPr>
          <a:xfrm flipH="1">
            <a:off x="218622" y="5407645"/>
            <a:ext cx="392400" cy="39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5"/>
          <p:cNvSpPr/>
          <p:nvPr/>
        </p:nvSpPr>
        <p:spPr>
          <a:xfrm rot="-2700000" flipH="1">
            <a:off x="289019" y="5478077"/>
            <a:ext cx="251589" cy="251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5"/>
          <p:cNvSpPr/>
          <p:nvPr/>
        </p:nvSpPr>
        <p:spPr>
          <a:xfrm rot="-5400000" flipH="1">
            <a:off x="82584" y="5674477"/>
            <a:ext cx="281250" cy="281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5"/>
          <p:cNvSpPr/>
          <p:nvPr/>
        </p:nvSpPr>
        <p:spPr>
          <a:xfrm rot="5400000">
            <a:off x="474567" y="5674477"/>
            <a:ext cx="281250" cy="281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5"/>
          <p:cNvSpPr/>
          <p:nvPr/>
        </p:nvSpPr>
        <p:spPr>
          <a:xfrm rot="-5400000">
            <a:off x="78189" y="5272614"/>
            <a:ext cx="281250" cy="281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5"/>
          <p:cNvSpPr/>
          <p:nvPr/>
        </p:nvSpPr>
        <p:spPr>
          <a:xfrm rot="5400000" flipH="1">
            <a:off x="470173" y="5272614"/>
            <a:ext cx="281250" cy="281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5"/>
          <p:cNvSpPr/>
          <p:nvPr/>
        </p:nvSpPr>
        <p:spPr>
          <a:xfrm flipH="1">
            <a:off x="826468" y="4390119"/>
            <a:ext cx="831000" cy="83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"/>
          <p:cNvSpPr/>
          <p:nvPr/>
        </p:nvSpPr>
        <p:spPr>
          <a:xfrm>
            <a:off x="1175711" y="4395869"/>
            <a:ext cx="508200" cy="508200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5"/>
          <p:cNvSpPr/>
          <p:nvPr/>
        </p:nvSpPr>
        <p:spPr>
          <a:xfrm flipH="1">
            <a:off x="1039336" y="4539947"/>
            <a:ext cx="458100" cy="458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5"/>
          <p:cNvSpPr/>
          <p:nvPr/>
        </p:nvSpPr>
        <p:spPr>
          <a:xfrm flipH="1">
            <a:off x="1149720" y="4650363"/>
            <a:ext cx="237300" cy="237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5"/>
          <p:cNvSpPr/>
          <p:nvPr/>
        </p:nvSpPr>
        <p:spPr>
          <a:xfrm flipH="1">
            <a:off x="1253847" y="6042009"/>
            <a:ext cx="393417" cy="38245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16" name="Google Shape;216;p5"/>
          <p:cNvSpPr/>
          <p:nvPr/>
        </p:nvSpPr>
        <p:spPr>
          <a:xfrm flipH="1">
            <a:off x="1253847" y="6475544"/>
            <a:ext cx="393417" cy="38245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17" name="Google Shape;217;p5"/>
          <p:cNvSpPr/>
          <p:nvPr/>
        </p:nvSpPr>
        <p:spPr>
          <a:xfrm>
            <a:off x="866590" y="6042009"/>
            <a:ext cx="393417" cy="38245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18" name="Google Shape;218;p5"/>
          <p:cNvSpPr/>
          <p:nvPr/>
        </p:nvSpPr>
        <p:spPr>
          <a:xfrm>
            <a:off x="866590" y="6475544"/>
            <a:ext cx="393417" cy="38245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19" name="Google Shape;219;p5"/>
          <p:cNvSpPr/>
          <p:nvPr/>
        </p:nvSpPr>
        <p:spPr>
          <a:xfrm flipH="1">
            <a:off x="1663095" y="5205035"/>
            <a:ext cx="831000" cy="83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20" name="Google Shape;220;p5"/>
          <p:cNvSpPr/>
          <p:nvPr/>
        </p:nvSpPr>
        <p:spPr>
          <a:xfrm flipH="1">
            <a:off x="1849572" y="5385709"/>
            <a:ext cx="458100" cy="458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21" name="Google Shape;221;p5"/>
          <p:cNvSpPr/>
          <p:nvPr/>
        </p:nvSpPr>
        <p:spPr>
          <a:xfrm flipH="1">
            <a:off x="1959963" y="5496125"/>
            <a:ext cx="237300" cy="237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5"/>
          <p:cNvSpPr/>
          <p:nvPr/>
        </p:nvSpPr>
        <p:spPr>
          <a:xfrm rot="-2700000" flipH="1">
            <a:off x="2728691" y="6253430"/>
            <a:ext cx="392444" cy="392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23" name="Google Shape;223;p5"/>
          <p:cNvSpPr/>
          <p:nvPr/>
        </p:nvSpPr>
        <p:spPr>
          <a:xfrm rot="-5400000" flipH="1">
            <a:off x="2831146" y="6355875"/>
            <a:ext cx="187500" cy="18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5"/>
          <p:cNvSpPr/>
          <p:nvPr/>
        </p:nvSpPr>
        <p:spPr>
          <a:xfrm rot="-2700000" flipH="1">
            <a:off x="141382" y="3733063"/>
            <a:ext cx="392444" cy="392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25" name="Google Shape;225;p5"/>
          <p:cNvSpPr/>
          <p:nvPr/>
        </p:nvSpPr>
        <p:spPr>
          <a:xfrm rot="-8093027" flipH="1">
            <a:off x="233029" y="3824868"/>
            <a:ext cx="209163" cy="209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5"/>
          <p:cNvSpPr/>
          <p:nvPr/>
        </p:nvSpPr>
        <p:spPr>
          <a:xfrm rot="-5396319" flipH="1">
            <a:off x="2117141" y="4472911"/>
            <a:ext cx="280200" cy="28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5"/>
          <p:cNvSpPr/>
          <p:nvPr/>
        </p:nvSpPr>
        <p:spPr>
          <a:xfrm rot="-10793097" flipH="1">
            <a:off x="2182773" y="4538102"/>
            <a:ext cx="149400" cy="14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5"/>
          <p:cNvSpPr/>
          <p:nvPr/>
        </p:nvSpPr>
        <p:spPr>
          <a:xfrm rot="-5396319" flipH="1">
            <a:off x="1793117" y="4472777"/>
            <a:ext cx="280200" cy="28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5"/>
          <p:cNvSpPr/>
          <p:nvPr/>
        </p:nvSpPr>
        <p:spPr>
          <a:xfrm rot="-10793097" flipH="1">
            <a:off x="1858749" y="4537968"/>
            <a:ext cx="149400" cy="14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5"/>
          <p:cNvSpPr/>
          <p:nvPr/>
        </p:nvSpPr>
        <p:spPr>
          <a:xfrm rot="-5396319" flipH="1">
            <a:off x="2110755" y="4806279"/>
            <a:ext cx="280200" cy="28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5"/>
          <p:cNvSpPr/>
          <p:nvPr/>
        </p:nvSpPr>
        <p:spPr>
          <a:xfrm rot="-10793097" flipH="1">
            <a:off x="2176387" y="4871470"/>
            <a:ext cx="149400" cy="14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"/>
          <p:cNvSpPr/>
          <p:nvPr/>
        </p:nvSpPr>
        <p:spPr>
          <a:xfrm rot="-5396319" flipH="1">
            <a:off x="1786731" y="4806145"/>
            <a:ext cx="280200" cy="28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5"/>
          <p:cNvSpPr/>
          <p:nvPr/>
        </p:nvSpPr>
        <p:spPr>
          <a:xfrm rot="-10793097" flipH="1">
            <a:off x="1852363" y="4871336"/>
            <a:ext cx="149400" cy="14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5"/>
          <p:cNvSpPr/>
          <p:nvPr/>
        </p:nvSpPr>
        <p:spPr>
          <a:xfrm flipH="1">
            <a:off x="3448043" y="6103864"/>
            <a:ext cx="691500" cy="691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5"/>
          <p:cNvSpPr/>
          <p:nvPr/>
        </p:nvSpPr>
        <p:spPr>
          <a:xfrm>
            <a:off x="3363916" y="6042008"/>
            <a:ext cx="425849" cy="413986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36" name="Google Shape;236;p5"/>
          <p:cNvSpPr/>
          <p:nvPr/>
        </p:nvSpPr>
        <p:spPr>
          <a:xfrm flipH="1">
            <a:off x="3789459" y="6042008"/>
            <a:ext cx="425849" cy="413986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37" name="Google Shape;237;p5"/>
          <p:cNvSpPr/>
          <p:nvPr/>
        </p:nvSpPr>
        <p:spPr>
          <a:xfrm rot="10800000" flipH="1">
            <a:off x="3359614" y="6443342"/>
            <a:ext cx="425849" cy="413986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38" name="Google Shape;238;p5"/>
          <p:cNvSpPr/>
          <p:nvPr/>
        </p:nvSpPr>
        <p:spPr>
          <a:xfrm rot="10800000">
            <a:off x="3785156" y="6443342"/>
            <a:ext cx="425849" cy="413986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39" name="Google Shape;239;p5"/>
          <p:cNvSpPr/>
          <p:nvPr/>
        </p:nvSpPr>
        <p:spPr>
          <a:xfrm flipH="1">
            <a:off x="2506453" y="5192742"/>
            <a:ext cx="831000" cy="8301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5"/>
          <p:cNvSpPr/>
          <p:nvPr/>
        </p:nvSpPr>
        <p:spPr>
          <a:xfrm rot="2700000" flipH="1">
            <a:off x="2786858" y="5060357"/>
            <a:ext cx="272378" cy="27237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41" name="Google Shape;241;p5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>
            <a:spLocks noGrp="1"/>
          </p:cNvSpPr>
          <p:nvPr>
            <p:ph type="title"/>
          </p:nvPr>
        </p:nvSpPr>
        <p:spPr>
          <a:xfrm>
            <a:off x="415601" y="593375"/>
            <a:ext cx="9319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6"/>
          <p:cNvSpPr txBox="1">
            <a:spLocks noGrp="1"/>
          </p:cNvSpPr>
          <p:nvPr>
            <p:ph type="body" idx="1"/>
          </p:nvPr>
        </p:nvSpPr>
        <p:spPr>
          <a:xfrm>
            <a:off x="415604" y="1536633"/>
            <a:ext cx="3464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►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►"/>
              <a:defRPr sz="1900"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►"/>
              <a:defRPr sz="1900"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►"/>
              <a:defRPr sz="1900"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245" name="Google Shape;245;p6"/>
          <p:cNvSpPr txBox="1">
            <a:spLocks noGrp="1"/>
          </p:cNvSpPr>
          <p:nvPr>
            <p:ph type="body" idx="2"/>
          </p:nvPr>
        </p:nvSpPr>
        <p:spPr>
          <a:xfrm>
            <a:off x="4330595" y="1536633"/>
            <a:ext cx="3464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►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►"/>
              <a:defRPr sz="1900"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►"/>
              <a:defRPr sz="1900"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►"/>
              <a:defRPr sz="1900"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246" name="Google Shape;246;p6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7" name="Google Shape;247;p6"/>
          <p:cNvSpPr txBox="1">
            <a:spLocks noGrp="1"/>
          </p:cNvSpPr>
          <p:nvPr>
            <p:ph type="body" idx="3"/>
          </p:nvPr>
        </p:nvSpPr>
        <p:spPr>
          <a:xfrm>
            <a:off x="8245602" y="1536633"/>
            <a:ext cx="3464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►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►"/>
              <a:defRPr sz="1900"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►"/>
              <a:defRPr sz="1900"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►"/>
              <a:defRPr sz="1900"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248" name="Google Shape;248;p6"/>
          <p:cNvSpPr/>
          <p:nvPr/>
        </p:nvSpPr>
        <p:spPr>
          <a:xfrm>
            <a:off x="11511634" y="762166"/>
            <a:ext cx="680490" cy="648669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6"/>
          <p:cNvSpPr/>
          <p:nvPr/>
        </p:nvSpPr>
        <p:spPr>
          <a:xfrm>
            <a:off x="11625543" y="871083"/>
            <a:ext cx="451909" cy="431574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6"/>
          <p:cNvSpPr/>
          <p:nvPr/>
        </p:nvSpPr>
        <p:spPr>
          <a:xfrm>
            <a:off x="11511634" y="1054331"/>
            <a:ext cx="373087" cy="355722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6"/>
          <p:cNvSpPr txBox="1">
            <a:spLocks noGrp="1"/>
          </p:cNvSpPr>
          <p:nvPr>
            <p:ph type="sldNum" idx="4"/>
          </p:nvPr>
        </p:nvSpPr>
        <p:spPr>
          <a:xfrm rot="5400000">
            <a:off x="11540822" y="128380"/>
            <a:ext cx="480300" cy="34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2" name="Google Shape;252;p6"/>
          <p:cNvSpPr/>
          <p:nvPr/>
        </p:nvSpPr>
        <p:spPr>
          <a:xfrm rot="5400000">
            <a:off x="11541308" y="18463"/>
            <a:ext cx="649800" cy="649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6"/>
          <p:cNvSpPr/>
          <p:nvPr/>
        </p:nvSpPr>
        <p:spPr>
          <a:xfrm rot="5400000">
            <a:off x="11691937" y="164230"/>
            <a:ext cx="357900" cy="357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6"/>
          <p:cNvSpPr/>
          <p:nvPr/>
        </p:nvSpPr>
        <p:spPr>
          <a:xfrm rot="5400000">
            <a:off x="11778101" y="250561"/>
            <a:ext cx="185400" cy="18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55" name="Google Shape;255;p6"/>
          <p:cNvSpPr/>
          <p:nvPr/>
        </p:nvSpPr>
        <p:spPr>
          <a:xfrm rot="10800000">
            <a:off x="11530546" y="250482"/>
            <a:ext cx="416250" cy="416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56" name="Google Shape;256;p6"/>
          <p:cNvSpPr/>
          <p:nvPr/>
        </p:nvSpPr>
        <p:spPr>
          <a:xfrm rot="10800000">
            <a:off x="10818749" y="8844"/>
            <a:ext cx="668250" cy="668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57" name="Google Shape;257;p6"/>
          <p:cNvSpPr/>
          <p:nvPr/>
        </p:nvSpPr>
        <p:spPr>
          <a:xfrm rot="10800000">
            <a:off x="10819432" y="260843"/>
            <a:ext cx="416250" cy="416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6"/>
          <p:cNvSpPr/>
          <p:nvPr/>
        </p:nvSpPr>
        <p:spPr>
          <a:xfrm rot="10800000">
            <a:off x="10821036" y="503843"/>
            <a:ext cx="173250" cy="173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2" name="Google Shape;262;p7"/>
          <p:cNvSpPr/>
          <p:nvPr/>
        </p:nvSpPr>
        <p:spPr>
          <a:xfrm>
            <a:off x="11511634" y="753316"/>
            <a:ext cx="680490" cy="648669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7"/>
          <p:cNvSpPr/>
          <p:nvPr/>
        </p:nvSpPr>
        <p:spPr>
          <a:xfrm>
            <a:off x="11625543" y="862233"/>
            <a:ext cx="451909" cy="431574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7"/>
          <p:cNvSpPr/>
          <p:nvPr/>
        </p:nvSpPr>
        <p:spPr>
          <a:xfrm>
            <a:off x="11511634" y="1045481"/>
            <a:ext cx="373087" cy="355722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7"/>
          <p:cNvSpPr txBox="1">
            <a:spLocks noGrp="1"/>
          </p:cNvSpPr>
          <p:nvPr>
            <p:ph type="sldNum" idx="2"/>
          </p:nvPr>
        </p:nvSpPr>
        <p:spPr>
          <a:xfrm rot="5400000">
            <a:off x="11540822" y="119530"/>
            <a:ext cx="480300" cy="34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6" name="Google Shape;266;p7"/>
          <p:cNvSpPr/>
          <p:nvPr/>
        </p:nvSpPr>
        <p:spPr>
          <a:xfrm rot="5400000">
            <a:off x="11541308" y="9613"/>
            <a:ext cx="649800" cy="649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7"/>
          <p:cNvSpPr/>
          <p:nvPr/>
        </p:nvSpPr>
        <p:spPr>
          <a:xfrm rot="5400000">
            <a:off x="11691937" y="155380"/>
            <a:ext cx="357900" cy="357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7"/>
          <p:cNvSpPr/>
          <p:nvPr/>
        </p:nvSpPr>
        <p:spPr>
          <a:xfrm rot="5400000">
            <a:off x="11778101" y="241711"/>
            <a:ext cx="185400" cy="18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69" name="Google Shape;269;p7"/>
          <p:cNvSpPr/>
          <p:nvPr/>
        </p:nvSpPr>
        <p:spPr>
          <a:xfrm rot="10800000">
            <a:off x="11530546" y="241632"/>
            <a:ext cx="416250" cy="416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70" name="Google Shape;270;p7"/>
          <p:cNvSpPr/>
          <p:nvPr/>
        </p:nvSpPr>
        <p:spPr>
          <a:xfrm rot="10800000">
            <a:off x="10818749" y="-6"/>
            <a:ext cx="668250" cy="668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71" name="Google Shape;271;p7"/>
          <p:cNvSpPr/>
          <p:nvPr/>
        </p:nvSpPr>
        <p:spPr>
          <a:xfrm rot="10800000">
            <a:off x="10819432" y="251993"/>
            <a:ext cx="416250" cy="416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7"/>
          <p:cNvSpPr/>
          <p:nvPr/>
        </p:nvSpPr>
        <p:spPr>
          <a:xfrm rot="10800000">
            <a:off x="10821036" y="494993"/>
            <a:ext cx="173250" cy="173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73" name="Google Shape;273;p7"/>
          <p:cNvSpPr/>
          <p:nvPr/>
        </p:nvSpPr>
        <p:spPr>
          <a:xfrm rot="-5400000" flipH="1">
            <a:off x="7145" y="6042008"/>
            <a:ext cx="814500" cy="814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74" name="Google Shape;274;p7"/>
          <p:cNvSpPr/>
          <p:nvPr/>
        </p:nvSpPr>
        <p:spPr>
          <a:xfrm rot="-5400000" flipH="1">
            <a:off x="7146" y="6349269"/>
            <a:ext cx="508500" cy="508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7"/>
          <p:cNvSpPr/>
          <p:nvPr/>
        </p:nvSpPr>
        <p:spPr>
          <a:xfrm flipH="1">
            <a:off x="218622" y="5407645"/>
            <a:ext cx="392400" cy="39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7"/>
          <p:cNvSpPr/>
          <p:nvPr/>
        </p:nvSpPr>
        <p:spPr>
          <a:xfrm rot="-2700000" flipH="1">
            <a:off x="289019" y="5478077"/>
            <a:ext cx="251589" cy="251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7"/>
          <p:cNvSpPr/>
          <p:nvPr/>
        </p:nvSpPr>
        <p:spPr>
          <a:xfrm rot="-5400000" flipH="1">
            <a:off x="82584" y="5674477"/>
            <a:ext cx="281250" cy="281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7"/>
          <p:cNvSpPr/>
          <p:nvPr/>
        </p:nvSpPr>
        <p:spPr>
          <a:xfrm rot="5400000">
            <a:off x="474567" y="5674477"/>
            <a:ext cx="281250" cy="281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7"/>
          <p:cNvSpPr/>
          <p:nvPr/>
        </p:nvSpPr>
        <p:spPr>
          <a:xfrm rot="-5400000">
            <a:off x="78189" y="5272614"/>
            <a:ext cx="281250" cy="281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7"/>
          <p:cNvSpPr/>
          <p:nvPr/>
        </p:nvSpPr>
        <p:spPr>
          <a:xfrm rot="5400000" flipH="1">
            <a:off x="470173" y="5272614"/>
            <a:ext cx="281250" cy="281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7"/>
          <p:cNvSpPr/>
          <p:nvPr/>
        </p:nvSpPr>
        <p:spPr>
          <a:xfrm flipH="1">
            <a:off x="1253847" y="6042009"/>
            <a:ext cx="393417" cy="38245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82" name="Google Shape;282;p7"/>
          <p:cNvSpPr/>
          <p:nvPr/>
        </p:nvSpPr>
        <p:spPr>
          <a:xfrm flipH="1">
            <a:off x="1253847" y="6475544"/>
            <a:ext cx="393417" cy="38245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83" name="Google Shape;283;p7"/>
          <p:cNvSpPr/>
          <p:nvPr/>
        </p:nvSpPr>
        <p:spPr>
          <a:xfrm>
            <a:off x="866590" y="6042009"/>
            <a:ext cx="393417" cy="38245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84" name="Google Shape;284;p7"/>
          <p:cNvSpPr/>
          <p:nvPr/>
        </p:nvSpPr>
        <p:spPr>
          <a:xfrm>
            <a:off x="866590" y="6475544"/>
            <a:ext cx="393417" cy="38245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85" name="Google Shape;285;p7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"/>
          <p:cNvSpPr txBox="1">
            <a:spLocks noGrp="1"/>
          </p:cNvSpPr>
          <p:nvPr>
            <p:ph type="title"/>
          </p:nvPr>
        </p:nvSpPr>
        <p:spPr>
          <a:xfrm>
            <a:off x="415604" y="740800"/>
            <a:ext cx="65988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8"/>
          <p:cNvSpPr txBox="1">
            <a:spLocks noGrp="1"/>
          </p:cNvSpPr>
          <p:nvPr>
            <p:ph type="body" idx="1"/>
          </p:nvPr>
        </p:nvSpPr>
        <p:spPr>
          <a:xfrm>
            <a:off x="415600" y="2709175"/>
            <a:ext cx="6598800" cy="338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►"/>
              <a:defRPr/>
            </a:lvl1pPr>
            <a:lvl2pPr marL="914400" lvl="1" indent="-381000">
              <a:spcBef>
                <a:spcPts val="2100"/>
              </a:spcBef>
              <a:spcAft>
                <a:spcPts val="0"/>
              </a:spcAft>
              <a:buSzPts val="2400"/>
              <a:buChar char="►"/>
              <a:defRPr/>
            </a:lvl2pPr>
            <a:lvl3pPr marL="1371600" lvl="2" indent="-381000">
              <a:spcBef>
                <a:spcPts val="2100"/>
              </a:spcBef>
              <a:spcAft>
                <a:spcPts val="0"/>
              </a:spcAft>
              <a:buSzPts val="2400"/>
              <a:buChar char="►"/>
              <a:defRPr/>
            </a:lvl3pPr>
            <a:lvl4pPr marL="1828800" lvl="3" indent="-381000">
              <a:spcBef>
                <a:spcPts val="2100"/>
              </a:spcBef>
              <a:spcAft>
                <a:spcPts val="0"/>
              </a:spcAft>
              <a:buSzPts val="2400"/>
              <a:buChar char="►"/>
              <a:defRPr/>
            </a:lvl4pPr>
            <a:lvl5pPr marL="2286000" lvl="4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5pPr>
            <a:lvl6pPr marL="2743200" lvl="5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7pPr>
            <a:lvl8pPr marL="3657600" lvl="7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8pPr>
            <a:lvl9pPr marL="4114800" lvl="8" indent="-38100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89" name="Google Shape;289;p8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0" name="Google Shape;290;p8"/>
          <p:cNvSpPr/>
          <p:nvPr/>
        </p:nvSpPr>
        <p:spPr>
          <a:xfrm rot="-5400000">
            <a:off x="8851791" y="822538"/>
            <a:ext cx="831000" cy="8301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8"/>
          <p:cNvSpPr/>
          <p:nvPr/>
        </p:nvSpPr>
        <p:spPr>
          <a:xfrm>
            <a:off x="11361882" y="1282"/>
            <a:ext cx="830251" cy="795142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8"/>
          <p:cNvSpPr/>
          <p:nvPr/>
        </p:nvSpPr>
        <p:spPr>
          <a:xfrm rot="5400000">
            <a:off x="11370489" y="1671858"/>
            <a:ext cx="814500" cy="814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93" name="Google Shape;293;p8"/>
          <p:cNvSpPr/>
          <p:nvPr/>
        </p:nvSpPr>
        <p:spPr>
          <a:xfrm>
            <a:off x="11501148" y="134444"/>
            <a:ext cx="551749" cy="528351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8"/>
          <p:cNvSpPr/>
          <p:nvPr/>
        </p:nvSpPr>
        <p:spPr>
          <a:xfrm>
            <a:off x="11361883" y="358483"/>
            <a:ext cx="457163" cy="436805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8"/>
          <p:cNvSpPr/>
          <p:nvPr/>
        </p:nvSpPr>
        <p:spPr>
          <a:xfrm rot="5400000">
            <a:off x="11676488" y="1979119"/>
            <a:ext cx="508500" cy="508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8"/>
          <p:cNvSpPr/>
          <p:nvPr/>
        </p:nvSpPr>
        <p:spPr>
          <a:xfrm rot="5400000">
            <a:off x="11971238" y="2274252"/>
            <a:ext cx="213750" cy="2137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97" name="Google Shape;297;p8"/>
          <p:cNvSpPr/>
          <p:nvPr/>
        </p:nvSpPr>
        <p:spPr>
          <a:xfrm>
            <a:off x="11581113" y="1037495"/>
            <a:ext cx="392400" cy="39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8"/>
          <p:cNvSpPr/>
          <p:nvPr/>
        </p:nvSpPr>
        <p:spPr>
          <a:xfrm rot="2700000">
            <a:off x="11651526" y="1107927"/>
            <a:ext cx="251589" cy="251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8"/>
          <p:cNvSpPr/>
          <p:nvPr/>
        </p:nvSpPr>
        <p:spPr>
          <a:xfrm rot="5400000">
            <a:off x="11828300" y="1304327"/>
            <a:ext cx="281250" cy="281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8"/>
          <p:cNvSpPr/>
          <p:nvPr/>
        </p:nvSpPr>
        <p:spPr>
          <a:xfrm rot="-5400000" flipH="1">
            <a:off x="11436317" y="1304327"/>
            <a:ext cx="281250" cy="281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8"/>
          <p:cNvSpPr/>
          <p:nvPr/>
        </p:nvSpPr>
        <p:spPr>
          <a:xfrm rot="5400000" flipH="1">
            <a:off x="11832695" y="902464"/>
            <a:ext cx="281250" cy="281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8"/>
          <p:cNvSpPr/>
          <p:nvPr/>
        </p:nvSpPr>
        <p:spPr>
          <a:xfrm rot="-5400000">
            <a:off x="11440711" y="902464"/>
            <a:ext cx="281250" cy="281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8"/>
          <p:cNvSpPr/>
          <p:nvPr/>
        </p:nvSpPr>
        <p:spPr>
          <a:xfrm>
            <a:off x="10534666" y="19969"/>
            <a:ext cx="831000" cy="83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8"/>
          <p:cNvSpPr/>
          <p:nvPr/>
        </p:nvSpPr>
        <p:spPr>
          <a:xfrm flipH="1">
            <a:off x="10508223" y="25719"/>
            <a:ext cx="508200" cy="508200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"/>
          <p:cNvSpPr/>
          <p:nvPr/>
        </p:nvSpPr>
        <p:spPr>
          <a:xfrm>
            <a:off x="10694698" y="169797"/>
            <a:ext cx="458100" cy="458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8"/>
          <p:cNvSpPr/>
          <p:nvPr/>
        </p:nvSpPr>
        <p:spPr>
          <a:xfrm>
            <a:off x="10805114" y="280213"/>
            <a:ext cx="237300" cy="237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8"/>
          <p:cNvSpPr/>
          <p:nvPr/>
        </p:nvSpPr>
        <p:spPr>
          <a:xfrm>
            <a:off x="10544871" y="1671859"/>
            <a:ext cx="393417" cy="38245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08" name="Google Shape;308;p8"/>
          <p:cNvSpPr/>
          <p:nvPr/>
        </p:nvSpPr>
        <p:spPr>
          <a:xfrm>
            <a:off x="10544871" y="2105394"/>
            <a:ext cx="393417" cy="38245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09" name="Google Shape;309;p8"/>
          <p:cNvSpPr/>
          <p:nvPr/>
        </p:nvSpPr>
        <p:spPr>
          <a:xfrm flipH="1">
            <a:off x="10932128" y="1671859"/>
            <a:ext cx="393417" cy="38245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10" name="Google Shape;310;p8"/>
          <p:cNvSpPr/>
          <p:nvPr/>
        </p:nvSpPr>
        <p:spPr>
          <a:xfrm flipH="1">
            <a:off x="10932128" y="2105394"/>
            <a:ext cx="393417" cy="38245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11" name="Google Shape;311;p8"/>
          <p:cNvSpPr/>
          <p:nvPr/>
        </p:nvSpPr>
        <p:spPr>
          <a:xfrm>
            <a:off x="9698039" y="834885"/>
            <a:ext cx="831000" cy="83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12" name="Google Shape;312;p8"/>
          <p:cNvSpPr/>
          <p:nvPr/>
        </p:nvSpPr>
        <p:spPr>
          <a:xfrm>
            <a:off x="9884462" y="1015559"/>
            <a:ext cx="458100" cy="458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13" name="Google Shape;313;p8"/>
          <p:cNvSpPr/>
          <p:nvPr/>
        </p:nvSpPr>
        <p:spPr>
          <a:xfrm>
            <a:off x="9994871" y="1125975"/>
            <a:ext cx="237300" cy="237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8"/>
          <p:cNvSpPr/>
          <p:nvPr/>
        </p:nvSpPr>
        <p:spPr>
          <a:xfrm rot="2700000">
            <a:off x="9070999" y="1883280"/>
            <a:ext cx="392444" cy="392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15" name="Google Shape;315;p8"/>
          <p:cNvSpPr/>
          <p:nvPr/>
        </p:nvSpPr>
        <p:spPr>
          <a:xfrm rot="5400000">
            <a:off x="9173488" y="1985725"/>
            <a:ext cx="187500" cy="18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8"/>
          <p:cNvSpPr/>
          <p:nvPr/>
        </p:nvSpPr>
        <p:spPr>
          <a:xfrm rot="2700000">
            <a:off x="8133808" y="239163"/>
            <a:ext cx="392444" cy="392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17" name="Google Shape;317;p8"/>
          <p:cNvSpPr/>
          <p:nvPr/>
        </p:nvSpPr>
        <p:spPr>
          <a:xfrm rot="8093027">
            <a:off x="8225442" y="330968"/>
            <a:ext cx="209163" cy="209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8"/>
          <p:cNvSpPr/>
          <p:nvPr/>
        </p:nvSpPr>
        <p:spPr>
          <a:xfrm rot="5396319">
            <a:off x="9794793" y="102761"/>
            <a:ext cx="280200" cy="28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8"/>
          <p:cNvSpPr/>
          <p:nvPr/>
        </p:nvSpPr>
        <p:spPr>
          <a:xfrm rot="10793097">
            <a:off x="9859960" y="167952"/>
            <a:ext cx="149400" cy="14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8"/>
          <p:cNvSpPr/>
          <p:nvPr/>
        </p:nvSpPr>
        <p:spPr>
          <a:xfrm rot="5396319">
            <a:off x="10118817" y="102627"/>
            <a:ext cx="280200" cy="28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8"/>
          <p:cNvSpPr/>
          <p:nvPr/>
        </p:nvSpPr>
        <p:spPr>
          <a:xfrm rot="10793097">
            <a:off x="10183984" y="167818"/>
            <a:ext cx="149400" cy="14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8"/>
          <p:cNvSpPr/>
          <p:nvPr/>
        </p:nvSpPr>
        <p:spPr>
          <a:xfrm rot="5396319">
            <a:off x="9801179" y="436129"/>
            <a:ext cx="280200" cy="28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8"/>
          <p:cNvSpPr/>
          <p:nvPr/>
        </p:nvSpPr>
        <p:spPr>
          <a:xfrm rot="10793097">
            <a:off x="9866347" y="501320"/>
            <a:ext cx="149400" cy="14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8"/>
          <p:cNvSpPr/>
          <p:nvPr/>
        </p:nvSpPr>
        <p:spPr>
          <a:xfrm rot="5396319">
            <a:off x="10125203" y="435995"/>
            <a:ext cx="280200" cy="28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8"/>
          <p:cNvSpPr/>
          <p:nvPr/>
        </p:nvSpPr>
        <p:spPr>
          <a:xfrm rot="10793097">
            <a:off x="10190371" y="501186"/>
            <a:ext cx="149400" cy="14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8"/>
          <p:cNvSpPr/>
          <p:nvPr/>
        </p:nvSpPr>
        <p:spPr>
          <a:xfrm>
            <a:off x="8052591" y="1733714"/>
            <a:ext cx="691500" cy="691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8"/>
          <p:cNvSpPr/>
          <p:nvPr/>
        </p:nvSpPr>
        <p:spPr>
          <a:xfrm flipH="1">
            <a:off x="8402369" y="1671858"/>
            <a:ext cx="425849" cy="413986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28" name="Google Shape;328;p8"/>
          <p:cNvSpPr/>
          <p:nvPr/>
        </p:nvSpPr>
        <p:spPr>
          <a:xfrm>
            <a:off x="7976827" y="1671858"/>
            <a:ext cx="425849" cy="413986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29" name="Google Shape;329;p8"/>
          <p:cNvSpPr/>
          <p:nvPr/>
        </p:nvSpPr>
        <p:spPr>
          <a:xfrm rot="10800000">
            <a:off x="8406672" y="2073192"/>
            <a:ext cx="425849" cy="413986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30" name="Google Shape;330;p8"/>
          <p:cNvSpPr/>
          <p:nvPr/>
        </p:nvSpPr>
        <p:spPr>
          <a:xfrm rot="10800000" flipH="1">
            <a:off x="7981129" y="2073192"/>
            <a:ext cx="425849" cy="413986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31" name="Google Shape;331;p8"/>
          <p:cNvSpPr/>
          <p:nvPr/>
        </p:nvSpPr>
        <p:spPr>
          <a:xfrm>
            <a:off x="8854681" y="822592"/>
            <a:ext cx="831000" cy="8301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8"/>
          <p:cNvSpPr/>
          <p:nvPr/>
        </p:nvSpPr>
        <p:spPr>
          <a:xfrm rot="-2700000">
            <a:off x="9132898" y="690207"/>
            <a:ext cx="272378" cy="27237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33" name="Google Shape;333;p8"/>
          <p:cNvSpPr txBox="1">
            <a:spLocks noGrp="1"/>
          </p:cNvSpPr>
          <p:nvPr>
            <p:ph type="subTitle" idx="2"/>
          </p:nvPr>
        </p:nvSpPr>
        <p:spPr>
          <a:xfrm>
            <a:off x="380375" y="1985100"/>
            <a:ext cx="6717000" cy="831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6000" b="1">
                <a:latin typeface="Pridi"/>
                <a:ea typeface="Pridi"/>
                <a:cs typeface="Pridi"/>
                <a:sym typeface="Pridi"/>
              </a:defRPr>
            </a:lvl1pPr>
            <a:lvl2pPr lvl="1">
              <a:spcBef>
                <a:spcPts val="2100"/>
              </a:spcBef>
              <a:spcAft>
                <a:spcPts val="0"/>
              </a:spcAft>
              <a:buNone/>
              <a:defRPr sz="6000"/>
            </a:lvl2pPr>
            <a:lvl3pPr lvl="2">
              <a:spcBef>
                <a:spcPts val="2100"/>
              </a:spcBef>
              <a:spcAft>
                <a:spcPts val="0"/>
              </a:spcAft>
              <a:buNone/>
              <a:defRPr sz="6000"/>
            </a:lvl3pPr>
            <a:lvl4pPr lvl="3">
              <a:spcBef>
                <a:spcPts val="2100"/>
              </a:spcBef>
              <a:spcAft>
                <a:spcPts val="0"/>
              </a:spcAft>
              <a:buNone/>
              <a:defRPr sz="6000"/>
            </a:lvl4pPr>
            <a:lvl5pPr lvl="4">
              <a:spcBef>
                <a:spcPts val="2100"/>
              </a:spcBef>
              <a:spcAft>
                <a:spcPts val="0"/>
              </a:spcAft>
              <a:buNone/>
              <a:defRPr sz="6000"/>
            </a:lvl5pPr>
            <a:lvl6pPr lvl="5">
              <a:spcBef>
                <a:spcPts val="2100"/>
              </a:spcBef>
              <a:spcAft>
                <a:spcPts val="0"/>
              </a:spcAft>
              <a:buNone/>
              <a:defRPr sz="6000"/>
            </a:lvl6pPr>
            <a:lvl7pPr lvl="6">
              <a:spcBef>
                <a:spcPts val="2100"/>
              </a:spcBef>
              <a:spcAft>
                <a:spcPts val="0"/>
              </a:spcAft>
              <a:buNone/>
              <a:defRPr sz="6000"/>
            </a:lvl7pPr>
            <a:lvl8pPr lvl="7">
              <a:spcBef>
                <a:spcPts val="2100"/>
              </a:spcBef>
              <a:spcAft>
                <a:spcPts val="0"/>
              </a:spcAft>
              <a:buNone/>
              <a:defRPr sz="6000"/>
            </a:lvl8pPr>
            <a:lvl9pPr lvl="8">
              <a:spcBef>
                <a:spcPts val="2100"/>
              </a:spcBef>
              <a:spcAft>
                <a:spcPts val="2100"/>
              </a:spcAft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ONE_COLUMN_TEXT_1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9"/>
          <p:cNvSpPr txBox="1">
            <a:spLocks noGrp="1"/>
          </p:cNvSpPr>
          <p:nvPr>
            <p:ph type="title"/>
          </p:nvPr>
        </p:nvSpPr>
        <p:spPr>
          <a:xfrm>
            <a:off x="4119500" y="740800"/>
            <a:ext cx="76176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9"/>
          <p:cNvSpPr txBox="1">
            <a:spLocks noGrp="1"/>
          </p:cNvSpPr>
          <p:nvPr>
            <p:ph type="body" idx="1"/>
          </p:nvPr>
        </p:nvSpPr>
        <p:spPr>
          <a:xfrm>
            <a:off x="4119500" y="1852800"/>
            <a:ext cx="76176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►"/>
              <a:defRPr sz="3000"/>
            </a:lvl1pPr>
            <a:lvl2pPr marL="914400" lvl="1" indent="-419100" rtl="0">
              <a:spcBef>
                <a:spcPts val="2100"/>
              </a:spcBef>
              <a:spcAft>
                <a:spcPts val="0"/>
              </a:spcAft>
              <a:buSzPts val="3000"/>
              <a:buChar char="►"/>
              <a:defRPr sz="3000"/>
            </a:lvl2pPr>
            <a:lvl3pPr marL="1371600" lvl="2" indent="-419100" rtl="0">
              <a:spcBef>
                <a:spcPts val="2100"/>
              </a:spcBef>
              <a:spcAft>
                <a:spcPts val="0"/>
              </a:spcAft>
              <a:buSzPts val="3000"/>
              <a:buChar char="►"/>
              <a:defRPr sz="3000"/>
            </a:lvl3pPr>
            <a:lvl4pPr marL="1828800" lvl="3" indent="-419100" rtl="0">
              <a:spcBef>
                <a:spcPts val="2100"/>
              </a:spcBef>
              <a:spcAft>
                <a:spcPts val="0"/>
              </a:spcAft>
              <a:buSzPts val="3000"/>
              <a:buChar char="►"/>
              <a:defRPr sz="3000"/>
            </a:lvl4pPr>
            <a:lvl5pPr marL="2286000" lvl="4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 sz="3000"/>
            </a:lvl5pPr>
            <a:lvl6pPr marL="2743200" lvl="5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 sz="3000"/>
            </a:lvl7pPr>
            <a:lvl8pPr marL="3657600" lvl="7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 sz="3000"/>
            </a:lvl8pPr>
            <a:lvl9pPr marL="4114800" lvl="8" indent="-419100" rtl="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337" name="Google Shape;337;p9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8" name="Google Shape;338;p9"/>
          <p:cNvSpPr/>
          <p:nvPr/>
        </p:nvSpPr>
        <p:spPr>
          <a:xfrm rot="5400000" flipH="1">
            <a:off x="1557742" y="2176954"/>
            <a:ext cx="733800" cy="7329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9"/>
          <p:cNvSpPr/>
          <p:nvPr/>
        </p:nvSpPr>
        <p:spPr>
          <a:xfrm flipH="1">
            <a:off x="662" y="0"/>
            <a:ext cx="733038" cy="700981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"/>
          <p:cNvSpPr/>
          <p:nvPr/>
        </p:nvSpPr>
        <p:spPr>
          <a:xfrm rot="10800000" flipH="1">
            <a:off x="1131642" y="4097404"/>
            <a:ext cx="346500" cy="346500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41" name="Google Shape;341;p9"/>
          <p:cNvSpPr/>
          <p:nvPr/>
        </p:nvSpPr>
        <p:spPr>
          <a:xfrm rot="-5400000" flipH="1">
            <a:off x="6834" y="1475252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42" name="Google Shape;342;p9"/>
          <p:cNvSpPr/>
          <p:nvPr/>
        </p:nvSpPr>
        <p:spPr>
          <a:xfrm flipH="1">
            <a:off x="122025" y="117592"/>
            <a:ext cx="488692" cy="465577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9"/>
          <p:cNvSpPr/>
          <p:nvPr/>
        </p:nvSpPr>
        <p:spPr>
          <a:xfrm flipH="1">
            <a:off x="329083" y="315437"/>
            <a:ext cx="404616" cy="387109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9"/>
          <p:cNvSpPr/>
          <p:nvPr/>
        </p:nvSpPr>
        <p:spPr>
          <a:xfrm rot="-5400000" flipH="1">
            <a:off x="6835" y="1746588"/>
            <a:ext cx="447750" cy="4477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9"/>
          <p:cNvSpPr/>
          <p:nvPr/>
        </p:nvSpPr>
        <p:spPr>
          <a:xfrm flipH="1">
            <a:off x="945352" y="3144071"/>
            <a:ext cx="346500" cy="346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9"/>
          <p:cNvSpPr/>
          <p:nvPr/>
        </p:nvSpPr>
        <p:spPr>
          <a:xfrm rot="-2700000" flipH="1">
            <a:off x="1007641" y="3206210"/>
            <a:ext cx="221890" cy="2218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9"/>
          <p:cNvSpPr/>
          <p:nvPr/>
        </p:nvSpPr>
        <p:spPr>
          <a:xfrm rot="-5400000" flipH="1">
            <a:off x="825202" y="3379706"/>
            <a:ext cx="247500" cy="247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9"/>
          <p:cNvSpPr/>
          <p:nvPr/>
        </p:nvSpPr>
        <p:spPr>
          <a:xfrm rot="5400000">
            <a:off x="1172218" y="3379706"/>
            <a:ext cx="247500" cy="247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9"/>
          <p:cNvSpPr/>
          <p:nvPr/>
        </p:nvSpPr>
        <p:spPr>
          <a:xfrm rot="-5400000">
            <a:off x="821321" y="3025694"/>
            <a:ext cx="247500" cy="247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9"/>
          <p:cNvSpPr/>
          <p:nvPr/>
        </p:nvSpPr>
        <p:spPr>
          <a:xfrm rot="5400000" flipH="1">
            <a:off x="1168337" y="3025694"/>
            <a:ext cx="247500" cy="247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9"/>
          <p:cNvSpPr/>
          <p:nvPr/>
        </p:nvSpPr>
        <p:spPr>
          <a:xfrm flipH="1">
            <a:off x="-114" y="2195245"/>
            <a:ext cx="733800" cy="733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52" name="Google Shape;352;p9"/>
          <p:cNvSpPr/>
          <p:nvPr/>
        </p:nvSpPr>
        <p:spPr>
          <a:xfrm flipH="1">
            <a:off x="164361" y="2354794"/>
            <a:ext cx="404700" cy="404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53" name="Google Shape;353;p9"/>
          <p:cNvSpPr/>
          <p:nvPr/>
        </p:nvSpPr>
        <p:spPr>
          <a:xfrm flipH="1">
            <a:off x="262161" y="2452300"/>
            <a:ext cx="209400" cy="209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9"/>
          <p:cNvSpPr/>
          <p:nvPr/>
        </p:nvSpPr>
        <p:spPr>
          <a:xfrm flipH="1">
            <a:off x="730394" y="16502"/>
            <a:ext cx="733800" cy="733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9"/>
          <p:cNvSpPr/>
          <p:nvPr/>
        </p:nvSpPr>
        <p:spPr>
          <a:xfrm>
            <a:off x="1038766" y="21580"/>
            <a:ext cx="448800" cy="448800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9"/>
          <p:cNvSpPr/>
          <p:nvPr/>
        </p:nvSpPr>
        <p:spPr>
          <a:xfrm flipH="1">
            <a:off x="918174" y="148812"/>
            <a:ext cx="404700" cy="404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9"/>
          <p:cNvSpPr/>
          <p:nvPr/>
        </p:nvSpPr>
        <p:spPr>
          <a:xfrm flipH="1">
            <a:off x="1015968" y="246318"/>
            <a:ext cx="209400" cy="209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9"/>
          <p:cNvSpPr/>
          <p:nvPr/>
        </p:nvSpPr>
        <p:spPr>
          <a:xfrm flipH="1">
            <a:off x="1108299" y="1475253"/>
            <a:ext cx="346883" cy="337220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59" name="Google Shape;359;p9"/>
          <p:cNvSpPr/>
          <p:nvPr/>
        </p:nvSpPr>
        <p:spPr>
          <a:xfrm flipH="1">
            <a:off x="1108299" y="1858099"/>
            <a:ext cx="346883" cy="337220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60" name="Google Shape;360;p9"/>
          <p:cNvSpPr/>
          <p:nvPr/>
        </p:nvSpPr>
        <p:spPr>
          <a:xfrm>
            <a:off x="765789" y="1475253"/>
            <a:ext cx="346883" cy="337220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61" name="Google Shape;361;p9"/>
          <p:cNvSpPr/>
          <p:nvPr/>
        </p:nvSpPr>
        <p:spPr>
          <a:xfrm>
            <a:off x="765789" y="1858099"/>
            <a:ext cx="346883" cy="337220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62" name="Google Shape;362;p9"/>
          <p:cNvSpPr/>
          <p:nvPr/>
        </p:nvSpPr>
        <p:spPr>
          <a:xfrm rot="-5400000" flipH="1">
            <a:off x="242" y="3743116"/>
            <a:ext cx="733038" cy="700981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63" name="Google Shape;363;p9"/>
          <p:cNvSpPr/>
          <p:nvPr/>
        </p:nvSpPr>
        <p:spPr>
          <a:xfrm rot="-5400000" flipH="1">
            <a:off x="122305" y="3861628"/>
            <a:ext cx="488692" cy="465577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64" name="Google Shape;364;p9"/>
          <p:cNvSpPr/>
          <p:nvPr/>
        </p:nvSpPr>
        <p:spPr>
          <a:xfrm rot="-5400000" flipH="1">
            <a:off x="322952" y="3735842"/>
            <a:ext cx="404616" cy="387109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9"/>
          <p:cNvSpPr/>
          <p:nvPr/>
        </p:nvSpPr>
        <p:spPr>
          <a:xfrm rot="-2700000" flipH="1">
            <a:off x="259820" y="6272603"/>
            <a:ext cx="221890" cy="2218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9"/>
          <p:cNvSpPr/>
          <p:nvPr/>
        </p:nvSpPr>
        <p:spPr>
          <a:xfrm rot="-5400000" flipH="1">
            <a:off x="77381" y="6446099"/>
            <a:ext cx="247500" cy="247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67" name="Google Shape;367;p9"/>
          <p:cNvSpPr/>
          <p:nvPr/>
        </p:nvSpPr>
        <p:spPr>
          <a:xfrm rot="5400000">
            <a:off x="424397" y="6446099"/>
            <a:ext cx="247500" cy="247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68" name="Google Shape;368;p9"/>
          <p:cNvSpPr/>
          <p:nvPr/>
        </p:nvSpPr>
        <p:spPr>
          <a:xfrm rot="-5400000">
            <a:off x="73500" y="6092088"/>
            <a:ext cx="247500" cy="247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69" name="Google Shape;369;p9"/>
          <p:cNvSpPr/>
          <p:nvPr/>
        </p:nvSpPr>
        <p:spPr>
          <a:xfrm rot="5400000" flipH="1">
            <a:off x="420516" y="6092088"/>
            <a:ext cx="247500" cy="247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70" name="Google Shape;370;p9"/>
          <p:cNvSpPr/>
          <p:nvPr/>
        </p:nvSpPr>
        <p:spPr>
          <a:xfrm flipH="1">
            <a:off x="1469199" y="736138"/>
            <a:ext cx="733800" cy="733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71" name="Google Shape;371;p9"/>
          <p:cNvSpPr/>
          <p:nvPr/>
        </p:nvSpPr>
        <p:spPr>
          <a:xfrm flipH="1">
            <a:off x="1633673" y="895687"/>
            <a:ext cx="404700" cy="404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72" name="Google Shape;372;p9"/>
          <p:cNvSpPr/>
          <p:nvPr/>
        </p:nvSpPr>
        <p:spPr>
          <a:xfrm flipH="1">
            <a:off x="1731474" y="993194"/>
            <a:ext cx="209400" cy="209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9"/>
          <p:cNvSpPr/>
          <p:nvPr/>
        </p:nvSpPr>
        <p:spPr>
          <a:xfrm flipH="1">
            <a:off x="1131120" y="3743303"/>
            <a:ext cx="346500" cy="346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74" name="Google Shape;374;p9"/>
          <p:cNvSpPr/>
          <p:nvPr/>
        </p:nvSpPr>
        <p:spPr>
          <a:xfrm flipH="1">
            <a:off x="763206" y="3743303"/>
            <a:ext cx="346500" cy="346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75" name="Google Shape;375;p9"/>
          <p:cNvSpPr/>
          <p:nvPr/>
        </p:nvSpPr>
        <p:spPr>
          <a:xfrm flipH="1">
            <a:off x="764554" y="4097350"/>
            <a:ext cx="346500" cy="346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76" name="Google Shape;376;p9"/>
          <p:cNvSpPr/>
          <p:nvPr/>
        </p:nvSpPr>
        <p:spPr>
          <a:xfrm rot="-2700000" flipH="1">
            <a:off x="893111" y="5503675"/>
            <a:ext cx="346624" cy="346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77" name="Google Shape;377;p9"/>
          <p:cNvSpPr/>
          <p:nvPr/>
        </p:nvSpPr>
        <p:spPr>
          <a:xfrm rot="-5400000" flipH="1">
            <a:off x="983619" y="5594129"/>
            <a:ext cx="165600" cy="16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9"/>
          <p:cNvSpPr/>
          <p:nvPr/>
        </p:nvSpPr>
        <p:spPr>
          <a:xfrm rot="-2700000" flipH="1">
            <a:off x="1712381" y="3153126"/>
            <a:ext cx="346624" cy="346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79" name="Google Shape;379;p9"/>
          <p:cNvSpPr/>
          <p:nvPr/>
        </p:nvSpPr>
        <p:spPr>
          <a:xfrm rot="-8092115" flipH="1">
            <a:off x="1793252" y="3234189"/>
            <a:ext cx="184980" cy="1847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9"/>
          <p:cNvSpPr/>
          <p:nvPr/>
        </p:nvSpPr>
        <p:spPr>
          <a:xfrm rot="-5395828" flipH="1">
            <a:off x="1870102" y="89632"/>
            <a:ext cx="247200" cy="24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9"/>
          <p:cNvSpPr/>
          <p:nvPr/>
        </p:nvSpPr>
        <p:spPr>
          <a:xfrm rot="-10792187" flipH="1">
            <a:off x="1928096" y="147133"/>
            <a:ext cx="132000" cy="1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9"/>
          <p:cNvSpPr/>
          <p:nvPr/>
        </p:nvSpPr>
        <p:spPr>
          <a:xfrm rot="-5395828" flipH="1">
            <a:off x="1583964" y="89513"/>
            <a:ext cx="247200" cy="24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9"/>
          <p:cNvSpPr/>
          <p:nvPr/>
        </p:nvSpPr>
        <p:spPr>
          <a:xfrm rot="-10792187" flipH="1">
            <a:off x="1641958" y="147014"/>
            <a:ext cx="132000" cy="1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9"/>
          <p:cNvSpPr/>
          <p:nvPr/>
        </p:nvSpPr>
        <p:spPr>
          <a:xfrm rot="-5395828" flipH="1">
            <a:off x="1864463" y="384022"/>
            <a:ext cx="247200" cy="24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9"/>
          <p:cNvSpPr/>
          <p:nvPr/>
        </p:nvSpPr>
        <p:spPr>
          <a:xfrm rot="-10792187" flipH="1">
            <a:off x="1922456" y="441523"/>
            <a:ext cx="132000" cy="1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9"/>
          <p:cNvSpPr/>
          <p:nvPr/>
        </p:nvSpPr>
        <p:spPr>
          <a:xfrm rot="-5395828" flipH="1">
            <a:off x="1578325" y="383903"/>
            <a:ext cx="247200" cy="24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9"/>
          <p:cNvSpPr/>
          <p:nvPr/>
        </p:nvSpPr>
        <p:spPr>
          <a:xfrm rot="-10792187" flipH="1">
            <a:off x="1636318" y="441404"/>
            <a:ext cx="132000" cy="1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9"/>
          <p:cNvSpPr/>
          <p:nvPr/>
        </p:nvSpPr>
        <p:spPr>
          <a:xfrm flipH="1">
            <a:off x="67293" y="4593853"/>
            <a:ext cx="610800" cy="610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9"/>
          <p:cNvSpPr/>
          <p:nvPr/>
        </p:nvSpPr>
        <p:spPr>
          <a:xfrm>
            <a:off x="-6844" y="4539229"/>
            <a:ext cx="375085" cy="36463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90" name="Google Shape;390;p9"/>
          <p:cNvSpPr/>
          <p:nvPr/>
        </p:nvSpPr>
        <p:spPr>
          <a:xfrm flipH="1">
            <a:off x="369914" y="4539229"/>
            <a:ext cx="375085" cy="36463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91" name="Google Shape;391;p9"/>
          <p:cNvSpPr/>
          <p:nvPr/>
        </p:nvSpPr>
        <p:spPr>
          <a:xfrm rot="10800000" flipH="1">
            <a:off x="-10643" y="4894585"/>
            <a:ext cx="375085" cy="36463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rot="10800000">
            <a:off x="366114" y="4894585"/>
            <a:ext cx="375085" cy="36463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1555137" y="2176910"/>
            <a:ext cx="733800" cy="7329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9"/>
          <p:cNvSpPr/>
          <p:nvPr/>
        </p:nvSpPr>
        <p:spPr>
          <a:xfrm rot="2700000" flipH="1">
            <a:off x="1801614" y="2066877"/>
            <a:ext cx="240558" cy="24055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95" name="Google Shape;395;p9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0"/>
          <p:cNvSpPr txBox="1">
            <a:spLocks noGrp="1"/>
          </p:cNvSpPr>
          <p:nvPr>
            <p:ph type="title"/>
          </p:nvPr>
        </p:nvSpPr>
        <p:spPr>
          <a:xfrm>
            <a:off x="748375" y="701850"/>
            <a:ext cx="4215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98" name="Google Shape;398;p10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9" name="Google Shape;399;p10"/>
          <p:cNvSpPr/>
          <p:nvPr/>
        </p:nvSpPr>
        <p:spPr>
          <a:xfrm rot="10800000">
            <a:off x="7694040" y="3404309"/>
            <a:ext cx="1126800" cy="1125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0"/>
          <p:cNvSpPr/>
          <p:nvPr/>
        </p:nvSpPr>
        <p:spPr>
          <a:xfrm rot="10800000">
            <a:off x="11064738" y="1120747"/>
            <a:ext cx="1126800" cy="1125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0"/>
          <p:cNvSpPr/>
          <p:nvPr/>
        </p:nvSpPr>
        <p:spPr>
          <a:xfrm>
            <a:off x="9960039" y="1127260"/>
            <a:ext cx="1126800" cy="1125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0"/>
          <p:cNvSpPr/>
          <p:nvPr/>
        </p:nvSpPr>
        <p:spPr>
          <a:xfrm rot="-5400000">
            <a:off x="6555123" y="26060"/>
            <a:ext cx="1127144" cy="1075012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0"/>
          <p:cNvSpPr/>
          <p:nvPr/>
        </p:nvSpPr>
        <p:spPr>
          <a:xfrm rot="5400000">
            <a:off x="10520706" y="3950556"/>
            <a:ext cx="532200" cy="532200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04" name="Google Shape;404;p10"/>
          <p:cNvSpPr/>
          <p:nvPr/>
        </p:nvSpPr>
        <p:spPr>
          <a:xfrm>
            <a:off x="8846290" y="11104"/>
            <a:ext cx="1107000" cy="11070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05" name="Google Shape;405;p10"/>
          <p:cNvSpPr/>
          <p:nvPr/>
        </p:nvSpPr>
        <p:spPr>
          <a:xfrm rot="-5400000">
            <a:off x="6745677" y="205572"/>
            <a:ext cx="748802" cy="716674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0"/>
          <p:cNvSpPr/>
          <p:nvPr/>
        </p:nvSpPr>
        <p:spPr>
          <a:xfrm rot="-5400000">
            <a:off x="7051044" y="521544"/>
            <a:ext cx="620061" cy="591126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0"/>
          <p:cNvSpPr/>
          <p:nvPr/>
        </p:nvSpPr>
        <p:spPr>
          <a:xfrm>
            <a:off x="9262899" y="11106"/>
            <a:ext cx="688500" cy="688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0"/>
          <p:cNvSpPr/>
          <p:nvPr/>
        </p:nvSpPr>
        <p:spPr>
          <a:xfrm rot="-5400000">
            <a:off x="7986170" y="297688"/>
            <a:ext cx="532200" cy="53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0"/>
          <p:cNvSpPr/>
          <p:nvPr/>
        </p:nvSpPr>
        <p:spPr>
          <a:xfrm rot="-2700000">
            <a:off x="8081664" y="393299"/>
            <a:ext cx="341108" cy="3411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0"/>
          <p:cNvSpPr/>
          <p:nvPr/>
        </p:nvSpPr>
        <p:spPr>
          <a:xfrm>
            <a:off x="8347962" y="113390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0"/>
          <p:cNvSpPr/>
          <p:nvPr/>
        </p:nvSpPr>
        <p:spPr>
          <a:xfrm rot="10800000" flipH="1">
            <a:off x="8347962" y="645964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0"/>
          <p:cNvSpPr/>
          <p:nvPr/>
        </p:nvSpPr>
        <p:spPr>
          <a:xfrm flipH="1">
            <a:off x="7804175" y="107431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0"/>
          <p:cNvSpPr/>
          <p:nvPr/>
        </p:nvSpPr>
        <p:spPr>
          <a:xfrm rot="10800000">
            <a:off x="7804175" y="640005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0"/>
          <p:cNvSpPr/>
          <p:nvPr/>
        </p:nvSpPr>
        <p:spPr>
          <a:xfrm rot="-5400000">
            <a:off x="9952066" y="617"/>
            <a:ext cx="1126200" cy="1126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15" name="Google Shape;415;p10"/>
          <p:cNvSpPr/>
          <p:nvPr/>
        </p:nvSpPr>
        <p:spPr>
          <a:xfrm rot="-5400000">
            <a:off x="10196737" y="253350"/>
            <a:ext cx="621000" cy="62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16" name="Google Shape;416;p10"/>
          <p:cNvSpPr/>
          <p:nvPr/>
        </p:nvSpPr>
        <p:spPr>
          <a:xfrm rot="-5400000">
            <a:off x="10346448" y="403049"/>
            <a:ext cx="321600" cy="321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0"/>
          <p:cNvSpPr/>
          <p:nvPr/>
        </p:nvSpPr>
        <p:spPr>
          <a:xfrm rot="-5400000">
            <a:off x="11089869" y="8741"/>
            <a:ext cx="1077000" cy="107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0"/>
          <p:cNvSpPr/>
          <p:nvPr/>
        </p:nvSpPr>
        <p:spPr>
          <a:xfrm rot="-5400000">
            <a:off x="11324054" y="250703"/>
            <a:ext cx="593400" cy="59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0"/>
          <p:cNvSpPr/>
          <p:nvPr/>
        </p:nvSpPr>
        <p:spPr>
          <a:xfrm rot="-5400000">
            <a:off x="11467174" y="393493"/>
            <a:ext cx="307500" cy="30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20" name="Google Shape;420;p10"/>
          <p:cNvSpPr/>
          <p:nvPr/>
        </p:nvSpPr>
        <p:spPr>
          <a:xfrm>
            <a:off x="11494865" y="11106"/>
            <a:ext cx="688500" cy="688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21" name="Google Shape;421;p10"/>
          <p:cNvSpPr/>
          <p:nvPr/>
        </p:nvSpPr>
        <p:spPr>
          <a:xfrm rot="-5400000">
            <a:off x="6606827" y="1122243"/>
            <a:ext cx="1126200" cy="1126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0"/>
          <p:cNvSpPr/>
          <p:nvPr/>
        </p:nvSpPr>
        <p:spPr>
          <a:xfrm rot="-5400000" flipH="1">
            <a:off x="6614324" y="1595538"/>
            <a:ext cx="689100" cy="689100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0"/>
          <p:cNvSpPr/>
          <p:nvPr/>
        </p:nvSpPr>
        <p:spPr>
          <a:xfrm rot="-5400000">
            <a:off x="6809675" y="1410759"/>
            <a:ext cx="621000" cy="62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0"/>
          <p:cNvSpPr/>
          <p:nvPr/>
        </p:nvSpPr>
        <p:spPr>
          <a:xfrm rot="-5400000">
            <a:off x="6959386" y="1560448"/>
            <a:ext cx="321600" cy="32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0"/>
          <p:cNvSpPr/>
          <p:nvPr/>
        </p:nvSpPr>
        <p:spPr>
          <a:xfrm rot="-5400000">
            <a:off x="8838867" y="1709315"/>
            <a:ext cx="533016" cy="518168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26" name="Google Shape;426;p10"/>
          <p:cNvSpPr/>
          <p:nvPr/>
        </p:nvSpPr>
        <p:spPr>
          <a:xfrm rot="-5400000">
            <a:off x="9426688" y="1709315"/>
            <a:ext cx="533016" cy="518168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27" name="Google Shape;427;p10"/>
          <p:cNvSpPr/>
          <p:nvPr/>
        </p:nvSpPr>
        <p:spPr>
          <a:xfrm rot="-5400000" flipH="1">
            <a:off x="8838867" y="1183832"/>
            <a:ext cx="533016" cy="518168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28" name="Google Shape;428;p10"/>
          <p:cNvSpPr/>
          <p:nvPr/>
        </p:nvSpPr>
        <p:spPr>
          <a:xfrm rot="-5400000" flipH="1">
            <a:off x="9426688" y="1183832"/>
            <a:ext cx="533016" cy="518168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29" name="Google Shape;429;p10"/>
          <p:cNvSpPr/>
          <p:nvPr/>
        </p:nvSpPr>
        <p:spPr>
          <a:xfrm rot="-5400000">
            <a:off x="11064678" y="1126101"/>
            <a:ext cx="1126200" cy="11256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0"/>
          <p:cNvSpPr/>
          <p:nvPr/>
        </p:nvSpPr>
        <p:spPr>
          <a:xfrm rot="5400000">
            <a:off x="9959725" y="1127072"/>
            <a:ext cx="1126200" cy="11256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0"/>
          <p:cNvSpPr/>
          <p:nvPr/>
        </p:nvSpPr>
        <p:spPr>
          <a:xfrm rot="-2700000">
            <a:off x="10862316" y="1504420"/>
            <a:ext cx="399657" cy="399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0"/>
          <p:cNvSpPr/>
          <p:nvPr/>
        </p:nvSpPr>
        <p:spPr>
          <a:xfrm>
            <a:off x="11064989" y="2281365"/>
            <a:ext cx="1127144" cy="1075012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33" name="Google Shape;433;p10"/>
          <p:cNvSpPr/>
          <p:nvPr/>
        </p:nvSpPr>
        <p:spPr>
          <a:xfrm>
            <a:off x="11253817" y="2461916"/>
            <a:ext cx="748802" cy="716674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34" name="Google Shape;434;p10"/>
          <p:cNvSpPr/>
          <p:nvPr/>
        </p:nvSpPr>
        <p:spPr>
          <a:xfrm>
            <a:off x="11064990" y="2765686"/>
            <a:ext cx="620060" cy="591126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0"/>
          <p:cNvSpPr/>
          <p:nvPr/>
        </p:nvSpPr>
        <p:spPr>
          <a:xfrm rot="-2700000">
            <a:off x="10330511" y="2601244"/>
            <a:ext cx="341108" cy="3411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0"/>
          <p:cNvSpPr/>
          <p:nvPr/>
        </p:nvSpPr>
        <p:spPr>
          <a:xfrm>
            <a:off x="10596810" y="2321335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37" name="Google Shape;437;p10"/>
          <p:cNvSpPr/>
          <p:nvPr/>
        </p:nvSpPr>
        <p:spPr>
          <a:xfrm rot="10800000" flipH="1">
            <a:off x="10596810" y="2853908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38" name="Google Shape;438;p10"/>
          <p:cNvSpPr/>
          <p:nvPr/>
        </p:nvSpPr>
        <p:spPr>
          <a:xfrm flipH="1">
            <a:off x="10053022" y="2315376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39" name="Google Shape;439;p10"/>
          <p:cNvSpPr/>
          <p:nvPr/>
        </p:nvSpPr>
        <p:spPr>
          <a:xfrm rot="10800000">
            <a:off x="10053022" y="2847949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40" name="Google Shape;440;p10"/>
          <p:cNvSpPr/>
          <p:nvPr/>
        </p:nvSpPr>
        <p:spPr>
          <a:xfrm rot="-5400000">
            <a:off x="7711756" y="2256608"/>
            <a:ext cx="1126200" cy="1126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41" name="Google Shape;441;p10"/>
          <p:cNvSpPr/>
          <p:nvPr/>
        </p:nvSpPr>
        <p:spPr>
          <a:xfrm rot="-5400000">
            <a:off x="7956427" y="2509341"/>
            <a:ext cx="621000" cy="62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42" name="Google Shape;442;p10"/>
          <p:cNvSpPr/>
          <p:nvPr/>
        </p:nvSpPr>
        <p:spPr>
          <a:xfrm rot="-5400000">
            <a:off x="8106138" y="2659040"/>
            <a:ext cx="321600" cy="321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0"/>
          <p:cNvSpPr/>
          <p:nvPr/>
        </p:nvSpPr>
        <p:spPr>
          <a:xfrm rot="-5400000">
            <a:off x="9977205" y="3949573"/>
            <a:ext cx="532200" cy="532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44" name="Google Shape;444;p10"/>
          <p:cNvSpPr/>
          <p:nvPr/>
        </p:nvSpPr>
        <p:spPr>
          <a:xfrm rot="-5400000">
            <a:off x="9977205" y="3384674"/>
            <a:ext cx="532200" cy="532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45" name="Google Shape;445;p10"/>
          <p:cNvSpPr/>
          <p:nvPr/>
        </p:nvSpPr>
        <p:spPr>
          <a:xfrm rot="-5400000">
            <a:off x="10520807" y="3386745"/>
            <a:ext cx="532200" cy="532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46" name="Google Shape;446;p10"/>
          <p:cNvSpPr/>
          <p:nvPr/>
        </p:nvSpPr>
        <p:spPr>
          <a:xfrm rot="-2701370">
            <a:off x="9132979" y="3700976"/>
            <a:ext cx="532239" cy="5322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47" name="Google Shape;447;p10"/>
          <p:cNvSpPr/>
          <p:nvPr/>
        </p:nvSpPr>
        <p:spPr>
          <a:xfrm>
            <a:off x="9271856" y="3840108"/>
            <a:ext cx="254400" cy="25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0"/>
          <p:cNvSpPr/>
          <p:nvPr/>
        </p:nvSpPr>
        <p:spPr>
          <a:xfrm rot="-2701370">
            <a:off x="5647384" y="2587068"/>
            <a:ext cx="532239" cy="5322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49" name="Google Shape;449;p10"/>
          <p:cNvSpPr/>
          <p:nvPr/>
        </p:nvSpPr>
        <p:spPr>
          <a:xfrm rot="2697425">
            <a:off x="5771778" y="2711464"/>
            <a:ext cx="283196" cy="2831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0"/>
          <p:cNvSpPr/>
          <p:nvPr/>
        </p:nvSpPr>
        <p:spPr>
          <a:xfrm rot="-5400000">
            <a:off x="7694487" y="3400699"/>
            <a:ext cx="1126200" cy="11256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0"/>
          <p:cNvSpPr/>
          <p:nvPr/>
        </p:nvSpPr>
        <p:spPr>
          <a:xfrm rot="-8100000">
            <a:off x="7515177" y="3779790"/>
            <a:ext cx="369534" cy="36953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52" name="Google Shape;452;p10"/>
          <p:cNvSpPr txBox="1">
            <a:spLocks noGrp="1"/>
          </p:cNvSpPr>
          <p:nvPr>
            <p:ph type="sldNum" idx="2"/>
          </p:nvPr>
        </p:nvSpPr>
        <p:spPr>
          <a:xfrm>
            <a:off x="5417922" y="395198"/>
            <a:ext cx="796200" cy="570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3" name="Google Shape;453;p10"/>
          <p:cNvSpPr/>
          <p:nvPr/>
        </p:nvSpPr>
        <p:spPr>
          <a:xfrm>
            <a:off x="5348354" y="770"/>
            <a:ext cx="1077000" cy="107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0"/>
          <p:cNvSpPr/>
          <p:nvPr/>
        </p:nvSpPr>
        <p:spPr>
          <a:xfrm>
            <a:off x="5589992" y="234956"/>
            <a:ext cx="593400" cy="59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0"/>
          <p:cNvSpPr/>
          <p:nvPr/>
        </p:nvSpPr>
        <p:spPr>
          <a:xfrm>
            <a:off x="5733102" y="378076"/>
            <a:ext cx="307500" cy="30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56" name="Google Shape;456;p10"/>
          <p:cNvSpPr/>
          <p:nvPr/>
        </p:nvSpPr>
        <p:spPr>
          <a:xfrm rot="5400000">
            <a:off x="5734489" y="405766"/>
            <a:ext cx="688500" cy="688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57" name="Google Shape;457;p10"/>
          <p:cNvSpPr/>
          <p:nvPr/>
        </p:nvSpPr>
        <p:spPr>
          <a:xfrm rot="5400000">
            <a:off x="5333165" y="1167976"/>
            <a:ext cx="1107000" cy="11070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58" name="Google Shape;458;p10"/>
          <p:cNvSpPr/>
          <p:nvPr/>
        </p:nvSpPr>
        <p:spPr>
          <a:xfrm rot="5400000">
            <a:off x="5751664" y="1584585"/>
            <a:ext cx="688500" cy="688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0"/>
          <p:cNvSpPr/>
          <p:nvPr/>
        </p:nvSpPr>
        <p:spPr>
          <a:xfrm rot="5400000">
            <a:off x="6154414" y="1984749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60" name="Google Shape;460;p10"/>
          <p:cNvSpPr/>
          <p:nvPr/>
        </p:nvSpPr>
        <p:spPr>
          <a:xfrm rot="-2701370">
            <a:off x="8008734" y="4880831"/>
            <a:ext cx="532239" cy="5322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461" name="Google Shape;461;p10"/>
          <p:cNvSpPr/>
          <p:nvPr/>
        </p:nvSpPr>
        <p:spPr>
          <a:xfrm rot="2697425">
            <a:off x="8133128" y="5005227"/>
            <a:ext cx="283196" cy="2831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0">
              <a:srgbClr val="F6FCF7"/>
            </a:gs>
            <a:gs pos="73000">
              <a:srgbClr val="B0D5DC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bril Fatface"/>
              <a:buNone/>
              <a:defRPr sz="4800" b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bril Fatface"/>
              <a:buNone/>
              <a:defRPr sz="4800" b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bril Fatface"/>
              <a:buNone/>
              <a:defRPr sz="4800" b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bril Fatface"/>
              <a:buNone/>
              <a:defRPr sz="4800" b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bril Fatface"/>
              <a:buNone/>
              <a:defRPr sz="4800" b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bril Fatface"/>
              <a:buNone/>
              <a:defRPr sz="4800" b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bril Fatface"/>
              <a:buNone/>
              <a:defRPr sz="4800" b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bril Fatface"/>
              <a:buNone/>
              <a:defRPr sz="4800" b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bril Fatface"/>
              <a:buNone/>
              <a:defRPr sz="4800" b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4" y="1536633"/>
            <a:ext cx="11361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idi Light"/>
              <a:buChar char="►"/>
              <a:defRPr sz="24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marL="914400" lvl="1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idi Light"/>
              <a:buChar char="►"/>
              <a:defRPr sz="24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marL="1371600" lvl="2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Pridi Light"/>
              <a:buChar char="►"/>
              <a:defRPr sz="24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marL="1828800" lvl="3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idi Light"/>
              <a:buChar char="►"/>
              <a:defRPr sz="24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marL="2286000" lvl="4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idi Light"/>
              <a:buChar char="■"/>
              <a:defRPr sz="24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marL="2743200" lvl="5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idi Light"/>
              <a:buChar char="■"/>
              <a:defRPr sz="24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marL="3200400" lvl="6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idi Light"/>
              <a:buChar char="■"/>
              <a:defRPr sz="24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marL="3657600" lvl="7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idi Light"/>
              <a:buChar char="■"/>
              <a:defRPr sz="24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marL="4114800" lvl="8" indent="-3810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400"/>
              <a:buFont typeface="Pridi Light"/>
              <a:buChar char="■"/>
              <a:defRPr sz="24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-WS_pFz5c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nio.com/hr/pozadine/ruralnog-poljoprivrede-drva-stala-struktura-trava-livada-travnjak" TargetMode="External"/><Relationship Id="rId5" Type="http://schemas.openxmlformats.org/officeDocument/2006/relationships/image" Target="../media/image26.jpg"/><Relationship Id="rId4" Type="http://schemas.openxmlformats.org/officeDocument/2006/relationships/hyperlink" Target="https://wordwall.net/hr/resource/2011221/priroda-i-dru%c5%a1tvo/travnjak-4-b-razr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JhRZCqHJtk" TargetMode="External"/><Relationship Id="rId7" Type="http://schemas.openxmlformats.org/officeDocument/2006/relationships/hyperlink" Target="http://keespopinga.blogspot.com/2012/04/aritmetica-col-trucco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hyperlink" Target="https://openclipart.org/detail/296535/dancing-girls" TargetMode="Externa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1300540/matematika/pisano-dijeljenje-vi%c5%a1ekratnikom-broja-1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offy.deviantart.com/art/mali-mrav-2-8367198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ute-pictures.blogspot.com/2010/05/green-leaves-and-green-background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xhere.com/en/photo/99262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en.wikipedia.org/wiki/Tenry%C5%AB_Riv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en.wikipedia.org/wiki/River_Wensu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s://en.wikipedia.org/wiki/Burroughs_Mountai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623215/hrvatski-jezik/rod-i-broj-imenic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xhere.com/en/photo/1042340" TargetMode="Externa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olskiportal.hr/kolumne/zeljkine-price-za-mali-odmor-pp-i-g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drdianesanford.com/" TargetMode="Externa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olskiportal.hr/kolumne/zeljkine-price-za-mali-odmor-pp-i-g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moose-animal-wildlife-zoology-498529/" TargetMode="Externa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7"/>
          <p:cNvSpPr txBox="1">
            <a:spLocks noGrp="1"/>
          </p:cNvSpPr>
          <p:nvPr>
            <p:ph type="subTitle" idx="1"/>
          </p:nvPr>
        </p:nvSpPr>
        <p:spPr>
          <a:xfrm>
            <a:off x="1922770" y="1353053"/>
            <a:ext cx="4403700" cy="78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Srijeda 13.5.2020.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8"/>
          <p:cNvSpPr txBox="1">
            <a:spLocks noGrp="1"/>
          </p:cNvSpPr>
          <p:nvPr>
            <p:ph type="title"/>
          </p:nvPr>
        </p:nvSpPr>
        <p:spPr>
          <a:xfrm>
            <a:off x="415600" y="928314"/>
            <a:ext cx="6598800" cy="71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Priroda i društvo</a:t>
            </a:r>
            <a:endParaRPr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9661E61-ABDF-4386-A59E-95AB705FE576}"/>
              </a:ext>
            </a:extLst>
          </p:cNvPr>
          <p:cNvSpPr txBox="1"/>
          <p:nvPr/>
        </p:nvSpPr>
        <p:spPr>
          <a:xfrm>
            <a:off x="4553338" y="2516404"/>
            <a:ext cx="74924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chemeClr val="dk2"/>
                </a:solidFill>
                <a:latin typeface="Pridi Light"/>
                <a:cs typeface="Pridi Light"/>
              </a:rPr>
              <a:t>Ponovit ćeš što si jučer učila/učio o </a:t>
            </a:r>
            <a:r>
              <a:rPr lang="hr-HR" sz="2200" b="1" dirty="0">
                <a:solidFill>
                  <a:schemeClr val="dk2"/>
                </a:solidFill>
                <a:latin typeface="Pridi Light"/>
                <a:cs typeface="Pridi Light"/>
              </a:rPr>
              <a:t>travnjaku.</a:t>
            </a:r>
          </a:p>
          <a:p>
            <a:r>
              <a:rPr lang="hr-HR" sz="2200" dirty="0">
                <a:solidFill>
                  <a:schemeClr val="dk2"/>
                </a:solidFill>
                <a:latin typeface="Pridi Light"/>
                <a:cs typeface="Pridi Light"/>
              </a:rPr>
              <a:t>Klikni na poveznicu i </a:t>
            </a:r>
            <a:r>
              <a:rPr lang="hr-HR" sz="2200" b="1" dirty="0">
                <a:solidFill>
                  <a:schemeClr val="dk2"/>
                </a:solidFill>
                <a:latin typeface="Pridi Light"/>
                <a:cs typeface="Pridi Light"/>
              </a:rPr>
              <a:t>od 4:30 minute poslušaj</a:t>
            </a:r>
            <a:r>
              <a:rPr lang="hr-HR" sz="2200" dirty="0">
                <a:solidFill>
                  <a:schemeClr val="dk2"/>
                </a:solidFill>
                <a:latin typeface="Pridi Light"/>
                <a:cs typeface="Pridi Light"/>
              </a:rPr>
              <a:t> što će ti učiteljica ispričati o životnoj zajednici travnjaka.</a:t>
            </a:r>
          </a:p>
          <a:p>
            <a:pPr algn="ctr"/>
            <a:endParaRPr lang="hr-HR" sz="2200" dirty="0">
              <a:solidFill>
                <a:schemeClr val="dk2"/>
              </a:solidFill>
              <a:latin typeface="Pridi Light"/>
              <a:cs typeface="Pridi Light"/>
            </a:endParaRPr>
          </a:p>
          <a:p>
            <a:pPr algn="ctr"/>
            <a:r>
              <a:rPr lang="hr-HR" sz="2200" dirty="0">
                <a:solidFill>
                  <a:schemeClr val="dk2"/>
                </a:solidFill>
                <a:latin typeface="Pridi Light"/>
                <a:cs typeface="Pridi Light"/>
                <a:hlinkClick r:id="rId3"/>
              </a:rPr>
              <a:t>TRAVNJAK</a:t>
            </a:r>
            <a:endParaRPr lang="hr-HR" sz="2200" dirty="0">
              <a:solidFill>
                <a:schemeClr val="dk2"/>
              </a:solidFill>
              <a:latin typeface="Pridi Light"/>
              <a:cs typeface="Pridi Light"/>
            </a:endParaRPr>
          </a:p>
          <a:p>
            <a:endParaRPr lang="hr-HR" sz="2200" dirty="0">
              <a:solidFill>
                <a:schemeClr val="dk2"/>
              </a:solidFill>
              <a:latin typeface="Pridi Light"/>
              <a:cs typeface="Pridi Light"/>
            </a:endParaRPr>
          </a:p>
          <a:p>
            <a:r>
              <a:rPr lang="hr-HR" sz="2200" dirty="0">
                <a:solidFill>
                  <a:schemeClr val="dk2"/>
                </a:solidFill>
                <a:latin typeface="Pridi Light"/>
                <a:cs typeface="Pridi Light"/>
              </a:rPr>
              <a:t>Nakon toga </a:t>
            </a:r>
            <a:r>
              <a:rPr lang="hr-HR" sz="2200" b="1" dirty="0">
                <a:solidFill>
                  <a:schemeClr val="dk2"/>
                </a:solidFill>
                <a:latin typeface="Pridi Light"/>
                <a:cs typeface="Pridi Light"/>
              </a:rPr>
              <a:t>odigraj kviz </a:t>
            </a:r>
            <a:r>
              <a:rPr lang="hr-HR" sz="2200" dirty="0">
                <a:solidFill>
                  <a:schemeClr val="dk2"/>
                </a:solidFill>
                <a:latin typeface="Pridi Light"/>
                <a:cs typeface="Pridi Light"/>
              </a:rPr>
              <a:t>i na sva pitanja uredno odgovori u bilježnicu, cjelovitim rečenicama.</a:t>
            </a:r>
          </a:p>
          <a:p>
            <a:pPr algn="ctr"/>
            <a:endParaRPr lang="hr-HR" sz="2200" dirty="0">
              <a:solidFill>
                <a:schemeClr val="dk2"/>
              </a:solidFill>
              <a:latin typeface="Pridi Light"/>
              <a:cs typeface="Pridi Light"/>
              <a:hlinkClick r:id="rId4"/>
            </a:endParaRPr>
          </a:p>
          <a:p>
            <a:pPr algn="ctr"/>
            <a:r>
              <a:rPr lang="hr-HR" sz="2200" dirty="0">
                <a:solidFill>
                  <a:schemeClr val="dk2"/>
                </a:solidFill>
                <a:latin typeface="Pridi Light"/>
                <a:cs typeface="Pridi Light"/>
                <a:hlinkClick r:id="rId4"/>
              </a:rPr>
              <a:t>TRAVNJAK – KVIZ</a:t>
            </a:r>
            <a:endParaRPr lang="hr-HR" sz="2200" dirty="0">
              <a:solidFill>
                <a:schemeClr val="dk2"/>
              </a:solidFill>
              <a:latin typeface="Pridi Light"/>
              <a:cs typeface="Pridi Light"/>
            </a:endParaRPr>
          </a:p>
          <a:p>
            <a:endParaRPr lang="hr-HR" sz="2200" dirty="0">
              <a:solidFill>
                <a:schemeClr val="dk2"/>
              </a:solidFill>
              <a:latin typeface="Pridi Light"/>
              <a:cs typeface="Pridi Light"/>
            </a:endParaRPr>
          </a:p>
          <a:p>
            <a:r>
              <a:rPr lang="hr-HR" sz="2200" dirty="0">
                <a:solidFill>
                  <a:schemeClr val="dk2"/>
                </a:solidFill>
                <a:latin typeface="Pridi Light"/>
                <a:cs typeface="Pridi Light"/>
              </a:rPr>
              <a:t>Luka, usmeno odgovori na nekoliko pitanja. </a:t>
            </a:r>
          </a:p>
          <a:p>
            <a:endParaRPr lang="hr-HR" sz="2400" dirty="0">
              <a:solidFill>
                <a:schemeClr val="dk2"/>
              </a:solidFill>
              <a:latin typeface="Pridi Light"/>
              <a:cs typeface="Pridi Light"/>
            </a:endParaRPr>
          </a:p>
        </p:txBody>
      </p:sp>
      <p:pic>
        <p:nvPicPr>
          <p:cNvPr id="3" name="Slika 2" descr="Slika na kojoj se prikazuje na otvorenom, trava, polje, zgrada&#10;&#10;Opis je automatski generiran">
            <a:extLst>
              <a:ext uri="{FF2B5EF4-FFF2-40B4-BE49-F238E27FC236}">
                <a16:creationId xmlns:a16="http://schemas.microsoft.com/office/drawing/2014/main" id="{3BF8A153-4297-4ECC-9414-0583AA01A5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15600" y="1833465"/>
            <a:ext cx="4060441" cy="4502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4432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8"/>
          <p:cNvSpPr txBox="1">
            <a:spLocks noGrp="1"/>
          </p:cNvSpPr>
          <p:nvPr>
            <p:ph type="title"/>
          </p:nvPr>
        </p:nvSpPr>
        <p:spPr>
          <a:xfrm>
            <a:off x="0" y="713710"/>
            <a:ext cx="9073633" cy="71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Tjelesna i zdravstvena kultura</a:t>
            </a:r>
            <a:endParaRPr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9661E61-ABDF-4386-A59E-95AB705FE576}"/>
              </a:ext>
            </a:extLst>
          </p:cNvPr>
          <p:cNvSpPr txBox="1"/>
          <p:nvPr/>
        </p:nvSpPr>
        <p:spPr>
          <a:xfrm>
            <a:off x="4777274" y="2703016"/>
            <a:ext cx="7231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dk2"/>
                </a:solidFill>
                <a:latin typeface="Pridi Light"/>
                <a:cs typeface="Pridi Light"/>
              </a:rPr>
              <a:t>Ako si jučer vrijedno vježbala/vježbao, znaš da danas slijedi drugi dio treninga.</a:t>
            </a:r>
          </a:p>
          <a:p>
            <a:r>
              <a:rPr lang="hr-HR" sz="2400" dirty="0">
                <a:solidFill>
                  <a:schemeClr val="dk2"/>
                </a:solidFill>
                <a:latin typeface="Pridi Light"/>
                <a:cs typeface="Pridi Light"/>
              </a:rPr>
              <a:t>Klikni na poveznicu i dobro se </a:t>
            </a:r>
            <a:r>
              <a:rPr lang="hr-HR" sz="2400" dirty="0" err="1">
                <a:solidFill>
                  <a:schemeClr val="dk2"/>
                </a:solidFill>
                <a:latin typeface="Pridi Light"/>
                <a:cs typeface="Pridi Light"/>
              </a:rPr>
              <a:t>razgibaj</a:t>
            </a:r>
            <a:r>
              <a:rPr lang="hr-HR" sz="2400" dirty="0">
                <a:solidFill>
                  <a:schemeClr val="dk2"/>
                </a:solidFill>
                <a:latin typeface="Pridi Light"/>
                <a:cs typeface="Pridi Light"/>
              </a:rPr>
              <a:t>. </a:t>
            </a:r>
            <a:r>
              <a:rPr lang="hr-HR" sz="2400" dirty="0">
                <a:solidFill>
                  <a:schemeClr val="dk2"/>
                </a:solidFill>
                <a:latin typeface="Pridi Light"/>
                <a:cs typeface="Pridi Light"/>
                <a:sym typeface="Wingdings" panose="05000000000000000000" pitchFamily="2" charset="2"/>
              </a:rPr>
              <a:t></a:t>
            </a:r>
          </a:p>
          <a:p>
            <a:endParaRPr lang="hr-HR" sz="2400" dirty="0">
              <a:solidFill>
                <a:schemeClr val="dk2"/>
              </a:solidFill>
              <a:latin typeface="Pridi Light"/>
              <a:cs typeface="Pridi Light"/>
              <a:sym typeface="Wingdings" panose="05000000000000000000" pitchFamily="2" charset="2"/>
            </a:endParaRPr>
          </a:p>
          <a:p>
            <a:endParaRPr lang="hr-HR" sz="2400" dirty="0">
              <a:solidFill>
                <a:schemeClr val="dk2"/>
              </a:solidFill>
              <a:latin typeface="Pridi Light"/>
              <a:cs typeface="Pridi Light"/>
            </a:endParaRPr>
          </a:p>
          <a:p>
            <a:r>
              <a:rPr lang="hr-HR" sz="2400" dirty="0">
                <a:solidFill>
                  <a:schemeClr val="dk2"/>
                </a:solidFill>
                <a:latin typeface="Pridi Light"/>
                <a:cs typeface="Pridi Light"/>
                <a:hlinkClick r:id="rId3"/>
              </a:rPr>
              <a:t>TRENING S LOPTOM – NOGOMETNI POLIGON</a:t>
            </a:r>
            <a:endParaRPr lang="hr-HR" sz="2400" dirty="0">
              <a:solidFill>
                <a:schemeClr val="dk2"/>
              </a:solidFill>
              <a:latin typeface="Pridi Light"/>
              <a:cs typeface="Pridi Light"/>
            </a:endParaRPr>
          </a:p>
        </p:txBody>
      </p:sp>
      <p:pic>
        <p:nvPicPr>
          <p:cNvPr id="4" name="Slika 3" descr="Slika na kojoj se prikazuje lutka, igračka&#10;&#10;Opis je automatski generiran">
            <a:extLst>
              <a:ext uri="{FF2B5EF4-FFF2-40B4-BE49-F238E27FC236}">
                <a16:creationId xmlns:a16="http://schemas.microsoft.com/office/drawing/2014/main" id="{0BF68CDF-058B-4426-A93B-10D6DC41DD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1217" y="1627162"/>
            <a:ext cx="3903748" cy="2230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Slika 6" descr="Slika na kojoj se prikazuje soba&#10;&#10;Opis je automatski generiran">
            <a:extLst>
              <a:ext uri="{FF2B5EF4-FFF2-40B4-BE49-F238E27FC236}">
                <a16:creationId xmlns:a16="http://schemas.microsoft.com/office/drawing/2014/main" id="{2BF3F2D3-DE60-4C0C-BCD5-FDCFB235D4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09042" y="4213710"/>
            <a:ext cx="2703614" cy="21675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32238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9"/>
          <p:cNvSpPr txBox="1">
            <a:spLocks noGrp="1"/>
          </p:cNvSpPr>
          <p:nvPr>
            <p:ph type="title"/>
          </p:nvPr>
        </p:nvSpPr>
        <p:spPr>
          <a:xfrm>
            <a:off x="2379306" y="740800"/>
            <a:ext cx="9357869" cy="1007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Matematika – dopunska nastava</a:t>
            </a:r>
            <a:endParaRPr dirty="0">
              <a:solidFill>
                <a:schemeClr val="lt1"/>
              </a:solidFill>
              <a:highlight>
                <a:schemeClr val="accent1"/>
              </a:highlight>
            </a:endParaRPr>
          </a:p>
        </p:txBody>
      </p:sp>
      <p:sp>
        <p:nvSpPr>
          <p:cNvPr id="645" name="Google Shape;645;p19"/>
          <p:cNvSpPr txBox="1">
            <a:spLocks noGrp="1"/>
          </p:cNvSpPr>
          <p:nvPr>
            <p:ph type="body" idx="1"/>
          </p:nvPr>
        </p:nvSpPr>
        <p:spPr>
          <a:xfrm>
            <a:off x="2817845" y="2019639"/>
            <a:ext cx="9012461" cy="322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1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</a:pPr>
            <a:r>
              <a:rPr lang="hr-HR" sz="3000" dirty="0"/>
              <a:t>Odigraj kratak kviz i ponovi pisano dijeljenje. </a:t>
            </a:r>
            <a:endParaRPr lang="hr-HR" dirty="0"/>
          </a:p>
          <a:p>
            <a:pPr marL="381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</a:pPr>
            <a:r>
              <a:rPr lang="hr-HR" dirty="0"/>
              <a:t>U bilježnicu napiši naslov </a:t>
            </a:r>
            <a:r>
              <a:rPr lang="hr-HR" i="1" dirty="0"/>
              <a:t>Vježba</a:t>
            </a:r>
            <a:r>
              <a:rPr lang="hr-HR" dirty="0"/>
              <a:t> i riješi zadanih 5 zadataka.</a:t>
            </a:r>
          </a:p>
          <a:p>
            <a:pPr marL="3810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</a:pPr>
            <a:r>
              <a:rPr lang="hr-HR" dirty="0">
                <a:hlinkClick r:id="rId3"/>
              </a:rPr>
              <a:t>PISANO DIJELJENJE</a:t>
            </a:r>
            <a:endParaRPr lang="hr-H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20"/>
          <p:cNvSpPr txBox="1">
            <a:spLocks noGrp="1"/>
          </p:cNvSpPr>
          <p:nvPr>
            <p:ph type="title"/>
          </p:nvPr>
        </p:nvSpPr>
        <p:spPr>
          <a:xfrm>
            <a:off x="228600" y="129731"/>
            <a:ext cx="7130561" cy="360836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dirty="0"/>
              <a:t>U četvrtak se vidimo preko </a:t>
            </a:r>
            <a:r>
              <a:rPr lang="hr-HR" sz="2800" b="0" dirty="0" err="1"/>
              <a:t>zoom</a:t>
            </a:r>
            <a:r>
              <a:rPr lang="hr-HR" sz="2800" b="0" dirty="0"/>
              <a:t>-a . Glumit ćeš turističkog vodiča i voditi nas kroz nizinski zavičaj. Moći ćeš se služiti bilježnicom. </a:t>
            </a:r>
            <a:r>
              <a:rPr lang="hr-HR" sz="2800" b="0" dirty="0">
                <a:sym typeface="Wingdings" panose="05000000000000000000" pitchFamily="2" charset="2"/>
              </a:rPr>
              <a:t></a:t>
            </a:r>
            <a:br>
              <a:rPr lang="hr-HR" sz="2800" b="0" dirty="0">
                <a:sym typeface="Wingdings" panose="05000000000000000000" pitchFamily="2" charset="2"/>
              </a:rPr>
            </a:br>
            <a:br>
              <a:rPr lang="hr-HR" sz="2800" b="0" dirty="0">
                <a:sym typeface="Wingdings" panose="05000000000000000000" pitchFamily="2" charset="2"/>
              </a:rPr>
            </a:br>
            <a:r>
              <a:rPr lang="hr-HR" sz="2800" b="0" dirty="0"/>
              <a:t>Šaljem ti pusu i velik zagrljaj!</a:t>
            </a:r>
            <a:br>
              <a:rPr lang="hr-HR" sz="2800" b="0" dirty="0"/>
            </a:br>
            <a:br>
              <a:rPr lang="hr-HR" sz="2800" b="0" dirty="0"/>
            </a:br>
            <a:r>
              <a:rPr lang="hr-HR" sz="2800" b="0" dirty="0"/>
              <a:t>Učiteljica Dubravka</a:t>
            </a:r>
            <a:endParaRPr sz="2800" b="0" dirty="0">
              <a:solidFill>
                <a:schemeClr val="lt1"/>
              </a:solidFill>
              <a:highlight>
                <a:schemeClr val="accent1"/>
              </a:highlight>
            </a:endParaRPr>
          </a:p>
        </p:txBody>
      </p:sp>
      <p:pic>
        <p:nvPicPr>
          <p:cNvPr id="3" name="Slika 2" descr="Slika na kojoj se prikazuje životinja, insekt, zeleno, grana&#10;&#10;Opis je automatski generiran">
            <a:extLst>
              <a:ext uri="{FF2B5EF4-FFF2-40B4-BE49-F238E27FC236}">
                <a16:creationId xmlns:a16="http://schemas.microsoft.com/office/drawing/2014/main" id="{29FB29B0-19D8-4BE3-9454-721399730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67706" y="4106831"/>
            <a:ext cx="2542850" cy="2542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8"/>
          <p:cNvSpPr txBox="1">
            <a:spLocks noGrp="1"/>
          </p:cNvSpPr>
          <p:nvPr>
            <p:ph type="title"/>
          </p:nvPr>
        </p:nvSpPr>
        <p:spPr>
          <a:xfrm>
            <a:off x="415600" y="928314"/>
            <a:ext cx="6598800" cy="71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Hrvatski jezik</a:t>
            </a:r>
            <a:endParaRPr dirty="0"/>
          </a:p>
        </p:txBody>
      </p:sp>
      <p:sp>
        <p:nvSpPr>
          <p:cNvPr id="636" name="Google Shape;636;p18"/>
          <p:cNvSpPr txBox="1">
            <a:spLocks noGrp="1"/>
          </p:cNvSpPr>
          <p:nvPr>
            <p:ph type="body" idx="1"/>
          </p:nvPr>
        </p:nvSpPr>
        <p:spPr>
          <a:xfrm>
            <a:off x="5689900" y="2932975"/>
            <a:ext cx="6163500" cy="326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Danas ćeš ponoviti dio gradiva 4. razreda i poslušati lijepu priču.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Pitanja ne moraš prepisivati u bilježnicu, već samo redni broj zadatka i odgovor.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Piši uredno i pregledno, svaki zadatak u novi red, čitko i potpuno!</a:t>
            </a:r>
            <a:endParaRPr dirty="0"/>
          </a:p>
        </p:txBody>
      </p:sp>
      <p:pic>
        <p:nvPicPr>
          <p:cNvPr id="7" name="Slika 6" descr="Slika na kojoj se prikazuje stablo, biljka, zeleno, voće&#10;&#10;Opis je automatski generiran">
            <a:extLst>
              <a:ext uri="{FF2B5EF4-FFF2-40B4-BE49-F238E27FC236}">
                <a16:creationId xmlns:a16="http://schemas.microsoft.com/office/drawing/2014/main" id="{7076B347-0F76-4F2C-9F93-333A9BA3F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5600" y="2052184"/>
            <a:ext cx="4405808" cy="4283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8"/>
          <p:cNvSpPr txBox="1">
            <a:spLocks noGrp="1"/>
          </p:cNvSpPr>
          <p:nvPr>
            <p:ph type="title"/>
          </p:nvPr>
        </p:nvSpPr>
        <p:spPr>
          <a:xfrm>
            <a:off x="415600" y="928314"/>
            <a:ext cx="6598800" cy="71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Hrvatski jezik</a:t>
            </a:r>
            <a:endParaRPr dirty="0"/>
          </a:p>
        </p:txBody>
      </p:sp>
      <p:sp>
        <p:nvSpPr>
          <p:cNvPr id="636" name="Google Shape;636;p18"/>
          <p:cNvSpPr txBox="1">
            <a:spLocks noGrp="1"/>
          </p:cNvSpPr>
          <p:nvPr>
            <p:ph type="body" idx="1"/>
          </p:nvPr>
        </p:nvSpPr>
        <p:spPr>
          <a:xfrm>
            <a:off x="5195377" y="2656233"/>
            <a:ext cx="6803789" cy="326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1.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2.  </a:t>
            </a:r>
            <a:endParaRPr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90D0564-0D1E-4CE8-8254-4D7E906B3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765" y="2775237"/>
            <a:ext cx="5646747" cy="164043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D2A5AB7-AA78-4288-A056-689E1BE81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764" y="4415675"/>
            <a:ext cx="5646747" cy="2006081"/>
          </a:xfrm>
          <a:prstGeom prst="rect">
            <a:avLst/>
          </a:prstGeom>
        </p:spPr>
      </p:pic>
      <p:pic>
        <p:nvPicPr>
          <p:cNvPr id="5" name="Slika 4" descr="Slika na kojoj se prikazuje na otvorenom, trava, zeleno, praćenje&#10;&#10;Opis je automatski generiran">
            <a:extLst>
              <a:ext uri="{FF2B5EF4-FFF2-40B4-BE49-F238E27FC236}">
                <a16:creationId xmlns:a16="http://schemas.microsoft.com/office/drawing/2014/main" id="{ABA30FB6-36AA-422E-94D7-040C98077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93075" y="2052366"/>
            <a:ext cx="4651283" cy="4320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8150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8"/>
          <p:cNvSpPr txBox="1">
            <a:spLocks noGrp="1"/>
          </p:cNvSpPr>
          <p:nvPr>
            <p:ph type="title"/>
          </p:nvPr>
        </p:nvSpPr>
        <p:spPr>
          <a:xfrm>
            <a:off x="415600" y="928314"/>
            <a:ext cx="6598800" cy="71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Hrvatski jezik</a:t>
            </a:r>
            <a:endParaRPr dirty="0"/>
          </a:p>
        </p:txBody>
      </p:sp>
      <p:sp>
        <p:nvSpPr>
          <p:cNvPr id="636" name="Google Shape;636;p18"/>
          <p:cNvSpPr txBox="1">
            <a:spLocks noGrp="1"/>
          </p:cNvSpPr>
          <p:nvPr>
            <p:ph type="body" idx="1"/>
          </p:nvPr>
        </p:nvSpPr>
        <p:spPr>
          <a:xfrm>
            <a:off x="5055418" y="2559734"/>
            <a:ext cx="7018394" cy="326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3.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4. </a:t>
            </a:r>
            <a:r>
              <a:rPr lang="hr-HR" sz="1800" dirty="0"/>
              <a:t>Pročitaj tekst, a zatim ispiši i u bilježnicu razvrstaj glagole:  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5865053-7449-4720-8B1E-49208D2C2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417" y="2686960"/>
            <a:ext cx="5302701" cy="176756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503BAC8-6112-45D4-9D8C-AD3937F33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229" y="4758848"/>
            <a:ext cx="6701583" cy="117052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C6D9F51-4F64-4E4D-8C36-DDF8CFAC6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5627" y="5919564"/>
            <a:ext cx="5010150" cy="304800"/>
          </a:xfrm>
          <a:prstGeom prst="rect">
            <a:avLst/>
          </a:prstGeom>
        </p:spPr>
      </p:pic>
      <p:pic>
        <p:nvPicPr>
          <p:cNvPr id="9" name="Slika 8" descr="Slika na kojoj se prikazuje voda, priroda, planina, rijeka&#10;&#10;Opis je automatski generiran">
            <a:extLst>
              <a:ext uri="{FF2B5EF4-FFF2-40B4-BE49-F238E27FC236}">
                <a16:creationId xmlns:a16="http://schemas.microsoft.com/office/drawing/2014/main" id="{EF551DD0-CEB0-4AB8-A11C-D7A27A6F70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41349" y="1645914"/>
            <a:ext cx="4555664" cy="4749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3106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8"/>
          <p:cNvSpPr txBox="1">
            <a:spLocks noGrp="1"/>
          </p:cNvSpPr>
          <p:nvPr>
            <p:ph type="title"/>
          </p:nvPr>
        </p:nvSpPr>
        <p:spPr>
          <a:xfrm>
            <a:off x="415600" y="928314"/>
            <a:ext cx="6598800" cy="71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Hrvatski jezik</a:t>
            </a:r>
            <a:endParaRPr dirty="0"/>
          </a:p>
        </p:txBody>
      </p:sp>
      <p:sp>
        <p:nvSpPr>
          <p:cNvPr id="636" name="Google Shape;636;p18"/>
          <p:cNvSpPr txBox="1">
            <a:spLocks noGrp="1"/>
          </p:cNvSpPr>
          <p:nvPr>
            <p:ph type="body" idx="1"/>
          </p:nvPr>
        </p:nvSpPr>
        <p:spPr>
          <a:xfrm>
            <a:off x="5055418" y="2559734"/>
            <a:ext cx="7018394" cy="326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/>
              <a:t>5.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/>
              <a:t>6.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/>
              <a:t>7.    </a:t>
            </a:r>
            <a:endParaRPr lang="hr-HR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34B06E1-D560-4BF0-A7F3-BDD91B0DA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824" y="2635412"/>
            <a:ext cx="6306576" cy="182462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C829431-0A42-4966-8EB2-40440623E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9824" y="4460033"/>
            <a:ext cx="5503586" cy="62411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5CD1057-071D-492F-82B9-9976B33B1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9823" y="5188553"/>
            <a:ext cx="4808169" cy="1553201"/>
          </a:xfrm>
          <a:prstGeom prst="rect">
            <a:avLst/>
          </a:prstGeom>
        </p:spPr>
      </p:pic>
      <p:pic>
        <p:nvPicPr>
          <p:cNvPr id="10" name="Slika 9" descr="Slika na kojoj se prikazuje na otvorenom, voda, trava, priroda&#10;&#10;Opis je automatski generiran">
            <a:extLst>
              <a:ext uri="{FF2B5EF4-FFF2-40B4-BE49-F238E27FC236}">
                <a16:creationId xmlns:a16="http://schemas.microsoft.com/office/drawing/2014/main" id="{776A757A-7CE8-41A4-AE9F-81C620FC89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38457" y="1920352"/>
            <a:ext cx="4357600" cy="4396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01E379CF-E43E-4F7B-8E91-B450BB6DA94E}"/>
              </a:ext>
            </a:extLst>
          </p:cNvPr>
          <p:cNvSpPr txBox="1"/>
          <p:nvPr/>
        </p:nvSpPr>
        <p:spPr>
          <a:xfrm>
            <a:off x="338457" y="5309381"/>
            <a:ext cx="271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7" tooltip="https://en.wikipedia.org/wiki/River_Wensum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8" tooltip="https://creativecommons.org/licenses/by-sa/3.0/"/>
              </a:rPr>
              <a:t>CC BY-SA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3187139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8"/>
          <p:cNvSpPr txBox="1">
            <a:spLocks noGrp="1"/>
          </p:cNvSpPr>
          <p:nvPr>
            <p:ph type="title"/>
          </p:nvPr>
        </p:nvSpPr>
        <p:spPr>
          <a:xfrm>
            <a:off x="415600" y="928314"/>
            <a:ext cx="6598800" cy="71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Hrvatski jezik</a:t>
            </a:r>
            <a:endParaRPr dirty="0"/>
          </a:p>
        </p:txBody>
      </p:sp>
      <p:sp>
        <p:nvSpPr>
          <p:cNvPr id="636" name="Google Shape;636;p18"/>
          <p:cNvSpPr txBox="1">
            <a:spLocks noGrp="1"/>
          </p:cNvSpPr>
          <p:nvPr>
            <p:ph type="body" idx="1"/>
          </p:nvPr>
        </p:nvSpPr>
        <p:spPr>
          <a:xfrm>
            <a:off x="4999434" y="2384294"/>
            <a:ext cx="7018394" cy="326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/>
              <a:t>8. Prepiši rečenice i pravilno označi upravni govor.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/>
              <a:t>9. Preoblikuj rečenice iz prethodnoga zadatka u neupravni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/>
              <a:t>   govor.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/>
              <a:t>10.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/>
              <a:t>11.  Napiši množinu ovih imenica i dodaj im opisne pridjeve.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/>
              <a:t>    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ED6C04D-8DE5-4DDD-8704-9B13708E4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320" y="2797239"/>
            <a:ext cx="4392190" cy="101588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267F788-885F-4584-88FB-A4ADFE891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327" y="4385255"/>
            <a:ext cx="6692673" cy="56682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8D2A29D-DF27-4474-96DE-E84F49844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5320" y="5382985"/>
            <a:ext cx="6536058" cy="1279072"/>
          </a:xfrm>
          <a:prstGeom prst="rect">
            <a:avLst/>
          </a:prstGeom>
        </p:spPr>
      </p:pic>
      <p:pic>
        <p:nvPicPr>
          <p:cNvPr id="11" name="Slika 10" descr="Slika na kojoj se prikazuje planina, priroda, snijeg, prekriveno&#10;&#10;Opis je automatski generiran">
            <a:extLst>
              <a:ext uri="{FF2B5EF4-FFF2-40B4-BE49-F238E27FC236}">
                <a16:creationId xmlns:a16="http://schemas.microsoft.com/office/drawing/2014/main" id="{9457CC56-551B-4FB8-8EE8-CDFB9F71E8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15600" y="1872779"/>
            <a:ext cx="4316789" cy="4304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62B643D9-6AB0-47E1-8DD4-A394CE4E1793}"/>
              </a:ext>
            </a:extLst>
          </p:cNvPr>
          <p:cNvSpPr txBox="1"/>
          <p:nvPr/>
        </p:nvSpPr>
        <p:spPr>
          <a:xfrm>
            <a:off x="415599" y="4922710"/>
            <a:ext cx="237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7" tooltip="https://en.wikipedia.org/wiki/Burroughs_Mountain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8" tooltip="https://creativecommons.org/licenses/by-sa/3.0/"/>
              </a:rPr>
              <a:t>CC BY-SA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849746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8"/>
          <p:cNvSpPr txBox="1">
            <a:spLocks noGrp="1"/>
          </p:cNvSpPr>
          <p:nvPr>
            <p:ph type="title"/>
          </p:nvPr>
        </p:nvSpPr>
        <p:spPr>
          <a:xfrm>
            <a:off x="415600" y="928314"/>
            <a:ext cx="6598800" cy="71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Hrvatski jezik</a:t>
            </a:r>
            <a:endParaRPr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9661E61-ABDF-4386-A59E-95AB705FE576}"/>
              </a:ext>
            </a:extLst>
          </p:cNvPr>
          <p:cNvSpPr txBox="1"/>
          <p:nvPr/>
        </p:nvSpPr>
        <p:spPr>
          <a:xfrm>
            <a:off x="5112286" y="2919625"/>
            <a:ext cx="6598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dk2"/>
                </a:solidFill>
                <a:latin typeface="Pridi Light"/>
                <a:cs typeface="Pridi Light"/>
              </a:rPr>
              <a:t>Ponovi rod i broj imenica </a:t>
            </a:r>
            <a:r>
              <a:rPr lang="hr-HR" sz="2400" dirty="0">
                <a:solidFill>
                  <a:schemeClr val="dk2"/>
                </a:solidFill>
                <a:latin typeface="Pridi Light"/>
                <a:cs typeface="Pridi Light"/>
                <a:sym typeface="Pridi Light"/>
              </a:rPr>
              <a:t>uz kviz na donjoj poveznici</a:t>
            </a:r>
            <a:r>
              <a:rPr lang="hr-HR" sz="2400" dirty="0">
                <a:solidFill>
                  <a:schemeClr val="dk2"/>
                </a:solidFill>
                <a:latin typeface="Pridi Light"/>
                <a:cs typeface="Pridi Light"/>
              </a:rPr>
              <a:t>.</a:t>
            </a:r>
          </a:p>
          <a:p>
            <a:endParaRPr lang="hr-HR" dirty="0"/>
          </a:p>
          <a:p>
            <a:endParaRPr lang="hr-HR" dirty="0"/>
          </a:p>
          <a:p>
            <a:pPr algn="ctr"/>
            <a:r>
              <a:rPr lang="hr-HR" sz="2400" dirty="0">
                <a:solidFill>
                  <a:schemeClr val="dk2"/>
                </a:solidFill>
                <a:latin typeface="Pridi Light"/>
                <a:cs typeface="Pridi Light"/>
                <a:hlinkClick r:id="rId3"/>
              </a:rPr>
              <a:t>ROD I BROJ IMENICA </a:t>
            </a:r>
            <a:endParaRPr lang="hr-HR" sz="2400" dirty="0">
              <a:solidFill>
                <a:schemeClr val="dk2"/>
              </a:solidFill>
              <a:latin typeface="Pridi Light"/>
              <a:cs typeface="Pridi Light"/>
            </a:endParaRPr>
          </a:p>
          <a:p>
            <a:pPr algn="ctr"/>
            <a:endParaRPr lang="hr-HR" sz="2400" dirty="0">
              <a:solidFill>
                <a:schemeClr val="dk2"/>
              </a:solidFill>
              <a:latin typeface="Pridi Light"/>
              <a:cs typeface="Pridi Light"/>
            </a:endParaRPr>
          </a:p>
          <a:p>
            <a:r>
              <a:rPr lang="hr-HR" sz="2400" dirty="0">
                <a:solidFill>
                  <a:schemeClr val="dk2"/>
                </a:solidFill>
                <a:latin typeface="Pridi Light"/>
                <a:cs typeface="Pridi Light"/>
              </a:rPr>
              <a:t>U bilježnicu točno prepiši sve imenice koje su se pojavile u kvizu, tako da ih pravilno razvrstaš prema rodu.</a:t>
            </a:r>
          </a:p>
        </p:txBody>
      </p:sp>
      <p:pic>
        <p:nvPicPr>
          <p:cNvPr id="10" name="Slika 9" descr="Slika na kojoj se prikazuje planina, priroda, trava, na otvorenom&#10;&#10;Opis je automatski generiran">
            <a:extLst>
              <a:ext uri="{FF2B5EF4-FFF2-40B4-BE49-F238E27FC236}">
                <a16:creationId xmlns:a16="http://schemas.microsoft.com/office/drawing/2014/main" id="{973DEB8E-05EB-4DD9-AEA3-59291272B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5600" y="1874596"/>
            <a:ext cx="4376633" cy="4153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195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8"/>
          <p:cNvSpPr txBox="1">
            <a:spLocks noGrp="1"/>
          </p:cNvSpPr>
          <p:nvPr>
            <p:ph type="title"/>
          </p:nvPr>
        </p:nvSpPr>
        <p:spPr>
          <a:xfrm>
            <a:off x="415600" y="928314"/>
            <a:ext cx="6598800" cy="71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Hrvatski jezik</a:t>
            </a:r>
            <a:endParaRPr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9661E61-ABDF-4386-A59E-95AB705FE576}"/>
              </a:ext>
            </a:extLst>
          </p:cNvPr>
          <p:cNvSpPr txBox="1"/>
          <p:nvPr/>
        </p:nvSpPr>
        <p:spPr>
          <a:xfrm>
            <a:off x="4779965" y="2638271"/>
            <a:ext cx="72312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dk2"/>
                </a:solidFill>
                <a:latin typeface="Pridi Light"/>
                <a:cs typeface="Pridi Light"/>
              </a:rPr>
              <a:t>Poslušaj priču spisateljice Željke Horvat – </a:t>
            </a:r>
            <a:r>
              <a:rPr lang="hr-HR" sz="2400" dirty="0" err="1">
                <a:solidFill>
                  <a:schemeClr val="dk2"/>
                </a:solidFill>
                <a:latin typeface="Pridi Light"/>
                <a:cs typeface="Pridi Light"/>
              </a:rPr>
              <a:t>Vukelja</a:t>
            </a:r>
            <a:r>
              <a:rPr lang="hr-HR" sz="2400" dirty="0">
                <a:solidFill>
                  <a:schemeClr val="dk2"/>
                </a:solidFill>
                <a:latin typeface="Pridi Light"/>
                <a:cs typeface="Pridi Light"/>
              </a:rPr>
              <a:t>. Klikom na poveznicu potraži malo niže video s pričom </a:t>
            </a:r>
            <a:r>
              <a:rPr lang="hr-HR" sz="2400" b="1" dirty="0">
                <a:solidFill>
                  <a:schemeClr val="dk2"/>
                </a:solidFill>
                <a:latin typeface="Pridi Light"/>
                <a:cs typeface="Pridi Light"/>
              </a:rPr>
              <a:t>PP I GG.</a:t>
            </a:r>
          </a:p>
          <a:p>
            <a:endParaRPr lang="hr-HR" sz="2400" b="1" dirty="0">
              <a:solidFill>
                <a:schemeClr val="dk2"/>
              </a:solidFill>
              <a:latin typeface="Pridi Light"/>
              <a:cs typeface="Pridi Light"/>
            </a:endParaRPr>
          </a:p>
          <a:p>
            <a:r>
              <a:rPr lang="hr-HR" sz="2400" dirty="0">
                <a:solidFill>
                  <a:schemeClr val="dk2"/>
                </a:solidFill>
                <a:latin typeface="Pridi Light"/>
                <a:cs typeface="Pridi Light"/>
              </a:rPr>
              <a:t>U bilježnicu napiši naziv priče, tko ju je napisao, napiši o njoj nekoliko rečenica kratkoga sadržaja i nacrtaj ilustraciju. </a:t>
            </a:r>
          </a:p>
          <a:p>
            <a:endParaRPr lang="hr-HR" sz="2400" dirty="0">
              <a:solidFill>
                <a:schemeClr val="dk2"/>
              </a:solidFill>
              <a:latin typeface="Pridi Light"/>
              <a:cs typeface="Pridi Light"/>
            </a:endParaRPr>
          </a:p>
          <a:p>
            <a:pPr algn="ctr"/>
            <a:r>
              <a:rPr lang="hr-HR" sz="2400" b="1" dirty="0">
                <a:solidFill>
                  <a:schemeClr val="dk2"/>
                </a:solidFill>
                <a:latin typeface="Pridi Light"/>
                <a:cs typeface="Pridi Light"/>
                <a:hlinkClick r:id="rId3"/>
              </a:rPr>
              <a:t>ŽELJKINE PRIČE ZA MALI ODMOR – PP I GG</a:t>
            </a:r>
            <a:endParaRPr lang="hr-HR" sz="2400" b="1" dirty="0">
              <a:solidFill>
                <a:schemeClr val="dk2"/>
              </a:solidFill>
              <a:latin typeface="Pridi Light"/>
              <a:cs typeface="Pridi Light"/>
            </a:endParaRPr>
          </a:p>
          <a:p>
            <a:endParaRPr lang="hr-HR" sz="2400" dirty="0">
              <a:solidFill>
                <a:schemeClr val="dk2"/>
              </a:solidFill>
              <a:latin typeface="Pridi Light"/>
              <a:cs typeface="Pridi Light"/>
            </a:endParaRPr>
          </a:p>
        </p:txBody>
      </p:sp>
      <p:pic>
        <p:nvPicPr>
          <p:cNvPr id="8" name="Slika 7" descr="Slika na kojoj se prikazuje voda, na otvorenom, ocean, oblačno&#10;&#10;Opis je automatski generiran">
            <a:extLst>
              <a:ext uri="{FF2B5EF4-FFF2-40B4-BE49-F238E27FC236}">
                <a16:creationId xmlns:a16="http://schemas.microsoft.com/office/drawing/2014/main" id="{18BD1567-7EA6-481C-BB56-A5C3218A6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5600" y="1875452"/>
            <a:ext cx="4175061" cy="4450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AEB0AC38-8493-4F9D-8A82-6A57149A684C}"/>
              </a:ext>
            </a:extLst>
          </p:cNvPr>
          <p:cNvSpPr txBox="1"/>
          <p:nvPr/>
        </p:nvSpPr>
        <p:spPr>
          <a:xfrm>
            <a:off x="415600" y="4784201"/>
            <a:ext cx="1984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5" tooltip="http://drdianesanford.com/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6" tooltip="https://creativecommons.org/licenses/by-nc-nd/3.0/"/>
              </a:rPr>
              <a:t>CC BY-NC-ND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28794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8"/>
          <p:cNvSpPr txBox="1">
            <a:spLocks noGrp="1"/>
          </p:cNvSpPr>
          <p:nvPr>
            <p:ph type="title"/>
          </p:nvPr>
        </p:nvSpPr>
        <p:spPr>
          <a:xfrm>
            <a:off x="415599" y="928314"/>
            <a:ext cx="8047265" cy="71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Hrvatski jezik - prilagodba</a:t>
            </a:r>
            <a:endParaRPr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9661E61-ABDF-4386-A59E-95AB705FE576}"/>
              </a:ext>
            </a:extLst>
          </p:cNvPr>
          <p:cNvSpPr txBox="1"/>
          <p:nvPr/>
        </p:nvSpPr>
        <p:spPr>
          <a:xfrm>
            <a:off x="4609322" y="2499748"/>
            <a:ext cx="77070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dk2"/>
                </a:solidFill>
                <a:latin typeface="Pridi Light"/>
                <a:cs typeface="Pridi Light"/>
              </a:rPr>
              <a:t>Luka, redom na stranicama prezentacije riješi: </a:t>
            </a:r>
          </a:p>
          <a:p>
            <a:r>
              <a:rPr lang="hr-HR" sz="2000" dirty="0">
                <a:solidFill>
                  <a:schemeClr val="dk2"/>
                </a:solidFill>
                <a:latin typeface="Pridi Light"/>
                <a:cs typeface="Pridi Light"/>
              </a:rPr>
              <a:t>1. </a:t>
            </a:r>
            <a:r>
              <a:rPr lang="hr-HR" sz="2000" dirty="0" err="1">
                <a:solidFill>
                  <a:schemeClr val="dk2"/>
                </a:solidFill>
                <a:latin typeface="Pridi Light"/>
                <a:cs typeface="Pridi Light"/>
              </a:rPr>
              <a:t>zad</a:t>
            </a:r>
            <a:r>
              <a:rPr lang="hr-HR" sz="2000" dirty="0">
                <a:solidFill>
                  <a:schemeClr val="dk2"/>
                </a:solidFill>
                <a:latin typeface="Pridi Light"/>
                <a:cs typeface="Pridi Light"/>
              </a:rPr>
              <a:t>. – po 1 pridjev za svaku imenicu</a:t>
            </a:r>
          </a:p>
          <a:p>
            <a:r>
              <a:rPr lang="hr-HR" sz="2000" dirty="0">
                <a:solidFill>
                  <a:schemeClr val="dk2"/>
                </a:solidFill>
                <a:latin typeface="Pridi Light"/>
                <a:cs typeface="Pridi Light"/>
              </a:rPr>
              <a:t>2. </a:t>
            </a:r>
            <a:r>
              <a:rPr lang="hr-HR" sz="2000" dirty="0" err="1">
                <a:solidFill>
                  <a:schemeClr val="dk2"/>
                </a:solidFill>
                <a:latin typeface="Pridi Light"/>
                <a:cs typeface="Pridi Light"/>
              </a:rPr>
              <a:t>zad</a:t>
            </a:r>
            <a:r>
              <a:rPr lang="hr-HR" sz="2000" dirty="0">
                <a:solidFill>
                  <a:schemeClr val="dk2"/>
                </a:solidFill>
                <a:latin typeface="Pridi Light"/>
                <a:cs typeface="Pridi Light"/>
              </a:rPr>
              <a:t>. – pridjeve za dvije imenice</a:t>
            </a:r>
          </a:p>
          <a:p>
            <a:r>
              <a:rPr lang="hr-HR" sz="2000" dirty="0">
                <a:solidFill>
                  <a:schemeClr val="dk2"/>
                </a:solidFill>
                <a:latin typeface="Pridi Light"/>
                <a:cs typeface="Pridi Light"/>
              </a:rPr>
              <a:t>3. </a:t>
            </a:r>
            <a:r>
              <a:rPr lang="hr-HR" sz="2000" dirty="0" err="1">
                <a:solidFill>
                  <a:schemeClr val="dk2"/>
                </a:solidFill>
                <a:latin typeface="Pridi Light"/>
                <a:cs typeface="Pridi Light"/>
              </a:rPr>
              <a:t>zad</a:t>
            </a:r>
            <a:r>
              <a:rPr lang="hr-HR" sz="2000" dirty="0">
                <a:solidFill>
                  <a:schemeClr val="dk2"/>
                </a:solidFill>
                <a:latin typeface="Pridi Light"/>
                <a:cs typeface="Pridi Light"/>
              </a:rPr>
              <a:t>. - posvojni pridjev za 2 pojma</a:t>
            </a:r>
          </a:p>
          <a:p>
            <a:r>
              <a:rPr lang="hr-HR" sz="2000" dirty="0">
                <a:solidFill>
                  <a:schemeClr val="dk2"/>
                </a:solidFill>
                <a:latin typeface="Pridi Light"/>
                <a:cs typeface="Pridi Light"/>
              </a:rPr>
              <a:t>4. </a:t>
            </a:r>
            <a:r>
              <a:rPr lang="hr-HR" sz="2000" dirty="0" err="1">
                <a:solidFill>
                  <a:schemeClr val="dk2"/>
                </a:solidFill>
                <a:latin typeface="Pridi Light"/>
                <a:cs typeface="Pridi Light"/>
              </a:rPr>
              <a:t>zad</a:t>
            </a:r>
            <a:r>
              <a:rPr lang="hr-HR" sz="2000" dirty="0">
                <a:solidFill>
                  <a:schemeClr val="dk2"/>
                </a:solidFill>
                <a:latin typeface="Pridi Light"/>
                <a:cs typeface="Pridi Light"/>
              </a:rPr>
              <a:t>. – ispiši po jedan glagol za svako vrijeme</a:t>
            </a:r>
          </a:p>
          <a:p>
            <a:r>
              <a:rPr lang="hr-HR" sz="2000" dirty="0">
                <a:solidFill>
                  <a:schemeClr val="dk2"/>
                </a:solidFill>
                <a:latin typeface="Pridi Light"/>
                <a:cs typeface="Pridi Light"/>
              </a:rPr>
              <a:t>5. </a:t>
            </a:r>
            <a:r>
              <a:rPr lang="hr-HR" sz="2000" dirty="0" err="1">
                <a:solidFill>
                  <a:schemeClr val="dk2"/>
                </a:solidFill>
                <a:latin typeface="Pridi Light"/>
                <a:cs typeface="Pridi Light"/>
              </a:rPr>
              <a:t>zad</a:t>
            </a:r>
            <a:r>
              <a:rPr lang="hr-HR" sz="2000" dirty="0">
                <a:solidFill>
                  <a:schemeClr val="dk2"/>
                </a:solidFill>
                <a:latin typeface="Pridi Light"/>
                <a:cs typeface="Pridi Light"/>
              </a:rPr>
              <a:t>. – prepiši dva pojma </a:t>
            </a:r>
          </a:p>
          <a:p>
            <a:r>
              <a:rPr lang="hr-HR" sz="2000" dirty="0">
                <a:solidFill>
                  <a:schemeClr val="dk2"/>
                </a:solidFill>
                <a:latin typeface="Pridi Light"/>
                <a:cs typeface="Pridi Light"/>
              </a:rPr>
              <a:t>6. </a:t>
            </a:r>
            <a:r>
              <a:rPr lang="hr-HR" sz="2000" dirty="0" err="1">
                <a:solidFill>
                  <a:schemeClr val="dk2"/>
                </a:solidFill>
                <a:latin typeface="Pridi Light"/>
                <a:cs typeface="Pridi Light"/>
              </a:rPr>
              <a:t>zad</a:t>
            </a:r>
            <a:r>
              <a:rPr lang="hr-HR" sz="2000" dirty="0">
                <a:solidFill>
                  <a:schemeClr val="dk2"/>
                </a:solidFill>
                <a:latin typeface="Pridi Light"/>
                <a:cs typeface="Pridi Light"/>
              </a:rPr>
              <a:t>. – napiši 1 imenicu s č i jednu s ć</a:t>
            </a:r>
          </a:p>
          <a:p>
            <a:r>
              <a:rPr lang="hr-HR" sz="2000" dirty="0">
                <a:solidFill>
                  <a:schemeClr val="dk2"/>
                </a:solidFill>
                <a:latin typeface="Pridi Light"/>
                <a:cs typeface="Pridi Light"/>
              </a:rPr>
              <a:t>7. </a:t>
            </a:r>
            <a:r>
              <a:rPr lang="hr-HR" sz="2000" dirty="0" err="1">
                <a:solidFill>
                  <a:schemeClr val="dk2"/>
                </a:solidFill>
                <a:latin typeface="Pridi Light"/>
                <a:cs typeface="Pridi Light"/>
              </a:rPr>
              <a:t>zad</a:t>
            </a:r>
            <a:r>
              <a:rPr lang="hr-HR" sz="2000" dirty="0">
                <a:solidFill>
                  <a:schemeClr val="dk2"/>
                </a:solidFill>
                <a:latin typeface="Pridi Light"/>
                <a:cs typeface="Pridi Light"/>
              </a:rPr>
              <a:t>. – sve tri pokrate napiši</a:t>
            </a:r>
          </a:p>
          <a:p>
            <a:r>
              <a:rPr lang="hr-HR" sz="2000" dirty="0">
                <a:solidFill>
                  <a:schemeClr val="dk2"/>
                </a:solidFill>
                <a:latin typeface="Pridi Light"/>
                <a:cs typeface="Pridi Light"/>
              </a:rPr>
              <a:t>8. i 9. </a:t>
            </a:r>
            <a:r>
              <a:rPr lang="hr-HR" sz="2000" dirty="0" err="1">
                <a:solidFill>
                  <a:schemeClr val="dk2"/>
                </a:solidFill>
                <a:latin typeface="Pridi Light"/>
                <a:cs typeface="Pridi Light"/>
              </a:rPr>
              <a:t>zad</a:t>
            </a:r>
            <a:r>
              <a:rPr lang="hr-HR" sz="2000" dirty="0">
                <a:solidFill>
                  <a:schemeClr val="dk2"/>
                </a:solidFill>
                <a:latin typeface="Pridi Light"/>
                <a:cs typeface="Pridi Light"/>
              </a:rPr>
              <a:t>. – samo 1 rečenicu označi i preoblikuj</a:t>
            </a:r>
          </a:p>
          <a:p>
            <a:r>
              <a:rPr lang="hr-HR" sz="2000" dirty="0">
                <a:solidFill>
                  <a:schemeClr val="dk2"/>
                </a:solidFill>
                <a:latin typeface="Pridi Light"/>
                <a:cs typeface="Pridi Light"/>
              </a:rPr>
              <a:t>11. </a:t>
            </a:r>
            <a:r>
              <a:rPr lang="hr-HR" sz="2000" dirty="0" err="1">
                <a:solidFill>
                  <a:schemeClr val="dk2"/>
                </a:solidFill>
                <a:latin typeface="Pridi Light"/>
                <a:cs typeface="Pridi Light"/>
              </a:rPr>
              <a:t>zad</a:t>
            </a:r>
            <a:r>
              <a:rPr lang="hr-HR" sz="2000" dirty="0">
                <a:solidFill>
                  <a:schemeClr val="dk2"/>
                </a:solidFill>
                <a:latin typeface="Pridi Light"/>
                <a:cs typeface="Pridi Light"/>
              </a:rPr>
              <a:t>. – napiši množinu 4 zadane imenice</a:t>
            </a:r>
          </a:p>
          <a:p>
            <a:endParaRPr lang="hr-HR" sz="2000" dirty="0">
              <a:solidFill>
                <a:schemeClr val="dk2"/>
              </a:solidFill>
              <a:latin typeface="Pridi Light"/>
              <a:cs typeface="Pridi Light"/>
            </a:endParaRPr>
          </a:p>
          <a:p>
            <a:r>
              <a:rPr lang="hr-HR" sz="2000" dirty="0">
                <a:solidFill>
                  <a:schemeClr val="dk2"/>
                </a:solidFill>
                <a:latin typeface="Pridi Light"/>
                <a:cs typeface="Pridi Light"/>
              </a:rPr>
              <a:t>Poslušaj priču i nacrtaj ilustraciju u bilježnicu. </a:t>
            </a:r>
            <a:r>
              <a:rPr lang="hr-HR" sz="2000" dirty="0">
                <a:solidFill>
                  <a:schemeClr val="dk2"/>
                </a:solidFill>
                <a:latin typeface="Pridi Light"/>
                <a:cs typeface="Pridi Light"/>
                <a:sym typeface="Wingdings" panose="05000000000000000000" pitchFamily="2" charset="2"/>
              </a:rPr>
              <a:t> </a:t>
            </a:r>
          </a:p>
          <a:p>
            <a:pPr algn="ctr"/>
            <a:r>
              <a:rPr lang="hr-HR" sz="2000" dirty="0">
                <a:solidFill>
                  <a:schemeClr val="dk2"/>
                </a:solidFill>
                <a:latin typeface="Pridi Light"/>
                <a:cs typeface="Pridi Light"/>
                <a:hlinkClick r:id="rId3"/>
              </a:rPr>
              <a:t>ŽELJKINE PRIČE ZA MALI ODMOR – PP I GG</a:t>
            </a:r>
            <a:endParaRPr lang="hr-HR" sz="2000" dirty="0">
              <a:solidFill>
                <a:schemeClr val="dk2"/>
              </a:solidFill>
              <a:latin typeface="Pridi Light"/>
              <a:cs typeface="Pridi Light"/>
            </a:endParaRPr>
          </a:p>
          <a:p>
            <a:endParaRPr lang="hr-HR" sz="2000" dirty="0">
              <a:solidFill>
                <a:schemeClr val="dk2"/>
              </a:solidFill>
              <a:latin typeface="Pridi Light"/>
              <a:cs typeface="Pridi Light"/>
            </a:endParaRPr>
          </a:p>
          <a:p>
            <a:endParaRPr lang="hr-HR" sz="2400" dirty="0">
              <a:solidFill>
                <a:schemeClr val="dk2"/>
              </a:solidFill>
              <a:latin typeface="Pridi Light"/>
              <a:cs typeface="Pridi Light"/>
            </a:endParaRPr>
          </a:p>
        </p:txBody>
      </p:sp>
      <p:pic>
        <p:nvPicPr>
          <p:cNvPr id="3" name="Slika 2" descr="Slika na kojoj se prikazuje na otvorenom, trava, stajanje, područje&#10;&#10;Opis je automatski generiran">
            <a:extLst>
              <a:ext uri="{FF2B5EF4-FFF2-40B4-BE49-F238E27FC236}">
                <a16:creationId xmlns:a16="http://schemas.microsoft.com/office/drawing/2014/main" id="{CAA4240B-E9BF-4E6C-926B-1A728E602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6243" y="2080440"/>
            <a:ext cx="4232988" cy="4093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964096"/>
      </p:ext>
    </p:extLst>
  </p:cSld>
  <p:clrMapOvr>
    <a:masterClrMapping/>
  </p:clrMapOvr>
</p:sld>
</file>

<file path=ppt/theme/theme1.xml><?xml version="1.0" encoding="utf-8"?>
<a:theme xmlns:a="http://schemas.openxmlformats.org/drawingml/2006/main" name="0173_Torres_Template_SlidesMania">
  <a:themeElements>
    <a:clrScheme name="Simple Light">
      <a:dk1>
        <a:srgbClr val="000000"/>
      </a:dk1>
      <a:lt1>
        <a:srgbClr val="F9F7EE"/>
      </a:lt1>
      <a:dk2>
        <a:srgbClr val="000000"/>
      </a:dk2>
      <a:lt2>
        <a:srgbClr val="EEEEEE"/>
      </a:lt2>
      <a:accent1>
        <a:srgbClr val="FF4B00"/>
      </a:accent1>
      <a:accent2>
        <a:srgbClr val="000000"/>
      </a:accent2>
      <a:accent3>
        <a:srgbClr val="FFD500"/>
      </a:accent3>
      <a:accent4>
        <a:srgbClr val="0091D1"/>
      </a:accent4>
      <a:accent5>
        <a:srgbClr val="87C2D6"/>
      </a:accent5>
      <a:accent6>
        <a:srgbClr val="000000"/>
      </a:accent6>
      <a:hlink>
        <a:srgbClr val="1717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523</Words>
  <Application>Microsoft Office PowerPoint</Application>
  <PresentationFormat>Široki zaslon</PresentationFormat>
  <Paragraphs>90</Paragraphs>
  <Slides>13</Slides>
  <Notes>13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1" baseType="lpstr">
      <vt:lpstr>Pridi</vt:lpstr>
      <vt:lpstr>Homemade Apple</vt:lpstr>
      <vt:lpstr>Poppins</vt:lpstr>
      <vt:lpstr>Pridi Light</vt:lpstr>
      <vt:lpstr>Barlow Condensed</vt:lpstr>
      <vt:lpstr>Arial</vt:lpstr>
      <vt:lpstr>Abril Fatface</vt:lpstr>
      <vt:lpstr>0173_Torres_Template_SlidesMania</vt:lpstr>
      <vt:lpstr>PowerPoint prezentacija</vt:lpstr>
      <vt:lpstr>Hrvatski jezik</vt:lpstr>
      <vt:lpstr>Hrvatski jezik</vt:lpstr>
      <vt:lpstr>Hrvatski jezik</vt:lpstr>
      <vt:lpstr>Hrvatski jezik</vt:lpstr>
      <vt:lpstr>Hrvatski jezik</vt:lpstr>
      <vt:lpstr>Hrvatski jezik</vt:lpstr>
      <vt:lpstr>Hrvatski jezik</vt:lpstr>
      <vt:lpstr>Hrvatski jezik - prilagodba</vt:lpstr>
      <vt:lpstr>Priroda i društvo</vt:lpstr>
      <vt:lpstr>Tjelesna i zdravstvena kultura</vt:lpstr>
      <vt:lpstr>Matematika – dopunska nastava</vt:lpstr>
      <vt:lpstr>U četvrtak se vidimo preko zoom-a . Glumit ćeš turističkog vodiča i voditi nas kroz nizinski zavičaj. Moći ćeš se služiti bilježnicom.   Šaljem ti pusu i velik zagrljaj!  Učiteljica Dubravka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Dubravka Kosier Čakarun</dc:creator>
  <cp:lastModifiedBy>Dubravka Kosier Čakarun</cp:lastModifiedBy>
  <cp:revision>15</cp:revision>
  <dcterms:modified xsi:type="dcterms:W3CDTF">2020-05-12T20:34:51Z</dcterms:modified>
</cp:coreProperties>
</file>