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sldIdLst>
    <p:sldId id="256" r:id="rId2"/>
    <p:sldId id="262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D9FC1039-E913-4AE0-A315-BBE63E930F32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3D44AA8-654D-4F1D-81B5-09AC65C2FF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6449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1039-E913-4AE0-A315-BBE63E930F32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4AA8-654D-4F1D-81B5-09AC65C2FF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8960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1039-E913-4AE0-A315-BBE63E930F32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4AA8-654D-4F1D-81B5-09AC65C2FF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275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1039-E913-4AE0-A315-BBE63E930F32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4AA8-654D-4F1D-81B5-09AC65C2FF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8996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1039-E913-4AE0-A315-BBE63E930F32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4AA8-654D-4F1D-81B5-09AC65C2FF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9150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1039-E913-4AE0-A315-BBE63E930F32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4AA8-654D-4F1D-81B5-09AC65C2FF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14118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1039-E913-4AE0-A315-BBE63E930F32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4AA8-654D-4F1D-81B5-09AC65C2FF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8323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1039-E913-4AE0-A315-BBE63E930F32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4AA8-654D-4F1D-81B5-09AC65C2FF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8446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1039-E913-4AE0-A315-BBE63E930F32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4AA8-654D-4F1D-81B5-09AC65C2FF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5663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1039-E913-4AE0-A315-BBE63E930F32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C3D44AA8-654D-4F1D-81B5-09AC65C2FF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8756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D9FC1039-E913-4AE0-A315-BBE63E930F32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hr-H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3D44AA8-654D-4F1D-81B5-09AC65C2FF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8915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9FC1039-E913-4AE0-A315-BBE63E930F32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C3D44AA8-654D-4F1D-81B5-09AC65C2FF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3267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Czgc_RelB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oom.com/share/77518e2f9abd4bbba823a41ff2f54e53?fbclid=IwAR0bxJuhINbpyecxMIhaO6TMQeh4KYu-J8DBwZRAbZrO6W3eIjUZnXMDUh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5A0E3E7-1B37-4366-A81B-03DA37B7DA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12.5.2020.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1A5D653-05FD-40CA-9C7C-CD592DCD45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4.b</a:t>
            </a:r>
          </a:p>
        </p:txBody>
      </p:sp>
    </p:spTree>
    <p:extLst>
      <p:ext uri="{BB962C8B-B14F-4D97-AF65-F5344CB8AC3E}">
        <p14:creationId xmlns:p14="http://schemas.microsoft.com/office/powerpoint/2010/main" val="1048166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75028D9-3601-428B-BE0C-6CFF0A7A0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TJELESNI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CD18053-DF03-40B2-8791-361E207D8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dirty="0" err="1"/>
              <a:t>Razgibajte</a:t>
            </a:r>
            <a:r>
              <a:rPr lang="hr-HR" sz="3600" dirty="0"/>
              <a:t> se uz ples </a:t>
            </a:r>
            <a:r>
              <a:rPr lang="hr-HR" sz="3600" dirty="0">
                <a:hlinkClick r:id="rId2"/>
              </a:rPr>
              <a:t>JUST DANCE</a:t>
            </a:r>
            <a:r>
              <a:rPr lang="hr-HR" sz="3600" dirty="0"/>
              <a:t>.</a:t>
            </a:r>
          </a:p>
          <a:p>
            <a:r>
              <a:rPr lang="hr-HR" sz="3600" dirty="0"/>
              <a:t>Otplešite bar 3 plesa.</a:t>
            </a:r>
          </a:p>
        </p:txBody>
      </p:sp>
    </p:spTree>
    <p:extLst>
      <p:ext uri="{BB962C8B-B14F-4D97-AF65-F5344CB8AC3E}">
        <p14:creationId xmlns:p14="http://schemas.microsoft.com/office/powerpoint/2010/main" val="1292523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A11BDD1-2A19-48A4-8BD6-374A12281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MATEMATIKA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D2DE66D-2D02-499E-BB94-D0B0B88B9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Danas ćemo dijeliti troznamenkaste brojeve s dvoznamenkastim. </a:t>
            </a:r>
          </a:p>
          <a:p>
            <a:r>
              <a:rPr lang="hr-HR" sz="3600" dirty="0"/>
              <a:t>Pažljivo pogledajte </a:t>
            </a:r>
            <a:r>
              <a:rPr lang="hr-HR" sz="3600" dirty="0">
                <a:hlinkClick r:id="rId2"/>
              </a:rPr>
              <a:t>VIDEO</a:t>
            </a:r>
            <a:r>
              <a:rPr lang="hr-HR" sz="3600" dirty="0"/>
              <a:t> i zapišite SVE zadatke koje učiteljica radi.</a:t>
            </a:r>
          </a:p>
          <a:p>
            <a:r>
              <a:rPr lang="hr-HR" sz="3600" dirty="0"/>
              <a:t>Kad završite riješite 3. zadatak u udžbeniku na str. 76.</a:t>
            </a:r>
          </a:p>
          <a:p>
            <a:r>
              <a:rPr lang="hr-HR" sz="3600" dirty="0"/>
              <a:t>DZ – Riješite radnu bilježnicu na str. 72.</a:t>
            </a:r>
          </a:p>
        </p:txBody>
      </p:sp>
    </p:spTree>
    <p:extLst>
      <p:ext uri="{BB962C8B-B14F-4D97-AF65-F5344CB8AC3E}">
        <p14:creationId xmlns:p14="http://schemas.microsoft.com/office/powerpoint/2010/main" val="1801236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4173617-482D-465E-A1D5-A25C18F85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PRIRODA I DRUŠTVO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478FBFF-6FD3-405D-8F54-EC59BAE131A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Otvori udžbenik na str. 84. i 85. i prekrij popis biljaka i životinja.</a:t>
            </a:r>
          </a:p>
          <a:p>
            <a:r>
              <a:rPr lang="hr-HR" dirty="0"/>
              <a:t>Promotri sliku i imenuj što više živih bića. </a:t>
            </a:r>
          </a:p>
          <a:p>
            <a:r>
              <a:rPr lang="hr-HR" dirty="0"/>
              <a:t>Zatim otkrij popis na str. 84. i provjeri jesi li točno imenovala/imenovao živa bića na slici. </a:t>
            </a:r>
          </a:p>
          <a:p>
            <a:r>
              <a:rPr lang="hr-HR" dirty="0"/>
              <a:t>Prouči kako se zovu živa bića koja nisi znala/znao imenovati. </a:t>
            </a:r>
          </a:p>
          <a:p>
            <a:endParaRPr lang="hr-HR" dirty="0"/>
          </a:p>
        </p:txBody>
      </p:sp>
      <p:pic>
        <p:nvPicPr>
          <p:cNvPr id="6" name="Rezervirano mjesto sadržaja 5">
            <a:extLst>
              <a:ext uri="{FF2B5EF4-FFF2-40B4-BE49-F238E27FC236}">
                <a16:creationId xmlns:a16="http://schemas.microsoft.com/office/drawing/2014/main" id="{F50C9E08-22D6-40A2-B91A-327B99F4E98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180135" y="2335527"/>
            <a:ext cx="2566638" cy="3493311"/>
          </a:xfrm>
          <a:prstGeom prst="rect">
            <a:avLst/>
          </a:prstGeom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E99DF20B-FD61-4443-BD66-225F22E16F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2" y="2061183"/>
            <a:ext cx="2816596" cy="376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556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DB99046-5B68-4730-B614-53CE451E5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PRIRODA I DRUŠTVO</a:t>
            </a:r>
          </a:p>
        </p:txBody>
      </p:sp>
      <p:sp>
        <p:nvSpPr>
          <p:cNvPr id="5" name="Rezervirano mjesto sadržaja 4">
            <a:extLst>
              <a:ext uri="{FF2B5EF4-FFF2-40B4-BE49-F238E27FC236}">
                <a16:creationId xmlns:a16="http://schemas.microsoft.com/office/drawing/2014/main" id="{25E3FB6E-3F77-494E-A9ED-85EB2B2C7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Proučite tekst u udžbeniku na str. 82. i 83.  </a:t>
            </a:r>
          </a:p>
          <a:p>
            <a:r>
              <a:rPr lang="hr-HR" dirty="0"/>
              <a:t>U bilježnicu odgovorite na pitanja iza teksta. </a:t>
            </a:r>
          </a:p>
          <a:p>
            <a:r>
              <a:rPr lang="hr-HR" dirty="0"/>
              <a:t>Prepišite PLAN PLOČE: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B5126ACB-DB8C-4459-BFA0-0DFE12FEA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6596" y="3429000"/>
            <a:ext cx="8074855" cy="232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955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F29070A-914A-41BA-B707-5924964B6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365" y="802955"/>
            <a:ext cx="6318649" cy="1454051"/>
          </a:xfrm>
        </p:spPr>
        <p:txBody>
          <a:bodyPr>
            <a:normAutofit/>
          </a:bodyPr>
          <a:lstStyle/>
          <a:p>
            <a:r>
              <a:rPr lang="hr-HR" sz="3600">
                <a:solidFill>
                  <a:srgbClr val="000000"/>
                </a:solidFill>
              </a:rPr>
              <a:t>DOMAĆA ZADAĆA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59346B8-E9F8-400D-BF6E-1527A0D76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807" y="2421682"/>
            <a:ext cx="4650524" cy="3639289"/>
          </a:xfrm>
        </p:spPr>
        <p:txBody>
          <a:bodyPr anchor="ctr">
            <a:normAutofit/>
          </a:bodyPr>
          <a:lstStyle/>
          <a:p>
            <a:r>
              <a:rPr lang="hr-HR" sz="3200" dirty="0">
                <a:solidFill>
                  <a:srgbClr val="000000"/>
                </a:solidFill>
              </a:rPr>
              <a:t>Za zadaću riješite 111., 112. i 113. stranicu u radnoj bilježnici.</a:t>
            </a:r>
          </a:p>
          <a:p>
            <a:pPr marL="0" indent="0">
              <a:buNone/>
            </a:pPr>
            <a:endParaRPr lang="hr-HR" sz="2000" dirty="0">
              <a:solidFill>
                <a:srgbClr val="000000"/>
              </a:solidFill>
            </a:endParaRPr>
          </a:p>
          <a:p>
            <a:endParaRPr lang="hr-HR" sz="2000" dirty="0">
              <a:solidFill>
                <a:srgbClr val="000000"/>
              </a:solidFill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ED48993C-8B68-4B0E-99E6-97D3519D95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5948" y="210816"/>
            <a:ext cx="2481282" cy="3191471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3A24772B-6246-46F4-8FCF-D85A39E74D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3689" y="2257006"/>
            <a:ext cx="2160571" cy="2828699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1C381A05-F727-4F03-AF24-41B302CEDE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64487" y="3731583"/>
            <a:ext cx="2348783" cy="294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225798"/>
      </p:ext>
    </p:extLst>
  </p:cSld>
  <p:clrMapOvr>
    <a:masterClrMapping/>
  </p:clrMapOvr>
</p:sld>
</file>

<file path=ppt/theme/theme1.xml><?xml version="1.0" encoding="utf-8"?>
<a:theme xmlns:a="http://schemas.openxmlformats.org/drawingml/2006/main" name="Gradsko">
  <a:themeElements>
    <a:clrScheme name="Gradsko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Gradsk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Gradsk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Sapun</Template>
  <TotalTime>8</TotalTime>
  <Words>168</Words>
  <Application>Microsoft Office PowerPoint</Application>
  <PresentationFormat>Široki zaslon</PresentationFormat>
  <Paragraphs>21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9" baseType="lpstr">
      <vt:lpstr>Arial</vt:lpstr>
      <vt:lpstr>Calibri Light</vt:lpstr>
      <vt:lpstr>Gradsko</vt:lpstr>
      <vt:lpstr>12.5.2020.</vt:lpstr>
      <vt:lpstr>TJELESNI</vt:lpstr>
      <vt:lpstr>MATEMATIKA</vt:lpstr>
      <vt:lpstr>PRIRODA I DRUŠTVO</vt:lpstr>
      <vt:lpstr>PRIRODA I DRUŠTVO</vt:lpstr>
      <vt:lpstr>DOMAĆA ZADAĆA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12.5.2020.</dc:title>
  <dc:creator>arados81@gmail.com</dc:creator>
  <cp:lastModifiedBy>arados81@gmail.com</cp:lastModifiedBy>
  <cp:revision>2</cp:revision>
  <dcterms:created xsi:type="dcterms:W3CDTF">2020-05-11T13:08:17Z</dcterms:created>
  <dcterms:modified xsi:type="dcterms:W3CDTF">2020-05-11T17:57:23Z</dcterms:modified>
</cp:coreProperties>
</file>