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013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260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923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710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921606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46713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20333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860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4974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6441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778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8F9AA0-7922-4F2A-B51B-D497E633B5C6}" type="datetimeFigureOut">
              <a:rPr lang="hr-HR" smtClean="0"/>
              <a:t>10.5.2020.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E06D72-9CC7-4ED9-978D-2F994131B87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2553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905968/%C4%8D%C4%87%C5%A1sijeje-4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651750/priroda-i-dru%c5%a1tvo/bre%c5%beuljkasti-i-nizinski-krajevi-rh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DD3404-BDFE-4BF8-9931-69685F0D82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11.5.2020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A4A0A16-5ADC-4DB1-ABF3-54790A792A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286490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D1C911F-45EB-445B-AC0A-0F05FC1B0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hr-HR"/>
              <a:t>HRVATSKI JEZIK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01C0DA1-B956-4E1B-9388-9B2D09B4D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Danas ćete ponavljati gradivo 4.razreda:</a:t>
            </a:r>
          </a:p>
          <a:p>
            <a:pPr marL="514350" indent="-514350">
              <a:buAutoNum type="arabicPeriod"/>
            </a:pPr>
            <a:r>
              <a:rPr lang="hr-HR" sz="2400"/>
              <a:t>Riješite </a:t>
            </a:r>
            <a:r>
              <a:rPr lang="hr-HR" sz="2400">
                <a:hlinkClick r:id="rId2"/>
              </a:rPr>
              <a:t>KVIZ</a:t>
            </a:r>
            <a:r>
              <a:rPr lang="hr-HR" sz="2400"/>
              <a:t>.</a:t>
            </a:r>
          </a:p>
          <a:p>
            <a:pPr marL="514350" indent="-514350">
              <a:buAutoNum type="arabicPeriod"/>
            </a:pPr>
            <a:r>
              <a:rPr lang="hr-HR" sz="2400"/>
              <a:t>Riješite listić iz hrvatskog jezika koji se nalazi u prilozima ispod tablice. Listić možete rješavati na računalu, možete ga isprintati ili ako želite pisati u bilježnicu.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2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E2EE7BD-801D-454F-A904-5368FD7BA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024C586-CC30-4D05-8D52-55788699F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Današnja lekcija je ZAOKRUŽIVANJE BROJEVA. </a:t>
            </a:r>
          </a:p>
          <a:p>
            <a:r>
              <a:rPr lang="hr-HR" dirty="0"/>
              <a:t>Napišite naslov u bilježnicu i otvorite prezentaciju u privitku pod istim imenom. </a:t>
            </a:r>
          </a:p>
          <a:p>
            <a:r>
              <a:rPr lang="hr-HR" dirty="0"/>
              <a:t>Pažljivo čitajte sve što piše i pratite upute. </a:t>
            </a:r>
            <a:r>
              <a:rPr lang="hr-HR" dirty="0">
                <a:solidFill>
                  <a:srgbClr val="FF0000"/>
                </a:solidFill>
              </a:rPr>
              <a:t>Zaokruživanje brojeva je jako važno za dijeljenje dvoznamenkastim brojevima.</a:t>
            </a:r>
          </a:p>
        </p:txBody>
      </p:sp>
    </p:spTree>
    <p:extLst>
      <p:ext uri="{BB962C8B-B14F-4D97-AF65-F5344CB8AC3E}">
        <p14:creationId xmlns:p14="http://schemas.microsoft.com/office/powerpoint/2010/main" val="297883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633AE5C5-C26B-44F9-BCC0-F8E7D75D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hr-HR"/>
              <a:t>DODATNA PID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B1C6370-4803-4CA4-9AC8-37459B746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785257"/>
            <a:ext cx="10668004" cy="3440539"/>
          </a:xfrm>
        </p:spPr>
        <p:txBody>
          <a:bodyPr>
            <a:normAutofit/>
          </a:bodyPr>
          <a:lstStyle/>
          <a:p>
            <a:r>
              <a:rPr lang="hr-HR" sz="2400"/>
              <a:t>Prisjetite se brežuljkastih i nizinskih krajeva RH. Otvorite zemljovid i riješite </a:t>
            </a:r>
            <a:r>
              <a:rPr lang="hr-HR" sz="2400">
                <a:hlinkClick r:id="rId2"/>
              </a:rPr>
              <a:t>KVIZ</a:t>
            </a:r>
            <a:r>
              <a:rPr lang="hr-HR" sz="2400"/>
              <a:t>.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89131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Široki zaslon</PresentationFormat>
  <Paragraphs>12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Značka</vt:lpstr>
      <vt:lpstr>11.5.2020</vt:lpstr>
      <vt:lpstr>HRVATSKI JEZIK</vt:lpstr>
      <vt:lpstr>MATEMATIKA</vt:lpstr>
      <vt:lpstr>DODATNA PID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11.5.2020</dc:title>
  <dc:creator>arados81@gmail.com</dc:creator>
  <cp:lastModifiedBy>arados81@gmail.com</cp:lastModifiedBy>
  <cp:revision>1</cp:revision>
  <dcterms:created xsi:type="dcterms:W3CDTF">2020-05-10T20:18:57Z</dcterms:created>
  <dcterms:modified xsi:type="dcterms:W3CDTF">2020-05-10T20:19:24Z</dcterms:modified>
</cp:coreProperties>
</file>