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B19B7-7EA3-441C-8621-1E15D3493728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D163ED3-DD23-44C4-ACCF-66BF7F6E230C}">
      <dgm:prSet/>
      <dgm:spPr/>
      <dgm:t>
        <a:bodyPr/>
        <a:lstStyle/>
        <a:p>
          <a:r>
            <a:rPr lang="hr-HR" dirty="0"/>
            <a:t>PLAN RADA:</a:t>
          </a:r>
          <a:endParaRPr lang="en-US" dirty="0"/>
        </a:p>
      </dgm:t>
    </dgm:pt>
    <dgm:pt modelId="{80A50E9D-402F-4BD2-9F77-6C4C39084CBB}" type="parTrans" cxnId="{3A90EF1F-FDC9-440E-BDFC-98E8ABDDD2E2}">
      <dgm:prSet/>
      <dgm:spPr/>
      <dgm:t>
        <a:bodyPr/>
        <a:lstStyle/>
        <a:p>
          <a:endParaRPr lang="en-US"/>
        </a:p>
      </dgm:t>
    </dgm:pt>
    <dgm:pt modelId="{E1BE1C85-EE8D-4369-900D-C761D5C4F0E3}" type="sibTrans" cxnId="{3A90EF1F-FDC9-440E-BDFC-98E8ABDDD2E2}">
      <dgm:prSet/>
      <dgm:spPr/>
      <dgm:t>
        <a:bodyPr/>
        <a:lstStyle/>
        <a:p>
          <a:endParaRPr lang="en-US"/>
        </a:p>
      </dgm:t>
    </dgm:pt>
    <dgm:pt modelId="{3EA42FA1-8D67-4A6E-9DA5-FD445474FC28}">
      <dgm:prSet/>
      <dgm:spPr/>
      <dgm:t>
        <a:bodyPr/>
        <a:lstStyle/>
        <a:p>
          <a:r>
            <a:rPr lang="hr-HR" dirty="0"/>
            <a:t>1. Pročitajte ponovo (NAGLAS) </a:t>
          </a:r>
          <a:r>
            <a:rPr lang="hr-HR" dirty="0" err="1"/>
            <a:t>cijelinu</a:t>
          </a:r>
          <a:r>
            <a:rPr lang="hr-HR" dirty="0"/>
            <a:t> NIZINSKI KRAJEVI RH – udžbenik, str. 72. – 81.</a:t>
          </a:r>
          <a:endParaRPr lang="en-US" dirty="0"/>
        </a:p>
      </dgm:t>
    </dgm:pt>
    <dgm:pt modelId="{81AC4BCF-E508-44F9-B307-B9D5D3FCDF83}" type="parTrans" cxnId="{59CFC3BA-DF90-45F7-BAE5-4CD126097881}">
      <dgm:prSet/>
      <dgm:spPr/>
      <dgm:t>
        <a:bodyPr/>
        <a:lstStyle/>
        <a:p>
          <a:endParaRPr lang="en-US"/>
        </a:p>
      </dgm:t>
    </dgm:pt>
    <dgm:pt modelId="{45A2B889-B52C-4608-89F2-2427C8402D7A}" type="sibTrans" cxnId="{59CFC3BA-DF90-45F7-BAE5-4CD126097881}">
      <dgm:prSet/>
      <dgm:spPr/>
      <dgm:t>
        <a:bodyPr/>
        <a:lstStyle/>
        <a:p>
          <a:endParaRPr lang="en-US"/>
        </a:p>
      </dgm:t>
    </dgm:pt>
    <dgm:pt modelId="{B5B76088-0464-4C31-83A4-080516D20DD1}">
      <dgm:prSet/>
      <dgm:spPr/>
      <dgm:t>
        <a:bodyPr/>
        <a:lstStyle/>
        <a:p>
          <a:r>
            <a:rPr lang="hr-HR"/>
            <a:t>2. Poslije svake pojedine lekcije usmeno odgovori na pitanja ispod teksta.</a:t>
          </a:r>
          <a:endParaRPr lang="en-US"/>
        </a:p>
      </dgm:t>
    </dgm:pt>
    <dgm:pt modelId="{0FD90F18-539E-4ACC-9B3E-2C37B5C47960}" type="parTrans" cxnId="{27A774B7-D4FD-4309-875A-716E1E1B41A1}">
      <dgm:prSet/>
      <dgm:spPr/>
      <dgm:t>
        <a:bodyPr/>
        <a:lstStyle/>
        <a:p>
          <a:endParaRPr lang="en-US"/>
        </a:p>
      </dgm:t>
    </dgm:pt>
    <dgm:pt modelId="{40B5A22A-273D-4802-882A-CAFD863B567C}" type="sibTrans" cxnId="{27A774B7-D4FD-4309-875A-716E1E1B41A1}">
      <dgm:prSet/>
      <dgm:spPr/>
      <dgm:t>
        <a:bodyPr/>
        <a:lstStyle/>
        <a:p>
          <a:endParaRPr lang="en-US"/>
        </a:p>
      </dgm:t>
    </dgm:pt>
    <dgm:pt modelId="{4EA715A8-F7FE-45C7-AE01-BE63F0F43C18}">
      <dgm:prSet/>
      <dgm:spPr/>
      <dgm:t>
        <a:bodyPr/>
        <a:lstStyle/>
        <a:p>
          <a:r>
            <a:rPr lang="hr-HR"/>
            <a:t>3. Provjerite je li vam radna bilježnica riješena od stranice 98. do stranice 110.</a:t>
          </a:r>
          <a:endParaRPr lang="en-US"/>
        </a:p>
      </dgm:t>
    </dgm:pt>
    <dgm:pt modelId="{95B67D4E-D06A-4DBC-8E17-0D11C69D99A8}" type="parTrans" cxnId="{BE0ED6E7-4A2E-4794-80D6-D02746267763}">
      <dgm:prSet/>
      <dgm:spPr/>
      <dgm:t>
        <a:bodyPr/>
        <a:lstStyle/>
        <a:p>
          <a:endParaRPr lang="en-US"/>
        </a:p>
      </dgm:t>
    </dgm:pt>
    <dgm:pt modelId="{51228BB3-A1A2-43FB-B434-CBAF74B38BFB}" type="sibTrans" cxnId="{BE0ED6E7-4A2E-4794-80D6-D02746267763}">
      <dgm:prSet/>
      <dgm:spPr/>
      <dgm:t>
        <a:bodyPr/>
        <a:lstStyle/>
        <a:p>
          <a:endParaRPr lang="en-US"/>
        </a:p>
      </dgm:t>
    </dgm:pt>
    <dgm:pt modelId="{BBF7182B-ED99-4666-9725-D83C98F2E305}">
      <dgm:prSet/>
      <dgm:spPr/>
      <dgm:t>
        <a:bodyPr/>
        <a:lstStyle/>
        <a:p>
          <a:r>
            <a:rPr lang="hr-HR"/>
            <a:t>DZ – Napravite umnu mapu na temu NIZINSKI KRAJEVI RH. Umnu mapu ću ocijeniti. Imate vremena do ponedjeljka. </a:t>
          </a:r>
          <a:endParaRPr lang="en-US"/>
        </a:p>
      </dgm:t>
    </dgm:pt>
    <dgm:pt modelId="{B9637478-4045-42D2-8FCC-2A3D1E430275}" type="parTrans" cxnId="{439E3B4F-1CD3-4B7C-ABAF-6ABBD9E89A97}">
      <dgm:prSet/>
      <dgm:spPr/>
      <dgm:t>
        <a:bodyPr/>
        <a:lstStyle/>
        <a:p>
          <a:endParaRPr lang="en-US"/>
        </a:p>
      </dgm:t>
    </dgm:pt>
    <dgm:pt modelId="{D9131454-11E9-47A1-B1F0-7F2ECE11ED50}" type="sibTrans" cxnId="{439E3B4F-1CD3-4B7C-ABAF-6ABBD9E89A97}">
      <dgm:prSet/>
      <dgm:spPr/>
      <dgm:t>
        <a:bodyPr/>
        <a:lstStyle/>
        <a:p>
          <a:endParaRPr lang="en-US"/>
        </a:p>
      </dgm:t>
    </dgm:pt>
    <dgm:pt modelId="{2B7D070F-D61F-4AF8-B0C6-BCBDFD242326}" type="pres">
      <dgm:prSet presAssocID="{3C2B19B7-7EA3-441C-8621-1E15D3493728}" presName="outerComposite" presStyleCnt="0">
        <dgm:presLayoutVars>
          <dgm:chMax val="5"/>
          <dgm:dir/>
          <dgm:resizeHandles val="exact"/>
        </dgm:presLayoutVars>
      </dgm:prSet>
      <dgm:spPr/>
    </dgm:pt>
    <dgm:pt modelId="{70C040FA-A4C5-4D7E-92E9-21B79A73A6DD}" type="pres">
      <dgm:prSet presAssocID="{3C2B19B7-7EA3-441C-8621-1E15D3493728}" presName="dummyMaxCanvas" presStyleCnt="0">
        <dgm:presLayoutVars/>
      </dgm:prSet>
      <dgm:spPr/>
    </dgm:pt>
    <dgm:pt modelId="{90EF9829-05A9-42E2-8A60-57581969E1CB}" type="pres">
      <dgm:prSet presAssocID="{3C2B19B7-7EA3-441C-8621-1E15D3493728}" presName="FiveNodes_1" presStyleLbl="node1" presStyleIdx="0" presStyleCnt="5">
        <dgm:presLayoutVars>
          <dgm:bulletEnabled val="1"/>
        </dgm:presLayoutVars>
      </dgm:prSet>
      <dgm:spPr/>
    </dgm:pt>
    <dgm:pt modelId="{1E101230-EB38-4CE2-9AC5-35B1EFC0FBD5}" type="pres">
      <dgm:prSet presAssocID="{3C2B19B7-7EA3-441C-8621-1E15D3493728}" presName="FiveNodes_2" presStyleLbl="node1" presStyleIdx="1" presStyleCnt="5">
        <dgm:presLayoutVars>
          <dgm:bulletEnabled val="1"/>
        </dgm:presLayoutVars>
      </dgm:prSet>
      <dgm:spPr/>
    </dgm:pt>
    <dgm:pt modelId="{73A4CA80-1856-4AB7-B940-8ED2DE9E3B36}" type="pres">
      <dgm:prSet presAssocID="{3C2B19B7-7EA3-441C-8621-1E15D3493728}" presName="FiveNodes_3" presStyleLbl="node1" presStyleIdx="2" presStyleCnt="5">
        <dgm:presLayoutVars>
          <dgm:bulletEnabled val="1"/>
        </dgm:presLayoutVars>
      </dgm:prSet>
      <dgm:spPr/>
    </dgm:pt>
    <dgm:pt modelId="{05549FFD-BE61-4C09-904E-CAE68DA87270}" type="pres">
      <dgm:prSet presAssocID="{3C2B19B7-7EA3-441C-8621-1E15D3493728}" presName="FiveNodes_4" presStyleLbl="node1" presStyleIdx="3" presStyleCnt="5">
        <dgm:presLayoutVars>
          <dgm:bulletEnabled val="1"/>
        </dgm:presLayoutVars>
      </dgm:prSet>
      <dgm:spPr/>
    </dgm:pt>
    <dgm:pt modelId="{E990982B-62A5-4DE5-B5DE-DEE90F7D1C0B}" type="pres">
      <dgm:prSet presAssocID="{3C2B19B7-7EA3-441C-8621-1E15D3493728}" presName="FiveNodes_5" presStyleLbl="node1" presStyleIdx="4" presStyleCnt="5">
        <dgm:presLayoutVars>
          <dgm:bulletEnabled val="1"/>
        </dgm:presLayoutVars>
      </dgm:prSet>
      <dgm:spPr/>
    </dgm:pt>
    <dgm:pt modelId="{50846531-3B2E-4968-B2E6-7F272A4CD92E}" type="pres">
      <dgm:prSet presAssocID="{3C2B19B7-7EA3-441C-8621-1E15D3493728}" presName="FiveConn_1-2" presStyleLbl="fgAccFollowNode1" presStyleIdx="0" presStyleCnt="4">
        <dgm:presLayoutVars>
          <dgm:bulletEnabled val="1"/>
        </dgm:presLayoutVars>
      </dgm:prSet>
      <dgm:spPr/>
    </dgm:pt>
    <dgm:pt modelId="{C3FBE788-2087-4B4D-BE9E-A9CC06F1B466}" type="pres">
      <dgm:prSet presAssocID="{3C2B19B7-7EA3-441C-8621-1E15D3493728}" presName="FiveConn_2-3" presStyleLbl="fgAccFollowNode1" presStyleIdx="1" presStyleCnt="4">
        <dgm:presLayoutVars>
          <dgm:bulletEnabled val="1"/>
        </dgm:presLayoutVars>
      </dgm:prSet>
      <dgm:spPr/>
    </dgm:pt>
    <dgm:pt modelId="{F0E92C7F-0F84-4B8E-A0CF-C92A0DE5B350}" type="pres">
      <dgm:prSet presAssocID="{3C2B19B7-7EA3-441C-8621-1E15D3493728}" presName="FiveConn_3-4" presStyleLbl="fgAccFollowNode1" presStyleIdx="2" presStyleCnt="4">
        <dgm:presLayoutVars>
          <dgm:bulletEnabled val="1"/>
        </dgm:presLayoutVars>
      </dgm:prSet>
      <dgm:spPr/>
    </dgm:pt>
    <dgm:pt modelId="{2300B145-BA19-4FE4-B284-D1C656E99BD7}" type="pres">
      <dgm:prSet presAssocID="{3C2B19B7-7EA3-441C-8621-1E15D3493728}" presName="FiveConn_4-5" presStyleLbl="fgAccFollowNode1" presStyleIdx="3" presStyleCnt="4">
        <dgm:presLayoutVars>
          <dgm:bulletEnabled val="1"/>
        </dgm:presLayoutVars>
      </dgm:prSet>
      <dgm:spPr/>
    </dgm:pt>
    <dgm:pt modelId="{EAEDC959-B25B-443E-822A-BFA08BCAF477}" type="pres">
      <dgm:prSet presAssocID="{3C2B19B7-7EA3-441C-8621-1E15D3493728}" presName="FiveNodes_1_text" presStyleLbl="node1" presStyleIdx="4" presStyleCnt="5">
        <dgm:presLayoutVars>
          <dgm:bulletEnabled val="1"/>
        </dgm:presLayoutVars>
      </dgm:prSet>
      <dgm:spPr/>
    </dgm:pt>
    <dgm:pt modelId="{E055F8A0-6953-4BC0-AE82-BCFAB2C65AA0}" type="pres">
      <dgm:prSet presAssocID="{3C2B19B7-7EA3-441C-8621-1E15D3493728}" presName="FiveNodes_2_text" presStyleLbl="node1" presStyleIdx="4" presStyleCnt="5">
        <dgm:presLayoutVars>
          <dgm:bulletEnabled val="1"/>
        </dgm:presLayoutVars>
      </dgm:prSet>
      <dgm:spPr/>
    </dgm:pt>
    <dgm:pt modelId="{4DE09BF7-A831-4952-A5FA-388EE770920F}" type="pres">
      <dgm:prSet presAssocID="{3C2B19B7-7EA3-441C-8621-1E15D3493728}" presName="FiveNodes_3_text" presStyleLbl="node1" presStyleIdx="4" presStyleCnt="5">
        <dgm:presLayoutVars>
          <dgm:bulletEnabled val="1"/>
        </dgm:presLayoutVars>
      </dgm:prSet>
      <dgm:spPr/>
    </dgm:pt>
    <dgm:pt modelId="{DE8346A7-7CC0-4D3A-A0DA-52973A5BFF13}" type="pres">
      <dgm:prSet presAssocID="{3C2B19B7-7EA3-441C-8621-1E15D3493728}" presName="FiveNodes_4_text" presStyleLbl="node1" presStyleIdx="4" presStyleCnt="5">
        <dgm:presLayoutVars>
          <dgm:bulletEnabled val="1"/>
        </dgm:presLayoutVars>
      </dgm:prSet>
      <dgm:spPr/>
    </dgm:pt>
    <dgm:pt modelId="{84DCD419-2FD9-4F55-B27C-BD304669E95C}" type="pres">
      <dgm:prSet presAssocID="{3C2B19B7-7EA3-441C-8621-1E15D3493728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64098703-871D-4A68-944E-64A453DD726F}" type="presOf" srcId="{4EA715A8-F7FE-45C7-AE01-BE63F0F43C18}" destId="{05549FFD-BE61-4C09-904E-CAE68DA87270}" srcOrd="0" destOrd="0" presId="urn:microsoft.com/office/officeart/2005/8/layout/vProcess5"/>
    <dgm:cxn modelId="{580F4E1C-A4F4-47F6-8075-9BBE3D7AD33D}" type="presOf" srcId="{BBF7182B-ED99-4666-9725-D83C98F2E305}" destId="{E990982B-62A5-4DE5-B5DE-DEE90F7D1C0B}" srcOrd="0" destOrd="0" presId="urn:microsoft.com/office/officeart/2005/8/layout/vProcess5"/>
    <dgm:cxn modelId="{96D20D1F-E833-464E-AF40-6B70224B5DC0}" type="presOf" srcId="{3C2B19B7-7EA3-441C-8621-1E15D3493728}" destId="{2B7D070F-D61F-4AF8-B0C6-BCBDFD242326}" srcOrd="0" destOrd="0" presId="urn:microsoft.com/office/officeart/2005/8/layout/vProcess5"/>
    <dgm:cxn modelId="{3A90EF1F-FDC9-440E-BDFC-98E8ABDDD2E2}" srcId="{3C2B19B7-7EA3-441C-8621-1E15D3493728}" destId="{3D163ED3-DD23-44C4-ACCF-66BF7F6E230C}" srcOrd="0" destOrd="0" parTransId="{80A50E9D-402F-4BD2-9F77-6C4C39084CBB}" sibTransId="{E1BE1C85-EE8D-4369-900D-C761D5C4F0E3}"/>
    <dgm:cxn modelId="{7E0B0868-9040-4364-B170-BC7ABFC0CA62}" type="presOf" srcId="{B5B76088-0464-4C31-83A4-080516D20DD1}" destId="{73A4CA80-1856-4AB7-B940-8ED2DE9E3B36}" srcOrd="0" destOrd="0" presId="urn:microsoft.com/office/officeart/2005/8/layout/vProcess5"/>
    <dgm:cxn modelId="{BC1F074F-27E3-436E-A446-3571C7C1210C}" type="presOf" srcId="{4EA715A8-F7FE-45C7-AE01-BE63F0F43C18}" destId="{DE8346A7-7CC0-4D3A-A0DA-52973A5BFF13}" srcOrd="1" destOrd="0" presId="urn:microsoft.com/office/officeart/2005/8/layout/vProcess5"/>
    <dgm:cxn modelId="{439E3B4F-1CD3-4B7C-ABAF-6ABBD9E89A97}" srcId="{3C2B19B7-7EA3-441C-8621-1E15D3493728}" destId="{BBF7182B-ED99-4666-9725-D83C98F2E305}" srcOrd="4" destOrd="0" parTransId="{B9637478-4045-42D2-8FCC-2A3D1E430275}" sibTransId="{D9131454-11E9-47A1-B1F0-7F2ECE11ED50}"/>
    <dgm:cxn modelId="{23B80C7E-58D8-487F-9C17-595CA69F9261}" type="presOf" srcId="{3EA42FA1-8D67-4A6E-9DA5-FD445474FC28}" destId="{1E101230-EB38-4CE2-9AC5-35B1EFC0FBD5}" srcOrd="0" destOrd="0" presId="urn:microsoft.com/office/officeart/2005/8/layout/vProcess5"/>
    <dgm:cxn modelId="{83CFE48F-C7B6-490B-A121-035CA8CB7EB2}" type="presOf" srcId="{45A2B889-B52C-4608-89F2-2427C8402D7A}" destId="{C3FBE788-2087-4B4D-BE9E-A9CC06F1B466}" srcOrd="0" destOrd="0" presId="urn:microsoft.com/office/officeart/2005/8/layout/vProcess5"/>
    <dgm:cxn modelId="{61E79997-7D47-4C2F-8203-5024B8299121}" type="presOf" srcId="{3D163ED3-DD23-44C4-ACCF-66BF7F6E230C}" destId="{EAEDC959-B25B-443E-822A-BFA08BCAF477}" srcOrd="1" destOrd="0" presId="urn:microsoft.com/office/officeart/2005/8/layout/vProcess5"/>
    <dgm:cxn modelId="{4FA9099B-B154-4C77-9B6E-43513CA1C0B0}" type="presOf" srcId="{E1BE1C85-EE8D-4369-900D-C761D5C4F0E3}" destId="{50846531-3B2E-4968-B2E6-7F272A4CD92E}" srcOrd="0" destOrd="0" presId="urn:microsoft.com/office/officeart/2005/8/layout/vProcess5"/>
    <dgm:cxn modelId="{86E713A4-E5B2-4750-BF9B-868F6D8AB275}" type="presOf" srcId="{3EA42FA1-8D67-4A6E-9DA5-FD445474FC28}" destId="{E055F8A0-6953-4BC0-AE82-BCFAB2C65AA0}" srcOrd="1" destOrd="0" presId="urn:microsoft.com/office/officeart/2005/8/layout/vProcess5"/>
    <dgm:cxn modelId="{27A774B7-D4FD-4309-875A-716E1E1B41A1}" srcId="{3C2B19B7-7EA3-441C-8621-1E15D3493728}" destId="{B5B76088-0464-4C31-83A4-080516D20DD1}" srcOrd="2" destOrd="0" parTransId="{0FD90F18-539E-4ACC-9B3E-2C37B5C47960}" sibTransId="{40B5A22A-273D-4802-882A-CAFD863B567C}"/>
    <dgm:cxn modelId="{59CFC3BA-DF90-45F7-BAE5-4CD126097881}" srcId="{3C2B19B7-7EA3-441C-8621-1E15D3493728}" destId="{3EA42FA1-8D67-4A6E-9DA5-FD445474FC28}" srcOrd="1" destOrd="0" parTransId="{81AC4BCF-E508-44F9-B307-B9D5D3FCDF83}" sibTransId="{45A2B889-B52C-4608-89F2-2427C8402D7A}"/>
    <dgm:cxn modelId="{78E20CD1-CD54-4F3B-8E46-3C25A7A4DFA3}" type="presOf" srcId="{40B5A22A-273D-4802-882A-CAFD863B567C}" destId="{F0E92C7F-0F84-4B8E-A0CF-C92A0DE5B350}" srcOrd="0" destOrd="0" presId="urn:microsoft.com/office/officeart/2005/8/layout/vProcess5"/>
    <dgm:cxn modelId="{2B4E0ED2-59CA-44A0-8F62-383E9DDBB470}" type="presOf" srcId="{B5B76088-0464-4C31-83A4-080516D20DD1}" destId="{4DE09BF7-A831-4952-A5FA-388EE770920F}" srcOrd="1" destOrd="0" presId="urn:microsoft.com/office/officeart/2005/8/layout/vProcess5"/>
    <dgm:cxn modelId="{309B9DD6-AF46-4662-8673-40592724E7EC}" type="presOf" srcId="{BBF7182B-ED99-4666-9725-D83C98F2E305}" destId="{84DCD419-2FD9-4F55-B27C-BD304669E95C}" srcOrd="1" destOrd="0" presId="urn:microsoft.com/office/officeart/2005/8/layout/vProcess5"/>
    <dgm:cxn modelId="{688587DC-E153-4791-84BE-629C02583467}" type="presOf" srcId="{51228BB3-A1A2-43FB-B434-CBAF74B38BFB}" destId="{2300B145-BA19-4FE4-B284-D1C656E99BD7}" srcOrd="0" destOrd="0" presId="urn:microsoft.com/office/officeart/2005/8/layout/vProcess5"/>
    <dgm:cxn modelId="{BE0ED6E7-4A2E-4794-80D6-D02746267763}" srcId="{3C2B19B7-7EA3-441C-8621-1E15D3493728}" destId="{4EA715A8-F7FE-45C7-AE01-BE63F0F43C18}" srcOrd="3" destOrd="0" parTransId="{95B67D4E-D06A-4DBC-8E17-0D11C69D99A8}" sibTransId="{51228BB3-A1A2-43FB-B434-CBAF74B38BFB}"/>
    <dgm:cxn modelId="{2D591CF2-AD05-4B50-9184-AD731CB69BD2}" type="presOf" srcId="{3D163ED3-DD23-44C4-ACCF-66BF7F6E230C}" destId="{90EF9829-05A9-42E2-8A60-57581969E1CB}" srcOrd="0" destOrd="0" presId="urn:microsoft.com/office/officeart/2005/8/layout/vProcess5"/>
    <dgm:cxn modelId="{DC793999-18D6-4E96-9C46-FD2669012CCC}" type="presParOf" srcId="{2B7D070F-D61F-4AF8-B0C6-BCBDFD242326}" destId="{70C040FA-A4C5-4D7E-92E9-21B79A73A6DD}" srcOrd="0" destOrd="0" presId="urn:microsoft.com/office/officeart/2005/8/layout/vProcess5"/>
    <dgm:cxn modelId="{578EB509-331B-4430-91ED-AD44C6A947EA}" type="presParOf" srcId="{2B7D070F-D61F-4AF8-B0C6-BCBDFD242326}" destId="{90EF9829-05A9-42E2-8A60-57581969E1CB}" srcOrd="1" destOrd="0" presId="urn:microsoft.com/office/officeart/2005/8/layout/vProcess5"/>
    <dgm:cxn modelId="{7EBE113C-8CA7-4B5D-ABE4-6885D5B7EA6F}" type="presParOf" srcId="{2B7D070F-D61F-4AF8-B0C6-BCBDFD242326}" destId="{1E101230-EB38-4CE2-9AC5-35B1EFC0FBD5}" srcOrd="2" destOrd="0" presId="urn:microsoft.com/office/officeart/2005/8/layout/vProcess5"/>
    <dgm:cxn modelId="{5046DCBA-8D96-40C1-B903-A66910D08A49}" type="presParOf" srcId="{2B7D070F-D61F-4AF8-B0C6-BCBDFD242326}" destId="{73A4CA80-1856-4AB7-B940-8ED2DE9E3B36}" srcOrd="3" destOrd="0" presId="urn:microsoft.com/office/officeart/2005/8/layout/vProcess5"/>
    <dgm:cxn modelId="{4D66DFC7-1052-430B-BE84-0BDEF85577A0}" type="presParOf" srcId="{2B7D070F-D61F-4AF8-B0C6-BCBDFD242326}" destId="{05549FFD-BE61-4C09-904E-CAE68DA87270}" srcOrd="4" destOrd="0" presId="urn:microsoft.com/office/officeart/2005/8/layout/vProcess5"/>
    <dgm:cxn modelId="{2E099D97-9C5F-4C0B-9270-C4271F23C32A}" type="presParOf" srcId="{2B7D070F-D61F-4AF8-B0C6-BCBDFD242326}" destId="{E990982B-62A5-4DE5-B5DE-DEE90F7D1C0B}" srcOrd="5" destOrd="0" presId="urn:microsoft.com/office/officeart/2005/8/layout/vProcess5"/>
    <dgm:cxn modelId="{374CD61F-3CDF-4694-9FBE-F711AF87B3AA}" type="presParOf" srcId="{2B7D070F-D61F-4AF8-B0C6-BCBDFD242326}" destId="{50846531-3B2E-4968-B2E6-7F272A4CD92E}" srcOrd="6" destOrd="0" presId="urn:microsoft.com/office/officeart/2005/8/layout/vProcess5"/>
    <dgm:cxn modelId="{91BB9152-7A92-42E4-BB5A-106BCEB90216}" type="presParOf" srcId="{2B7D070F-D61F-4AF8-B0C6-BCBDFD242326}" destId="{C3FBE788-2087-4B4D-BE9E-A9CC06F1B466}" srcOrd="7" destOrd="0" presId="urn:microsoft.com/office/officeart/2005/8/layout/vProcess5"/>
    <dgm:cxn modelId="{54A4BC39-0757-43DC-A7FA-E380B36DDA5F}" type="presParOf" srcId="{2B7D070F-D61F-4AF8-B0C6-BCBDFD242326}" destId="{F0E92C7F-0F84-4B8E-A0CF-C92A0DE5B350}" srcOrd="8" destOrd="0" presId="urn:microsoft.com/office/officeart/2005/8/layout/vProcess5"/>
    <dgm:cxn modelId="{D7C88B54-D2B5-4B42-A245-57D97A99A7CD}" type="presParOf" srcId="{2B7D070F-D61F-4AF8-B0C6-BCBDFD242326}" destId="{2300B145-BA19-4FE4-B284-D1C656E99BD7}" srcOrd="9" destOrd="0" presId="urn:microsoft.com/office/officeart/2005/8/layout/vProcess5"/>
    <dgm:cxn modelId="{5CA6C398-EA3A-47BC-BFA3-880C0E10EF1C}" type="presParOf" srcId="{2B7D070F-D61F-4AF8-B0C6-BCBDFD242326}" destId="{EAEDC959-B25B-443E-822A-BFA08BCAF477}" srcOrd="10" destOrd="0" presId="urn:microsoft.com/office/officeart/2005/8/layout/vProcess5"/>
    <dgm:cxn modelId="{2AAEB315-C395-4248-A4AD-F94592DBFAAC}" type="presParOf" srcId="{2B7D070F-D61F-4AF8-B0C6-BCBDFD242326}" destId="{E055F8A0-6953-4BC0-AE82-BCFAB2C65AA0}" srcOrd="11" destOrd="0" presId="urn:microsoft.com/office/officeart/2005/8/layout/vProcess5"/>
    <dgm:cxn modelId="{76AE1754-FD48-4271-AB21-13771BF3C558}" type="presParOf" srcId="{2B7D070F-D61F-4AF8-B0C6-BCBDFD242326}" destId="{4DE09BF7-A831-4952-A5FA-388EE770920F}" srcOrd="12" destOrd="0" presId="urn:microsoft.com/office/officeart/2005/8/layout/vProcess5"/>
    <dgm:cxn modelId="{E990997A-E514-4185-8E05-5811FEBBC172}" type="presParOf" srcId="{2B7D070F-D61F-4AF8-B0C6-BCBDFD242326}" destId="{DE8346A7-7CC0-4D3A-A0DA-52973A5BFF13}" srcOrd="13" destOrd="0" presId="urn:microsoft.com/office/officeart/2005/8/layout/vProcess5"/>
    <dgm:cxn modelId="{8681E058-5BC3-4DDA-BAF5-0836D73B25AF}" type="presParOf" srcId="{2B7D070F-D61F-4AF8-B0C6-BCBDFD242326}" destId="{84DCD419-2FD9-4F55-B27C-BD304669E95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F9829-05A9-42E2-8A60-57581969E1CB}">
      <dsp:nvSpPr>
        <dsp:cNvPr id="0" name=""/>
        <dsp:cNvSpPr/>
      </dsp:nvSpPr>
      <dsp:spPr>
        <a:xfrm>
          <a:off x="0" y="0"/>
          <a:ext cx="8470178" cy="6287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PLAN RADA:</a:t>
          </a:r>
          <a:endParaRPr lang="en-US" sz="1600" kern="1200" dirty="0"/>
        </a:p>
      </dsp:txBody>
      <dsp:txXfrm>
        <a:off x="18415" y="18415"/>
        <a:ext cx="7718155" cy="591911"/>
      </dsp:txXfrm>
    </dsp:sp>
    <dsp:sp modelId="{1E101230-EB38-4CE2-9AC5-35B1EFC0FBD5}">
      <dsp:nvSpPr>
        <dsp:cNvPr id="0" name=""/>
        <dsp:cNvSpPr/>
      </dsp:nvSpPr>
      <dsp:spPr>
        <a:xfrm>
          <a:off x="632513" y="716066"/>
          <a:ext cx="8470178" cy="628741"/>
        </a:xfrm>
        <a:prstGeom prst="roundRect">
          <a:avLst>
            <a:gd name="adj" fmla="val 1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1. Pročitajte ponovo (NAGLAS) </a:t>
          </a:r>
          <a:r>
            <a:rPr lang="hr-HR" sz="1600" kern="1200" dirty="0" err="1"/>
            <a:t>cijelinu</a:t>
          </a:r>
          <a:r>
            <a:rPr lang="hr-HR" sz="1600" kern="1200" dirty="0"/>
            <a:t> NIZINSKI KRAJEVI RH – udžbenik, str. 72. – 81.</a:t>
          </a:r>
          <a:endParaRPr lang="en-US" sz="1600" kern="1200" dirty="0"/>
        </a:p>
      </dsp:txBody>
      <dsp:txXfrm>
        <a:off x="650928" y="734481"/>
        <a:ext cx="7392153" cy="591911"/>
      </dsp:txXfrm>
    </dsp:sp>
    <dsp:sp modelId="{73A4CA80-1856-4AB7-B940-8ED2DE9E3B36}">
      <dsp:nvSpPr>
        <dsp:cNvPr id="0" name=""/>
        <dsp:cNvSpPr/>
      </dsp:nvSpPr>
      <dsp:spPr>
        <a:xfrm>
          <a:off x="1265026" y="1432133"/>
          <a:ext cx="8470178" cy="628741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2. Poslije svake pojedine lekcije usmeno odgovori na pitanja ispod teksta.</a:t>
          </a:r>
          <a:endParaRPr lang="en-US" sz="1600" kern="1200"/>
        </a:p>
      </dsp:txBody>
      <dsp:txXfrm>
        <a:off x="1283441" y="1450548"/>
        <a:ext cx="7392153" cy="591911"/>
      </dsp:txXfrm>
    </dsp:sp>
    <dsp:sp modelId="{05549FFD-BE61-4C09-904E-CAE68DA87270}">
      <dsp:nvSpPr>
        <dsp:cNvPr id="0" name=""/>
        <dsp:cNvSpPr/>
      </dsp:nvSpPr>
      <dsp:spPr>
        <a:xfrm>
          <a:off x="1897540" y="2148199"/>
          <a:ext cx="8470178" cy="628741"/>
        </a:xfrm>
        <a:prstGeom prst="roundRect">
          <a:avLst>
            <a:gd name="adj" fmla="val 1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3. Provjerite je li vam radna bilježnica riješena od stranice 98. do stranice 110.</a:t>
          </a:r>
          <a:endParaRPr lang="en-US" sz="1600" kern="1200"/>
        </a:p>
      </dsp:txBody>
      <dsp:txXfrm>
        <a:off x="1915955" y="2166614"/>
        <a:ext cx="7392153" cy="591911"/>
      </dsp:txXfrm>
    </dsp:sp>
    <dsp:sp modelId="{E990982B-62A5-4DE5-B5DE-DEE90F7D1C0B}">
      <dsp:nvSpPr>
        <dsp:cNvPr id="0" name=""/>
        <dsp:cNvSpPr/>
      </dsp:nvSpPr>
      <dsp:spPr>
        <a:xfrm>
          <a:off x="2530053" y="2864266"/>
          <a:ext cx="8470178" cy="628741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DZ – Napravite umnu mapu na temu NIZINSKI KRAJEVI RH. Umnu mapu ću ocijeniti. Imate vremena do ponedjeljka. </a:t>
          </a:r>
          <a:endParaRPr lang="en-US" sz="1600" kern="1200"/>
        </a:p>
      </dsp:txBody>
      <dsp:txXfrm>
        <a:off x="2548468" y="2882681"/>
        <a:ext cx="7392153" cy="591911"/>
      </dsp:txXfrm>
    </dsp:sp>
    <dsp:sp modelId="{50846531-3B2E-4968-B2E6-7F272A4CD92E}">
      <dsp:nvSpPr>
        <dsp:cNvPr id="0" name=""/>
        <dsp:cNvSpPr/>
      </dsp:nvSpPr>
      <dsp:spPr>
        <a:xfrm>
          <a:off x="8061496" y="459330"/>
          <a:ext cx="408681" cy="408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153449" y="459330"/>
        <a:ext cx="224775" cy="307532"/>
      </dsp:txXfrm>
    </dsp:sp>
    <dsp:sp modelId="{C3FBE788-2087-4B4D-BE9E-A9CC06F1B466}">
      <dsp:nvSpPr>
        <dsp:cNvPr id="0" name=""/>
        <dsp:cNvSpPr/>
      </dsp:nvSpPr>
      <dsp:spPr>
        <a:xfrm>
          <a:off x="8694010" y="1175397"/>
          <a:ext cx="408681" cy="408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8785963" y="1175397"/>
        <a:ext cx="224775" cy="307532"/>
      </dsp:txXfrm>
    </dsp:sp>
    <dsp:sp modelId="{F0E92C7F-0F84-4B8E-A0CF-C92A0DE5B350}">
      <dsp:nvSpPr>
        <dsp:cNvPr id="0" name=""/>
        <dsp:cNvSpPr/>
      </dsp:nvSpPr>
      <dsp:spPr>
        <a:xfrm>
          <a:off x="9326523" y="1880984"/>
          <a:ext cx="408681" cy="408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9418476" y="1880984"/>
        <a:ext cx="224775" cy="307532"/>
      </dsp:txXfrm>
    </dsp:sp>
    <dsp:sp modelId="{2300B145-BA19-4FE4-B284-D1C656E99BD7}">
      <dsp:nvSpPr>
        <dsp:cNvPr id="0" name=""/>
        <dsp:cNvSpPr/>
      </dsp:nvSpPr>
      <dsp:spPr>
        <a:xfrm>
          <a:off x="9959036" y="2604037"/>
          <a:ext cx="408681" cy="4086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0050989" y="2604037"/>
        <a:ext cx="224775" cy="307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DBD924-4F22-4C9A-A5F5-7AB5EAB8F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B05F15E-E877-4C8D-9A93-59FB24816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F6B20FA-4B94-4644-8CBF-B86E3588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B79B11E-8A77-49E7-8F74-735FF25D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9CA791-D38F-4459-88B7-D0628DCE0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081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DD88CA-3D40-44E0-812F-54940CE9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F9FF490-07DF-4E2D-A64C-FD188D3995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1AE6866-92BF-48BF-8E7E-B3B038C42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EACCEF-F1E2-471F-A02F-0F9576A7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0EFD2B-43BA-465A-A28F-4E31B77A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870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E9704BE-EBEA-4FC9-8679-688AD6697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3031326-EB89-4A47-8052-F1316D2F10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2835A3B-391E-4AF4-AF71-FDA24CAF9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3482760-6502-4711-92E3-B9C51519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D8A5384-3157-4C8C-943B-C4B4F6F9E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6913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692906-2660-4FEE-A2B5-BB5765ED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886B6A-281C-4824-986C-7E1ED224B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0CC4D2-0BB8-449E-B7B8-1BF730D50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3E69F26-7BEB-4D00-A87F-D36A853CF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B0572FC-F8D2-496F-8714-85132F20B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45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7997EF-E6FD-4FEC-B0B0-357A0AD7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1C54C4B-4611-41ED-BC6E-A72DD1E44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C148C7A-0765-4BD4-B75F-8B653FDF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A4228B8-D8B8-478C-B3A6-7810C017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5B0BCAC-35DC-4C63-8DDC-C30808F01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341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B025CF-8A25-4DF2-86D2-E25F3651F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DA6E97-1A23-4A83-9390-45A65A6793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5CA818A-F5B2-4397-916C-D091D67BA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F6DFEEE-4042-4A7B-B3EC-8893958AA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8236FB9-DD0C-4B0A-B737-9EA17024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ED7C3BA-CE45-4CDF-ABE6-DE342C03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6634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2E9C39-34DA-45B2-9B0C-A1A3EDA2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442541F-9BED-4AC2-B506-175306DFFF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94BB9F-D193-4A3A-AC05-19DBD5DF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2FF92AB-1FAF-4211-B7D8-D43E6B4B09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F101A5F7-6888-460D-B2E1-6583A4BCF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8A31F5D-DA2B-4A0D-89B6-BE7A12F40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6F8DE1F3-2931-44C2-89AA-4303C5470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9A6F39B5-E058-4EBC-8839-B11BF11A2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426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6D401F-580D-47AB-98EB-A2822807B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8020F149-68A8-4D14-8DAB-F4801EFC0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AEC1EEF-3446-458C-9B44-A58B05962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D7EEBB7-CF4B-42A8-9DE4-CA7B906F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086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DD36B0BD-D5D0-4D84-955D-09E0E5AAE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AF1B095-E988-4EFB-8BC3-3931E398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4B0896E-AB1B-4734-BBF5-D3C1E6CB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8211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CDC4E0-E5DE-4FCF-8320-0FCBE6388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C6F95EA-051A-4D4B-B132-3F962448B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70CAB0-6135-4417-9710-8AEAEE895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A1D7B87B-9713-4C0C-9687-74B01CED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B1EFED4-6BC5-4C30-B8FA-591284880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4DC7F06-122F-4A71-92B4-C4565BB1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8178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C542F0-E6D7-4451-88A9-EFB6C68F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D0B9ED5-869F-4B7C-835A-F3EBB3C43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0DCF9E8-62E3-459E-A6CE-136F454B8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9DD1D39-C87E-496F-A3F4-CBCED27F2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B33CD42-A510-4CC0-B381-DFA307DB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A86128C-E757-4CDA-B19E-45B104E18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66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9D7943FA-2690-464D-89E6-5AAF0215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0BBE552-C1A5-4951-9E45-48718C528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1D1BAA4-F232-4309-A154-F26B88249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A986B-EEC6-4F81-A538-1712FF55CAAA}" type="datetimeFigureOut">
              <a:rPr lang="hr-HR" smtClean="0"/>
              <a:t>7.5.2020.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96E9EB2-9295-4567-A728-7CE5A7FFB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313DA-9BCA-44A3-A706-B828B1A43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E9B98-A9D2-4372-9BD4-CCA89ADB5A8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345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-0kCo-OL-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NLpfEDliV0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E31B16-9F50-49CE-9C19-671ACCA80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hr-HR" dirty="0"/>
              <a:t>8.5.2020.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ADF0959-A7CF-4CC8-8A19-8F06C0B2E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hr-HR" sz="2000"/>
              <a:t>4.b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856D7-0267-4BCE-BD6E-39975AA5F3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9" r="37766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3060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169AEF1C-618F-417B-B239-AC3AC6411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PLAN PLOČE:</a:t>
            </a:r>
          </a:p>
        </p:txBody>
      </p:sp>
      <p:graphicFrame>
        <p:nvGraphicFramePr>
          <p:cNvPr id="8" name="Rezervirano mjesto sadržaja 7">
            <a:extLst>
              <a:ext uri="{FF2B5EF4-FFF2-40B4-BE49-F238E27FC236}">
                <a16:creationId xmlns:a16="http://schemas.microsoft.com/office/drawing/2014/main" id="{D70BEA1D-0C5D-4F8A-A7A3-2E97522867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028419"/>
              </p:ext>
            </p:extLst>
          </p:nvPr>
        </p:nvGraphicFramePr>
        <p:xfrm>
          <a:off x="956603" y="1378634"/>
          <a:ext cx="10397196" cy="5138928"/>
        </p:xfrm>
        <a:graphic>
          <a:graphicData uri="http://schemas.openxmlformats.org/drawingml/2006/table">
            <a:tbl>
              <a:tblPr/>
              <a:tblGrid>
                <a:gridCol w="10397196">
                  <a:extLst>
                    <a:ext uri="{9D8B030D-6E8A-4147-A177-3AD203B41FA5}">
                      <a16:colId xmlns:a16="http://schemas.microsoft.com/office/drawing/2014/main" val="2640831450"/>
                    </a:ext>
                  </a:extLst>
                </a:gridCol>
              </a:tblGrid>
              <a:tr h="48955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Film </a:t>
                      </a:r>
                      <a:r>
                        <a:rPr lang="hr-HR" sz="1600" i="1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Crveni balon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(igrani film)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kern="5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Naslov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originala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en-US" sz="1600" i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Le </a:t>
                      </a:r>
                      <a:r>
                        <a:rPr lang="en-US" sz="1600" i="1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ballon</a:t>
                      </a:r>
                      <a:r>
                        <a:rPr lang="en-US" sz="1600" i="1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rouge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(franc.)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Godina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proizvodnje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1956.</a:t>
                      </a:r>
                      <a:endParaRPr lang="hr-HR" sz="16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rial M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Mjesto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radnje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Pariz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glavni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grad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Francuske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Vrijeme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radnje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nekoliko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godina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nakon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Drugoga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svjetskog</a:t>
                      </a: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Times New Roman" panose="02020603050405020304" pitchFamily="18" charset="0"/>
                          <a:cs typeface="Arial MT"/>
                        </a:rPr>
                        <a:t> rata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Glavni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lik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: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dječak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Pascal,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crveni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balon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Pascal: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tih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povučen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usamljen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željan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igre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kažnjen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školi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zbog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igre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balonom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),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miroljubiv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spretan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zamišljen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voli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maštati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…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elementi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nestvarnoga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balon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prati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dječaka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ima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osobnost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dječak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leti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nošen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balonima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BOJA: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prevladava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sivoplavičasta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koja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naglašava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usamljenost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dječaka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zgrade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ulica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odjeća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balon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žarkocrven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u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kontrastu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s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gradskim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sivilom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(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balon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je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jedini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prijatelj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veseli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Pascala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)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ZVUK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vrlo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malo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razgovora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film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pripovijeda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filmskim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jezikom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glazbom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zvukovima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/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šumovima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tišinom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bojom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glumom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…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TIŠINA u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filmu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također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je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zvuk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naglašava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tužan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trenutak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nestajanja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balona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u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vrlo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dugome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kadru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.</a:t>
                      </a:r>
                      <a:endParaRPr lang="hr-HR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Prevladavaju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dugi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kadrovi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kojima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autor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također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pripovijeda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–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potiče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na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razmišljanje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o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prijateljstvu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životu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nasilnome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ponašanju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djece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prema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onima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koji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su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drukčiji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različiti</a:t>
                      </a:r>
                      <a:r>
                        <a:rPr lang="en-US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PIOfficinaSans"/>
                        </a:rPr>
                        <a:t>.</a:t>
                      </a:r>
                      <a:endParaRPr lang="hr-HR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3975" marR="53975" marT="53975" marB="5397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098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890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25E2AA9-10C9-4A14-BEA3-064CD0131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076F371-EE61-49EA-AA2A-3582C3AC9B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863721" cy="4984915"/>
          </a:xfrm>
          <a:custGeom>
            <a:avLst/>
            <a:gdLst>
              <a:gd name="connsiteX0" fmla="*/ 0 w 5863721"/>
              <a:gd name="connsiteY0" fmla="*/ 0 h 4984915"/>
              <a:gd name="connsiteX1" fmla="*/ 5863721 w 5863721"/>
              <a:gd name="connsiteY1" fmla="*/ 0 h 4984915"/>
              <a:gd name="connsiteX2" fmla="*/ 5844576 w 5863721"/>
              <a:gd name="connsiteY2" fmla="*/ 326138 h 4984915"/>
              <a:gd name="connsiteX3" fmla="*/ 5796589 w 5863721"/>
              <a:gd name="connsiteY3" fmla="*/ 693884 h 4984915"/>
              <a:gd name="connsiteX4" fmla="*/ 148386 w 5863721"/>
              <a:gd name="connsiteY4" fmla="*/ 4951022 h 4984915"/>
              <a:gd name="connsiteX5" fmla="*/ 0 w 5863721"/>
              <a:gd name="connsiteY5" fmla="*/ 4930112 h 498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A14E76D-ECD0-4DD5-97D7-397267E9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1" y="365125"/>
            <a:ext cx="3405821" cy="31170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TJELESNI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196E56-C6D8-4A73-81BF-46B077464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219" y="994145"/>
            <a:ext cx="5156364" cy="48324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100" kern="1200" dirty="0" err="1">
                <a:latin typeface="+mn-lt"/>
                <a:ea typeface="+mn-ea"/>
                <a:cs typeface="+mn-cs"/>
              </a:rPr>
              <a:t>Započni</a:t>
            </a:r>
            <a:r>
              <a:rPr lang="en-US" sz="2100" kern="1200" dirty="0">
                <a:latin typeface="+mn-lt"/>
                <a:ea typeface="+mn-ea"/>
                <a:cs typeface="+mn-cs"/>
              </a:rPr>
              <a:t> dan </a:t>
            </a:r>
            <a:r>
              <a:rPr lang="en-US" sz="2100" kern="1200" dirty="0" err="1">
                <a:latin typeface="+mn-lt"/>
                <a:ea typeface="+mn-ea"/>
                <a:cs typeface="+mn-cs"/>
              </a:rPr>
              <a:t>vježbanjem</a:t>
            </a:r>
            <a:r>
              <a:rPr lang="en-US" sz="21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100" kern="1200" dirty="0" err="1">
                <a:latin typeface="+mn-lt"/>
                <a:ea typeface="+mn-ea"/>
                <a:cs typeface="+mn-cs"/>
              </a:rPr>
              <a:t>uz</a:t>
            </a:r>
            <a:r>
              <a:rPr lang="en-US" sz="2100" kern="1200" dirty="0">
                <a:latin typeface="+mn-lt"/>
                <a:ea typeface="+mn-ea"/>
                <a:cs typeface="+mn-cs"/>
              </a:rPr>
              <a:t> video</a:t>
            </a:r>
            <a:endParaRPr lang="hr-HR" sz="2100" kern="1200" dirty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100" kern="1200" dirty="0">
                <a:latin typeface="+mn-lt"/>
                <a:ea typeface="+mn-ea"/>
                <a:cs typeface="+mn-cs"/>
              </a:rPr>
              <a:t> </a:t>
            </a:r>
            <a:r>
              <a:rPr lang="en-US" sz="2100" kern="1200" dirty="0">
                <a:latin typeface="+mn-lt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TRENING ZA DJECU</a:t>
            </a:r>
            <a:endParaRPr lang="en-US" sz="210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607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14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04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A1BD3C-CF7B-4386-86B9-14A7455F0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39117"/>
            <a:ext cx="11003280" cy="1619890"/>
          </a:xfrm>
        </p:spPr>
        <p:txBody>
          <a:bodyPr anchor="ctr">
            <a:normAutofit/>
          </a:bodyPr>
          <a:lstStyle/>
          <a:p>
            <a:r>
              <a:rPr lang="hr-HR" sz="4200" dirty="0"/>
              <a:t>PRIRODA I DRUŠTVO</a:t>
            </a:r>
          </a:p>
        </p:txBody>
      </p:sp>
      <p:grpSp>
        <p:nvGrpSpPr>
          <p:cNvPr id="43" name="Group 18">
            <a:extLst>
              <a:ext uri="{FF2B5EF4-FFF2-40B4-BE49-F238E27FC236}">
                <a16:creationId xmlns:a16="http://schemas.microsoft.com/office/drawing/2014/main" id="{5B725D86-3DE6-4E0C-851E-E1DD45A55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484632"/>
            <a:ext cx="242107" cy="1340860"/>
            <a:chOff x="56167" y="2761488"/>
            <a:chExt cx="242107" cy="1340860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62CAEF33-636F-4036-BA69-CC3BF78EF2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2CF76BD1-5BDD-4678-B22A-5B8AA3AA8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ABE7D26F-5EBA-426E-AFD4-595BDB976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1C38FEF4-B27D-4FD4-A92F-06E9A93C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F628E95-8FC2-46E9-A49C-892578948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883796CB-BD1E-4C41-B439-1E68E41D9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2459FE16-46F6-4E64-995D-9DAE6A206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C2227DA-24BF-437C-867E-5BBD68241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53ADF932-1963-444E-9123-3739999A9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191AF4E7-7CE7-43B3-B7C2-1191242AF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6C3E0E02-B374-4D57-B3DE-4F82C0465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1D60AD3C-01C0-4142-858C-EBB4365DBC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1F127BCA-309A-448D-9D9E-F94C259AF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15E70E66-4DE0-4B7A-ACB4-CB5BD017D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479AB281-5F89-473E-B48F-7528329C27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D3B6C99C-8B14-479D-96E1-F0E8D1AFB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272CAA8A-0050-4E07-BC38-9189ACF1A9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59">
              <a:extLst>
                <a:ext uri="{FF2B5EF4-FFF2-40B4-BE49-F238E27FC236}">
                  <a16:creationId xmlns:a16="http://schemas.microsoft.com/office/drawing/2014/main" id="{809F8414-1980-430C-BD54-DD7126F51B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2">
              <a:extLst>
                <a:ext uri="{FF2B5EF4-FFF2-40B4-BE49-F238E27FC236}">
                  <a16:creationId xmlns:a16="http://schemas.microsoft.com/office/drawing/2014/main" id="{B74D5608-4AC7-4553-A124-AC41DCDD6D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9">
              <a:extLst>
                <a:ext uri="{FF2B5EF4-FFF2-40B4-BE49-F238E27FC236}">
                  <a16:creationId xmlns:a16="http://schemas.microsoft.com/office/drawing/2014/main" id="{4C045074-9A3D-4075-BE06-7CD4A6EFF9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D58DB85A-AD9A-4EF6-A990-D0B6984C5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454939"/>
              </p:ext>
            </p:extLst>
          </p:nvPr>
        </p:nvGraphicFramePr>
        <p:xfrm>
          <a:off x="594360" y="2724912"/>
          <a:ext cx="11000232" cy="3493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886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8C2393-3670-415F-AE33-821E648A4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4800" b="1" i="1" dirty="0">
                <a:solidFill>
                  <a:schemeClr val="accent1"/>
                </a:solidFill>
              </a:rPr>
              <a:t>HRVATSKI JEZIK - </a:t>
            </a:r>
            <a:br>
              <a:rPr lang="hr-HR" sz="4800" b="1" i="1" dirty="0">
                <a:solidFill>
                  <a:schemeClr val="accent1"/>
                </a:solidFill>
              </a:rPr>
            </a:br>
            <a:r>
              <a:rPr lang="hr-HR" sz="4800" b="1" i="1" dirty="0">
                <a:solidFill>
                  <a:schemeClr val="accent1"/>
                </a:solidFill>
              </a:rPr>
              <a:t>MEDIJSKA KULTURA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C6D7D83-F757-4BD6-92C1-04337C71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774350" cy="5985802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5600" dirty="0" err="1">
                <a:solidFill>
                  <a:schemeClr val="accent1"/>
                </a:solidFill>
              </a:rPr>
              <a:t>Nalov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originala</a:t>
            </a:r>
            <a:r>
              <a:rPr lang="en-US" sz="5600" dirty="0">
                <a:solidFill>
                  <a:schemeClr val="accent1"/>
                </a:solidFill>
              </a:rPr>
              <a:t>: LE BALLON ROUGE, 1956., </a:t>
            </a:r>
            <a:r>
              <a:rPr lang="en-US" sz="5600" dirty="0" err="1">
                <a:solidFill>
                  <a:schemeClr val="accent1"/>
                </a:solidFill>
              </a:rPr>
              <a:t>Francuska</a:t>
            </a:r>
            <a:endParaRPr lang="hr-HR" sz="5600" dirty="0">
              <a:solidFill>
                <a:schemeClr val="accent1"/>
              </a:solidFill>
            </a:endParaRPr>
          </a:p>
          <a:p>
            <a:r>
              <a:rPr lang="en-US" sz="5600" dirty="0" err="1">
                <a:solidFill>
                  <a:schemeClr val="accent1"/>
                </a:solidFill>
              </a:rPr>
              <a:t>Trajanje</a:t>
            </a:r>
            <a:r>
              <a:rPr lang="en-US" sz="5600" dirty="0">
                <a:solidFill>
                  <a:schemeClr val="accent1"/>
                </a:solidFill>
              </a:rPr>
              <a:t>: 34 min</a:t>
            </a:r>
            <a:endParaRPr lang="hr-HR" sz="5600" dirty="0">
              <a:solidFill>
                <a:schemeClr val="accent1"/>
              </a:solidFill>
            </a:endParaRPr>
          </a:p>
          <a:p>
            <a:pPr lvl="0"/>
            <a:r>
              <a:rPr lang="en-US" sz="5600" dirty="0">
                <a:solidFill>
                  <a:schemeClr val="accent1"/>
                </a:solidFill>
              </a:rPr>
              <a:t>Film u </a:t>
            </a:r>
            <a:r>
              <a:rPr lang="en-US" sz="5600" dirty="0" err="1">
                <a:solidFill>
                  <a:schemeClr val="accent1"/>
                </a:solidFill>
              </a:rPr>
              <a:t>boji</a:t>
            </a:r>
            <a:r>
              <a:rPr lang="en-US" sz="5600" dirty="0">
                <a:solidFill>
                  <a:schemeClr val="accent1"/>
                </a:solidFill>
              </a:rPr>
              <a:t>, </a:t>
            </a:r>
            <a:r>
              <a:rPr lang="en-US" sz="5600" dirty="0" err="1">
                <a:solidFill>
                  <a:schemeClr val="accent1"/>
                </a:solidFill>
              </a:rPr>
              <a:t>obiteljski</a:t>
            </a:r>
            <a:r>
              <a:rPr lang="en-US" sz="5600" dirty="0">
                <a:solidFill>
                  <a:schemeClr val="accent1"/>
                </a:solidFill>
              </a:rPr>
              <a:t> film s </a:t>
            </a:r>
            <a:r>
              <a:rPr lang="en-US" sz="5600" dirty="0" err="1">
                <a:solidFill>
                  <a:schemeClr val="accent1"/>
                </a:solidFill>
              </a:rPr>
              <a:t>elementima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fantastike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endParaRPr lang="hr-HR" sz="5600" dirty="0">
              <a:solidFill>
                <a:schemeClr val="accent1"/>
              </a:solidFill>
            </a:endParaRPr>
          </a:p>
          <a:p>
            <a:pPr lvl="0">
              <a:lnSpc>
                <a:spcPct val="170000"/>
              </a:lnSpc>
            </a:pPr>
            <a:r>
              <a:rPr lang="hr-HR" sz="5600" dirty="0">
                <a:solidFill>
                  <a:schemeClr val="accent1"/>
                </a:solidFill>
              </a:rPr>
              <a:t>Priča se događa u glavnome gradu Francuske, </a:t>
            </a:r>
            <a:r>
              <a:rPr lang="hr-HR" sz="5600" dirty="0" err="1">
                <a:solidFill>
                  <a:schemeClr val="accent1"/>
                </a:solidFill>
              </a:rPr>
              <a:t>ParIzu</a:t>
            </a:r>
            <a:r>
              <a:rPr lang="hr-HR" sz="5600" dirty="0">
                <a:solidFill>
                  <a:schemeClr val="accent1"/>
                </a:solidFill>
              </a:rPr>
              <a:t>, 50-ih godina prošloga stoljeća (u prošlosti, nekoliko godina nakon što je završio Drugi svjetski rat i kad je još uvijek vladala oskudica, živjelo se skromno).</a:t>
            </a:r>
          </a:p>
          <a:p>
            <a:pPr lvl="0">
              <a:lnSpc>
                <a:spcPct val="170000"/>
              </a:lnSpc>
            </a:pPr>
            <a:r>
              <a:rPr lang="en-US" sz="5600" i="1" dirty="0" err="1">
                <a:solidFill>
                  <a:schemeClr val="accent1"/>
                </a:solidFill>
              </a:rPr>
              <a:t>Crveni</a:t>
            </a:r>
            <a:r>
              <a:rPr lang="en-US" sz="5600" i="1" dirty="0">
                <a:solidFill>
                  <a:schemeClr val="accent1"/>
                </a:solidFill>
              </a:rPr>
              <a:t> </a:t>
            </a:r>
            <a:r>
              <a:rPr lang="en-US" sz="5600" i="1" dirty="0" err="1">
                <a:solidFill>
                  <a:schemeClr val="accent1"/>
                </a:solidFill>
              </a:rPr>
              <a:t>balon</a:t>
            </a:r>
            <a:r>
              <a:rPr lang="en-US" sz="5600" dirty="0">
                <a:solidFill>
                  <a:schemeClr val="accent1"/>
                </a:solidFill>
              </a:rPr>
              <a:t> je </a:t>
            </a:r>
            <a:r>
              <a:rPr lang="en-US" sz="5600" dirty="0" err="1">
                <a:solidFill>
                  <a:schemeClr val="accent1"/>
                </a:solidFill>
              </a:rPr>
              <a:t>priča</a:t>
            </a:r>
            <a:r>
              <a:rPr lang="en-US" sz="5600" dirty="0">
                <a:solidFill>
                  <a:schemeClr val="accent1"/>
                </a:solidFill>
              </a:rPr>
              <a:t> o </a:t>
            </a:r>
            <a:r>
              <a:rPr lang="en-US" sz="5600" dirty="0" err="1">
                <a:solidFill>
                  <a:schemeClr val="accent1"/>
                </a:solidFill>
              </a:rPr>
              <a:t>prijateljstvu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dječaka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crvenoga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balona</a:t>
            </a:r>
            <a:r>
              <a:rPr lang="en-US" sz="5600" dirty="0">
                <a:solidFill>
                  <a:schemeClr val="accent1"/>
                </a:solidFill>
              </a:rPr>
              <a:t>. U </a:t>
            </a:r>
            <a:r>
              <a:rPr lang="en-US" sz="5600" dirty="0" err="1">
                <a:solidFill>
                  <a:schemeClr val="accent1"/>
                </a:solidFill>
              </a:rPr>
              <a:t>ovome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neobičnom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filmu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balon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slijedi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dječaka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poput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vjernoga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psa.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Društvo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međutim</a:t>
            </a:r>
            <a:r>
              <a:rPr lang="en-US" sz="5600" dirty="0">
                <a:solidFill>
                  <a:schemeClr val="accent1"/>
                </a:solidFill>
              </a:rPr>
              <a:t> ne </a:t>
            </a:r>
            <a:r>
              <a:rPr lang="en-US" sz="5600" dirty="0" err="1">
                <a:solidFill>
                  <a:schemeClr val="accent1"/>
                </a:solidFill>
              </a:rPr>
              <a:t>prihvaća</a:t>
            </a:r>
            <a:r>
              <a:rPr lang="en-US" sz="5600" dirty="0">
                <a:solidFill>
                  <a:schemeClr val="accent1"/>
                </a:solidFill>
              </a:rPr>
              <a:t> to </a:t>
            </a:r>
            <a:r>
              <a:rPr lang="en-US" sz="5600" dirty="0" err="1">
                <a:solidFill>
                  <a:schemeClr val="accent1"/>
                </a:solidFill>
              </a:rPr>
              <a:t>neobično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prijateljstvo</a:t>
            </a:r>
            <a:r>
              <a:rPr lang="en-US" sz="5600" dirty="0">
                <a:solidFill>
                  <a:schemeClr val="accent1"/>
                </a:solidFill>
              </a:rPr>
              <a:t>. </a:t>
            </a:r>
            <a:r>
              <a:rPr lang="en-US" sz="5600" dirty="0" err="1">
                <a:solidFill>
                  <a:schemeClr val="accent1"/>
                </a:solidFill>
              </a:rPr>
              <a:t>Grupa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bezobzirnih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dječaka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pogađa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balon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praćkom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i</a:t>
            </a:r>
            <a:r>
              <a:rPr lang="en-US" sz="5600" dirty="0">
                <a:solidFill>
                  <a:schemeClr val="accent1"/>
                </a:solidFill>
              </a:rPr>
              <a:t> on </a:t>
            </a:r>
            <a:r>
              <a:rPr lang="hr-HR" sz="5600" dirty="0">
                <a:solidFill>
                  <a:schemeClr val="accent1"/>
                </a:solidFill>
              </a:rPr>
              <a:t>„</a:t>
            </a:r>
            <a:r>
              <a:rPr lang="en-US" sz="5600" dirty="0" err="1">
                <a:solidFill>
                  <a:schemeClr val="accent1"/>
                </a:solidFill>
              </a:rPr>
              <a:t>umire</a:t>
            </a:r>
            <a:r>
              <a:rPr lang="en-US" sz="5600" dirty="0">
                <a:solidFill>
                  <a:schemeClr val="accent1"/>
                </a:solidFill>
              </a:rPr>
              <a:t>”. U </a:t>
            </a:r>
            <a:r>
              <a:rPr lang="en-US" sz="5600" dirty="0" err="1">
                <a:solidFill>
                  <a:schemeClr val="accent1"/>
                </a:solidFill>
              </a:rPr>
              <a:t>znak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protesta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svi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gradski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baloni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dolaze</a:t>
            </a:r>
            <a:r>
              <a:rPr lang="en-US" sz="5600" dirty="0">
                <a:solidFill>
                  <a:schemeClr val="accent1"/>
                </a:solidFill>
              </a:rPr>
              <a:t> do </a:t>
            </a:r>
            <a:r>
              <a:rPr lang="en-US" sz="5600" dirty="0" err="1">
                <a:solidFill>
                  <a:schemeClr val="accent1"/>
                </a:solidFill>
              </a:rPr>
              <a:t>dječaka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odvode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ga</a:t>
            </a:r>
            <a:r>
              <a:rPr lang="en-US" sz="5600" dirty="0">
                <a:solidFill>
                  <a:schemeClr val="accent1"/>
                </a:solidFill>
              </a:rPr>
              <a:t> u </a:t>
            </a:r>
            <a:r>
              <a:rPr lang="en-US" sz="5600" dirty="0" err="1">
                <a:solidFill>
                  <a:schemeClr val="accent1"/>
                </a:solidFill>
              </a:rPr>
              <a:t>visine</a:t>
            </a:r>
            <a:r>
              <a:rPr lang="en-US" sz="5600" dirty="0">
                <a:solidFill>
                  <a:schemeClr val="accent1"/>
                </a:solidFill>
              </a:rPr>
              <a:t>.</a:t>
            </a:r>
            <a:r>
              <a:rPr lang="hr-HR" sz="5600" dirty="0">
                <a:solidFill>
                  <a:schemeClr val="accent1"/>
                </a:solidFill>
              </a:rPr>
              <a:t> </a:t>
            </a:r>
          </a:p>
          <a:p>
            <a:pPr lvl="0">
              <a:lnSpc>
                <a:spcPct val="170000"/>
              </a:lnSpc>
            </a:pPr>
            <a:r>
              <a:rPr lang="en-US" sz="5600" dirty="0" err="1">
                <a:solidFill>
                  <a:schemeClr val="accent1"/>
                </a:solidFill>
              </a:rPr>
              <a:t>Među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ostalim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nagradama</a:t>
            </a:r>
            <a:r>
              <a:rPr lang="en-US" sz="5600" dirty="0">
                <a:solidFill>
                  <a:schemeClr val="accent1"/>
                </a:solidFill>
              </a:rPr>
              <a:t> film je </a:t>
            </a:r>
            <a:r>
              <a:rPr lang="en-US" sz="5600" dirty="0" err="1">
                <a:solidFill>
                  <a:schemeClr val="accent1"/>
                </a:solidFill>
              </a:rPr>
              <a:t>osvojio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nagradu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i="1" dirty="0" err="1">
                <a:solidFill>
                  <a:schemeClr val="accent1"/>
                </a:solidFill>
              </a:rPr>
              <a:t>Zlatna</a:t>
            </a:r>
            <a:r>
              <a:rPr lang="en-US" sz="5600" i="1" dirty="0">
                <a:solidFill>
                  <a:schemeClr val="accent1"/>
                </a:solidFill>
              </a:rPr>
              <a:t> </a:t>
            </a:r>
            <a:r>
              <a:rPr lang="en-US" sz="5600" i="1" dirty="0" err="1">
                <a:solidFill>
                  <a:schemeClr val="accent1"/>
                </a:solidFill>
              </a:rPr>
              <a:t>palma</a:t>
            </a:r>
            <a:r>
              <a:rPr lang="en-US" sz="5600" dirty="0">
                <a:solidFill>
                  <a:schemeClr val="accent1"/>
                </a:solidFill>
              </a:rPr>
              <a:t> za </a:t>
            </a:r>
            <a:r>
              <a:rPr lang="en-US" sz="5600" dirty="0" err="1">
                <a:solidFill>
                  <a:schemeClr val="accent1"/>
                </a:solidFill>
              </a:rPr>
              <a:t>najbolji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kratkometražni</a:t>
            </a:r>
            <a:r>
              <a:rPr lang="en-US" sz="5600" dirty="0">
                <a:solidFill>
                  <a:schemeClr val="accent1"/>
                </a:solidFill>
              </a:rPr>
              <a:t> film </a:t>
            </a:r>
            <a:r>
              <a:rPr lang="en-US" sz="5600" dirty="0" err="1">
                <a:solidFill>
                  <a:schemeClr val="accent1"/>
                </a:solidFill>
              </a:rPr>
              <a:t>na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Filmskome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festivalu</a:t>
            </a:r>
            <a:r>
              <a:rPr lang="en-US" sz="5600" dirty="0">
                <a:solidFill>
                  <a:schemeClr val="accent1"/>
                </a:solidFill>
              </a:rPr>
              <a:t> u </a:t>
            </a:r>
            <a:r>
              <a:rPr lang="en-US" sz="5600" dirty="0" err="1">
                <a:solidFill>
                  <a:schemeClr val="accent1"/>
                </a:solidFill>
              </a:rPr>
              <a:t>Cannesu</a:t>
            </a:r>
            <a:r>
              <a:rPr lang="en-US" sz="5600" dirty="0">
                <a:solidFill>
                  <a:schemeClr val="accent1"/>
                </a:solidFill>
              </a:rPr>
              <a:t> 1956. </a:t>
            </a:r>
            <a:r>
              <a:rPr lang="en-US" sz="5600" dirty="0" err="1">
                <a:solidFill>
                  <a:schemeClr val="accent1"/>
                </a:solidFill>
              </a:rPr>
              <a:t>te</a:t>
            </a:r>
            <a:r>
              <a:rPr lang="en-US" sz="5600" dirty="0">
                <a:solidFill>
                  <a:schemeClr val="accent1"/>
                </a:solidFill>
              </a:rPr>
              <a:t> Oscar za </a:t>
            </a:r>
            <a:r>
              <a:rPr lang="en-US" sz="5600" dirty="0" err="1">
                <a:solidFill>
                  <a:schemeClr val="accent1"/>
                </a:solidFill>
              </a:rPr>
              <a:t>najbolji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scenarij</a:t>
            </a:r>
            <a:r>
              <a:rPr lang="en-US" sz="5600" dirty="0">
                <a:solidFill>
                  <a:schemeClr val="accent1"/>
                </a:solidFill>
              </a:rPr>
              <a:t> 1957., </a:t>
            </a:r>
            <a:r>
              <a:rPr lang="en-US" sz="5600" dirty="0" err="1">
                <a:solidFill>
                  <a:schemeClr val="accent1"/>
                </a:solidFill>
              </a:rPr>
              <a:t>unatoč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tomu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što</a:t>
            </a:r>
            <a:r>
              <a:rPr lang="en-US" sz="5600" dirty="0">
                <a:solidFill>
                  <a:schemeClr val="accent1"/>
                </a:solidFill>
              </a:rPr>
              <a:t> je u </a:t>
            </a:r>
            <a:r>
              <a:rPr lang="en-US" sz="5600" dirty="0" err="1">
                <a:solidFill>
                  <a:schemeClr val="accent1"/>
                </a:solidFill>
              </a:rPr>
              <a:t>cijelome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filmu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progovoreno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samo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nekoliko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riječi</a:t>
            </a:r>
            <a:r>
              <a:rPr lang="en-US" sz="5600" dirty="0">
                <a:solidFill>
                  <a:schemeClr val="accent1"/>
                </a:solidFill>
              </a:rPr>
              <a:t>.</a:t>
            </a:r>
            <a:endParaRPr lang="hr-HR" sz="5600" dirty="0">
              <a:solidFill>
                <a:schemeClr val="accent1"/>
              </a:solidFill>
            </a:endParaRPr>
          </a:p>
          <a:p>
            <a:pPr lvl="0">
              <a:lnSpc>
                <a:spcPct val="170000"/>
              </a:lnSpc>
            </a:pPr>
            <a:r>
              <a:rPr lang="en-US" sz="5600" dirty="0" err="1">
                <a:solidFill>
                  <a:schemeClr val="accent1"/>
                </a:solidFill>
              </a:rPr>
              <a:t>Godine</a:t>
            </a:r>
            <a:r>
              <a:rPr lang="en-US" sz="5600" dirty="0">
                <a:solidFill>
                  <a:schemeClr val="accent1"/>
                </a:solidFill>
              </a:rPr>
              <a:t> 2007. </a:t>
            </a:r>
            <a:r>
              <a:rPr lang="en-US" sz="5600" dirty="0" err="1">
                <a:solidFill>
                  <a:schemeClr val="accent1"/>
                </a:solidFill>
              </a:rPr>
              <a:t>snimljen</a:t>
            </a:r>
            <a:r>
              <a:rPr lang="en-US" sz="5600" dirty="0">
                <a:solidFill>
                  <a:schemeClr val="accent1"/>
                </a:solidFill>
              </a:rPr>
              <a:t> je </a:t>
            </a:r>
            <a:r>
              <a:rPr lang="en-US" sz="5600" dirty="0" err="1">
                <a:solidFill>
                  <a:schemeClr val="accent1"/>
                </a:solidFill>
              </a:rPr>
              <a:t>također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francuski</a:t>
            </a:r>
            <a:r>
              <a:rPr lang="en-US" sz="5600" dirty="0">
                <a:solidFill>
                  <a:schemeClr val="accent1"/>
                </a:solidFill>
              </a:rPr>
              <a:t> film </a:t>
            </a:r>
            <a:r>
              <a:rPr lang="en-US" sz="5600" i="1" dirty="0" err="1">
                <a:solidFill>
                  <a:schemeClr val="accent1"/>
                </a:solidFill>
              </a:rPr>
              <a:t>Putovanje</a:t>
            </a:r>
            <a:r>
              <a:rPr lang="en-US" sz="5600" i="1" dirty="0">
                <a:solidFill>
                  <a:schemeClr val="accent1"/>
                </a:solidFill>
              </a:rPr>
              <a:t> </a:t>
            </a:r>
            <a:r>
              <a:rPr lang="en-US" sz="5600" i="1" dirty="0" err="1">
                <a:solidFill>
                  <a:schemeClr val="accent1"/>
                </a:solidFill>
              </a:rPr>
              <a:t>crvenoga</a:t>
            </a:r>
            <a:r>
              <a:rPr lang="en-US" sz="5600" i="1" dirty="0">
                <a:solidFill>
                  <a:schemeClr val="accent1"/>
                </a:solidFill>
              </a:rPr>
              <a:t> </a:t>
            </a:r>
            <a:r>
              <a:rPr lang="en-US" sz="5600" i="1" dirty="0" err="1">
                <a:solidFill>
                  <a:schemeClr val="accent1"/>
                </a:solidFill>
              </a:rPr>
              <a:t>balona</a:t>
            </a:r>
            <a:r>
              <a:rPr lang="en-US" sz="5600" dirty="0">
                <a:solidFill>
                  <a:schemeClr val="accent1"/>
                </a:solidFill>
              </a:rPr>
              <a:t> (</a:t>
            </a:r>
            <a:r>
              <a:rPr lang="en-US" sz="5600" i="1" dirty="0">
                <a:solidFill>
                  <a:schemeClr val="accent1"/>
                </a:solidFill>
              </a:rPr>
              <a:t>Le voyage du </a:t>
            </a:r>
            <a:r>
              <a:rPr lang="en-US" sz="5600" i="1" dirty="0" err="1">
                <a:solidFill>
                  <a:schemeClr val="accent1"/>
                </a:solidFill>
              </a:rPr>
              <a:t>ballon</a:t>
            </a:r>
            <a:r>
              <a:rPr lang="en-US" sz="5600" i="1" dirty="0">
                <a:solidFill>
                  <a:schemeClr val="accent1"/>
                </a:solidFill>
              </a:rPr>
              <a:t> rouge</a:t>
            </a:r>
            <a:r>
              <a:rPr lang="en-US" sz="5600" dirty="0">
                <a:solidFill>
                  <a:schemeClr val="accent1"/>
                </a:solidFill>
              </a:rPr>
              <a:t>) o </a:t>
            </a:r>
            <a:r>
              <a:rPr lang="en-US" sz="5600" dirty="0" err="1">
                <a:solidFill>
                  <a:schemeClr val="accent1"/>
                </a:solidFill>
              </a:rPr>
              <a:t>dječaku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Simonu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i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njegovoj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zaposlenoj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majci</a:t>
            </a:r>
            <a:r>
              <a:rPr lang="en-US" sz="5600" dirty="0">
                <a:solidFill>
                  <a:schemeClr val="accent1"/>
                </a:solidFill>
              </a:rPr>
              <a:t>, </a:t>
            </a:r>
            <a:r>
              <a:rPr lang="en-US" sz="5600" dirty="0" err="1">
                <a:solidFill>
                  <a:schemeClr val="accent1"/>
                </a:solidFill>
              </a:rPr>
              <a:t>koji</a:t>
            </a:r>
            <a:r>
              <a:rPr lang="en-US" sz="5600" dirty="0">
                <a:solidFill>
                  <a:schemeClr val="accent1"/>
                </a:solidFill>
              </a:rPr>
              <a:t> je </a:t>
            </a:r>
            <a:r>
              <a:rPr lang="en-US" sz="5600" dirty="0" err="1">
                <a:solidFill>
                  <a:schemeClr val="accent1"/>
                </a:solidFill>
              </a:rPr>
              <a:t>inspiriran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kultnim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filmom</a:t>
            </a:r>
            <a:r>
              <a:rPr lang="en-US" sz="5600" dirty="0">
                <a:solidFill>
                  <a:schemeClr val="accent1"/>
                </a:solidFill>
              </a:rPr>
              <a:t> </a:t>
            </a:r>
            <a:r>
              <a:rPr lang="en-US" sz="5600" i="1" dirty="0" err="1">
                <a:solidFill>
                  <a:schemeClr val="accent1"/>
                </a:solidFill>
              </a:rPr>
              <a:t>Crveni</a:t>
            </a:r>
            <a:r>
              <a:rPr lang="en-US" sz="5600" i="1" dirty="0">
                <a:solidFill>
                  <a:schemeClr val="accent1"/>
                </a:solidFill>
              </a:rPr>
              <a:t> </a:t>
            </a:r>
            <a:r>
              <a:rPr lang="en-US" sz="5600" i="1" dirty="0" err="1">
                <a:solidFill>
                  <a:schemeClr val="accent1"/>
                </a:solidFill>
              </a:rPr>
              <a:t>balon</a:t>
            </a:r>
            <a:r>
              <a:rPr lang="en-US" sz="5600" i="1" dirty="0">
                <a:solidFill>
                  <a:schemeClr val="accent1"/>
                </a:solidFill>
              </a:rPr>
              <a:t> </a:t>
            </a:r>
            <a:r>
              <a:rPr lang="en-US" sz="5600" dirty="0" err="1">
                <a:solidFill>
                  <a:schemeClr val="accent1"/>
                </a:solidFill>
              </a:rPr>
              <a:t>iz</a:t>
            </a:r>
            <a:r>
              <a:rPr lang="en-US" sz="5600" dirty="0">
                <a:solidFill>
                  <a:schemeClr val="accent1"/>
                </a:solidFill>
              </a:rPr>
              <a:t> 1956. god.</a:t>
            </a:r>
            <a:endParaRPr lang="hr-HR" sz="5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5A536BA-48A1-4FE0-8896-1FF56AD5DCA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lvl="0"/>
            <a:endParaRPr lang="hr-HR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2400" dirty="0"/>
              <a:t>Prije nego što započnete gledanje pročitajte nešto o filmu Crveni balon.</a:t>
            </a:r>
          </a:p>
          <a:p>
            <a:endParaRPr lang="hr-H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/>
              <a:t>Sad se ugodno smjestite i pogledajte igrani film </a:t>
            </a:r>
            <a:r>
              <a:rPr lang="hr-HR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CRVENI BALON</a:t>
            </a:r>
            <a:r>
              <a:rPr lang="hr-HR" sz="2400" dirty="0"/>
              <a:t> o dječaku Pascalu.</a:t>
            </a:r>
          </a:p>
          <a:p>
            <a:endParaRPr lang="hr-HR" sz="24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442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A583C23E-54F4-4F8B-AE20-F8810F1E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NAKON GLEDANJA FILMA…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B5DA4FE-02D1-4FB4-82A0-90B968F1A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00633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Kamo</a:t>
            </a:r>
            <a:r>
              <a:rPr lang="en-US" sz="1800" dirty="0"/>
              <a:t> Pascal mora </a:t>
            </a:r>
            <a:r>
              <a:rPr lang="en-US" sz="1800" dirty="0" err="1"/>
              <a:t>poći</a:t>
            </a:r>
            <a:r>
              <a:rPr lang="en-US" sz="1800" dirty="0"/>
              <a:t>, a </a:t>
            </a:r>
            <a:r>
              <a:rPr lang="en-US" sz="1800" dirty="0" err="1"/>
              <a:t>balon</a:t>
            </a:r>
            <a:r>
              <a:rPr lang="en-US" sz="1800" dirty="0"/>
              <a:t> ne </a:t>
            </a:r>
            <a:r>
              <a:rPr lang="en-US" sz="1800" dirty="0" err="1"/>
              <a:t>smije</a:t>
            </a:r>
            <a:r>
              <a:rPr lang="en-US" sz="1800" dirty="0"/>
              <a:t>? </a:t>
            </a:r>
            <a:r>
              <a:rPr lang="en-US" sz="1800" dirty="0" err="1"/>
              <a:t>Biste</a:t>
            </a:r>
            <a:r>
              <a:rPr lang="en-US" sz="1800" dirty="0"/>
              <a:t> li u </a:t>
            </a:r>
            <a:r>
              <a:rPr lang="en-US" sz="1800" dirty="0" err="1"/>
              <a:t>današnjoj</a:t>
            </a:r>
            <a:r>
              <a:rPr lang="en-US" sz="1800" dirty="0"/>
              <a:t> </a:t>
            </a:r>
            <a:r>
              <a:rPr lang="en-US" sz="1800" dirty="0" err="1"/>
              <a:t>školi</a:t>
            </a:r>
            <a:r>
              <a:rPr lang="en-US" sz="1800" dirty="0"/>
              <a:t> </a:t>
            </a:r>
            <a:r>
              <a:rPr lang="en-US" sz="1800" dirty="0" err="1"/>
              <a:t>morali</a:t>
            </a:r>
            <a:r>
              <a:rPr lang="en-US" sz="1800" dirty="0"/>
              <a:t> </a:t>
            </a:r>
            <a:r>
              <a:rPr lang="en-US" sz="1800" dirty="0" err="1"/>
              <a:t>ostaviti</a:t>
            </a:r>
            <a:r>
              <a:rPr lang="en-US" sz="1800" dirty="0"/>
              <a:t> </a:t>
            </a:r>
            <a:r>
              <a:rPr lang="en-US" sz="1800" dirty="0" err="1"/>
              <a:t>balon</a:t>
            </a:r>
            <a:r>
              <a:rPr lang="en-US" sz="1800" dirty="0"/>
              <a:t> </a:t>
            </a:r>
            <a:r>
              <a:rPr lang="en-US" sz="1800" dirty="0" err="1"/>
              <a:t>pred</a:t>
            </a:r>
            <a:r>
              <a:rPr lang="en-US" sz="1800" dirty="0"/>
              <a:t> </a:t>
            </a:r>
            <a:r>
              <a:rPr lang="en-US" sz="1800" dirty="0" err="1"/>
              <a:t>vratima</a:t>
            </a:r>
            <a:r>
              <a:rPr lang="en-US" sz="1800" dirty="0"/>
              <a:t>?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biste</a:t>
            </a:r>
            <a:r>
              <a:rPr lang="en-US" sz="1800" dirty="0"/>
              <a:t> </a:t>
            </a:r>
            <a:r>
              <a:rPr lang="en-US" sz="1800" dirty="0" err="1"/>
              <a:t>postupili</a:t>
            </a:r>
            <a:r>
              <a:rPr lang="en-US" sz="1800" dirty="0"/>
              <a:t> da </a:t>
            </a:r>
            <a:r>
              <a:rPr lang="en-US" sz="1800" dirty="0" err="1"/>
              <a:t>ste</a:t>
            </a:r>
            <a:r>
              <a:rPr lang="en-US" sz="1800" dirty="0"/>
              <a:t> u </a:t>
            </a:r>
            <a:r>
              <a:rPr lang="en-US" sz="1800" dirty="0" err="1"/>
              <a:t>situaciji</a:t>
            </a:r>
            <a:r>
              <a:rPr lang="en-US" sz="1800" dirty="0"/>
              <a:t> u </a:t>
            </a:r>
            <a:r>
              <a:rPr lang="en-US" sz="1800" dirty="0" err="1"/>
              <a:t>kojoj</a:t>
            </a:r>
            <a:r>
              <a:rPr lang="en-US" sz="1800" dirty="0"/>
              <a:t> je Pascal – </a:t>
            </a:r>
            <a:r>
              <a:rPr lang="en-US" sz="1800" dirty="0" err="1"/>
              <a:t>morate</a:t>
            </a:r>
            <a:r>
              <a:rPr lang="en-US" sz="1800" dirty="0"/>
              <a:t> u </a:t>
            </a:r>
            <a:r>
              <a:rPr lang="en-US" sz="1800" dirty="0" err="1"/>
              <a:t>školu</a:t>
            </a:r>
            <a:r>
              <a:rPr lang="en-US" sz="1800" dirty="0"/>
              <a:t>, a </a:t>
            </a:r>
            <a:r>
              <a:rPr lang="en-US" sz="1800" dirty="0" err="1"/>
              <a:t>čudesan</a:t>
            </a:r>
            <a:r>
              <a:rPr lang="en-US" sz="1800" dirty="0"/>
              <a:t> </a:t>
            </a:r>
            <a:r>
              <a:rPr lang="en-US" sz="1800" dirty="0" err="1"/>
              <a:t>balon</a:t>
            </a:r>
            <a:r>
              <a:rPr lang="en-US" sz="1800" dirty="0"/>
              <a:t> s </a:t>
            </a:r>
            <a:r>
              <a:rPr lang="en-US" sz="1800" dirty="0" err="1"/>
              <a:t>kojim</a:t>
            </a:r>
            <a:r>
              <a:rPr lang="en-US" sz="1800" dirty="0"/>
              <a:t> </a:t>
            </a:r>
            <a:r>
              <a:rPr lang="en-US" sz="1800" dirty="0" err="1"/>
              <a:t>dijelite</a:t>
            </a:r>
            <a:r>
              <a:rPr lang="en-US" sz="1800" dirty="0"/>
              <a:t> </a:t>
            </a:r>
            <a:r>
              <a:rPr lang="en-US" sz="1800" dirty="0" err="1"/>
              <a:t>prijateljstvo</a:t>
            </a:r>
            <a:r>
              <a:rPr lang="en-US" sz="1800" dirty="0"/>
              <a:t> vas </a:t>
            </a:r>
            <a:r>
              <a:rPr lang="en-US" sz="1800" dirty="0" err="1"/>
              <a:t>prati</a:t>
            </a:r>
            <a:r>
              <a:rPr lang="en-US" sz="1800" dirty="0"/>
              <a:t>? </a:t>
            </a:r>
            <a:r>
              <a:rPr lang="en-US" sz="1800" dirty="0" err="1"/>
              <a:t>Biste</a:t>
            </a:r>
            <a:r>
              <a:rPr lang="en-US" sz="1800" dirty="0"/>
              <a:t> li </a:t>
            </a:r>
            <a:r>
              <a:rPr lang="en-US" sz="1800" dirty="0" err="1"/>
              <a:t>rekli</a:t>
            </a:r>
            <a:r>
              <a:rPr lang="en-US" sz="1800" dirty="0"/>
              <a:t> </a:t>
            </a:r>
            <a:r>
              <a:rPr lang="en-US" sz="1800" dirty="0" err="1"/>
              <a:t>učiteljici</a:t>
            </a:r>
            <a:r>
              <a:rPr lang="en-US" sz="1800" dirty="0"/>
              <a:t>/</a:t>
            </a:r>
            <a:r>
              <a:rPr lang="en-US" sz="1800" dirty="0" err="1"/>
              <a:t>učitelju</a:t>
            </a:r>
            <a:r>
              <a:rPr lang="en-US" sz="1800" dirty="0"/>
              <a:t>? </a:t>
            </a:r>
            <a:r>
              <a:rPr lang="en-US" sz="1800" dirty="0" err="1"/>
              <a:t>Kako</a:t>
            </a:r>
            <a:r>
              <a:rPr lang="en-US" sz="1800" dirty="0"/>
              <a:t> bi </a:t>
            </a:r>
            <a:r>
              <a:rPr lang="en-US" sz="1800" dirty="0" err="1"/>
              <a:t>reagirala</a:t>
            </a:r>
            <a:r>
              <a:rPr lang="en-US" sz="1800" dirty="0"/>
              <a:t> </a:t>
            </a:r>
            <a:r>
              <a:rPr lang="en-US" sz="1800" dirty="0" err="1"/>
              <a:t>ona</a:t>
            </a:r>
            <a:r>
              <a:rPr lang="en-US" sz="1800" dirty="0"/>
              <a:t>/on, a </a:t>
            </a: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prijatelji</a:t>
            </a:r>
            <a:r>
              <a:rPr lang="en-US" sz="1800" dirty="0"/>
              <a:t>? </a:t>
            </a:r>
            <a:r>
              <a:rPr lang="en-US" sz="1800" dirty="0" err="1"/>
              <a:t>Zašto</a:t>
            </a:r>
            <a:r>
              <a:rPr lang="en-US" sz="1800" dirty="0"/>
              <a:t> Pascal to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mogao</a:t>
            </a:r>
            <a:r>
              <a:rPr lang="en-US" sz="1800" dirty="0"/>
              <a:t>?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Kakva</a:t>
            </a:r>
            <a:r>
              <a:rPr lang="en-US" sz="1800" dirty="0"/>
              <a:t> je </a:t>
            </a:r>
            <a:r>
              <a:rPr lang="en-US" sz="1800" dirty="0" err="1"/>
              <a:t>škola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nekada</a:t>
            </a:r>
            <a:r>
              <a:rPr lang="en-US" sz="1800" dirty="0"/>
              <a:t>? Po </a:t>
            </a:r>
            <a:r>
              <a:rPr lang="en-US" sz="1800" dirty="0" err="1"/>
              <a:t>čemu</a:t>
            </a:r>
            <a:r>
              <a:rPr lang="en-US" sz="1800" dirty="0"/>
              <a:t> </a:t>
            </a:r>
            <a:r>
              <a:rPr lang="en-US" sz="1800" dirty="0" err="1"/>
              <a:t>zaključuješ</a:t>
            </a:r>
            <a:r>
              <a:rPr lang="en-US" sz="1800" dirty="0"/>
              <a:t> da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nekada</a:t>
            </a:r>
            <a:r>
              <a:rPr lang="en-US" sz="1800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stroža</a:t>
            </a:r>
            <a:r>
              <a:rPr lang="en-US" sz="1800" dirty="0"/>
              <a:t> </a:t>
            </a:r>
            <a:r>
              <a:rPr lang="en-US" sz="1800" dirty="0" err="1"/>
              <a:t>pravila</a:t>
            </a:r>
            <a:r>
              <a:rPr lang="en-US" sz="1800" dirty="0"/>
              <a:t> u </a:t>
            </a:r>
            <a:r>
              <a:rPr lang="en-US" sz="1800" dirty="0" err="1"/>
              <a:t>školama</a:t>
            </a:r>
            <a:r>
              <a:rPr lang="en-US" sz="1800" dirty="0"/>
              <a:t>?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misliš</a:t>
            </a:r>
            <a:r>
              <a:rPr lang="en-US" sz="1800" dirty="0"/>
              <a:t> o </a:t>
            </a:r>
            <a:r>
              <a:rPr lang="en-US" sz="1800" dirty="0" err="1"/>
              <a:t>školama</a:t>
            </a:r>
            <a:r>
              <a:rPr lang="en-US" sz="1800" dirty="0"/>
              <a:t> </a:t>
            </a:r>
            <a:r>
              <a:rPr lang="en-US" sz="1800" dirty="0" err="1"/>
              <a:t>nekada</a:t>
            </a:r>
            <a:r>
              <a:rPr lang="en-US" sz="1800" dirty="0"/>
              <a:t> u </a:t>
            </a:r>
            <a:r>
              <a:rPr lang="en-US" sz="1800" dirty="0" err="1"/>
              <a:t>odnosu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današnje</a:t>
            </a:r>
            <a:r>
              <a:rPr lang="en-US" sz="1800" dirty="0"/>
              <a:t>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028" name="Freeform: Shape 134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EACBCAA-85F5-4325-ADB4-C608D1C724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r="23090"/>
          <a:stretch/>
        </p:blipFill>
        <p:spPr bwMode="auto">
          <a:xfrm flipH="1">
            <a:off x="6167846" y="10"/>
            <a:ext cx="602415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2296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80B8F8-E531-4EF1-B91B-DADB094EC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4400" dirty="0"/>
              <a:t>MEDIJSKA KULTURA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8EE8F09-05C8-44FC-B003-F6F74EF24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2871982"/>
            <a:ext cx="6382657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čega</a:t>
            </a:r>
            <a:r>
              <a:rPr lang="en-US" sz="1800" dirty="0"/>
              <a:t> je </a:t>
            </a:r>
            <a:r>
              <a:rPr lang="en-US" sz="1800" dirty="0" err="1"/>
              <a:t>ravnatelj</a:t>
            </a:r>
            <a:r>
              <a:rPr lang="en-US" sz="1800" dirty="0"/>
              <a:t> </a:t>
            </a:r>
            <a:r>
              <a:rPr lang="en-US" sz="1800" dirty="0" err="1"/>
              <a:t>škole</a:t>
            </a:r>
            <a:r>
              <a:rPr lang="en-US" sz="1800" dirty="0"/>
              <a:t> </a:t>
            </a:r>
            <a:r>
              <a:rPr lang="en-US" sz="1800" dirty="0" err="1"/>
              <a:t>izveo</a:t>
            </a:r>
            <a:r>
              <a:rPr lang="en-US" sz="1800" dirty="0"/>
              <a:t> </a:t>
            </a:r>
            <a:r>
              <a:rPr lang="en-US" sz="1800" dirty="0" err="1"/>
              <a:t>Pascala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učionice</a:t>
            </a:r>
            <a:r>
              <a:rPr lang="en-US" sz="1800" dirty="0"/>
              <a:t>, </a:t>
            </a:r>
            <a:r>
              <a:rPr lang="en-US" sz="1800" dirty="0" err="1"/>
              <a:t>tko</a:t>
            </a:r>
            <a:r>
              <a:rPr lang="en-US" sz="1800" dirty="0"/>
              <a:t> je za to </a:t>
            </a:r>
            <a:r>
              <a:rPr lang="en-US" sz="1800" dirty="0" err="1"/>
              <a:t>odgovoran</a:t>
            </a:r>
            <a:r>
              <a:rPr lang="en-US" sz="1800" dirty="0"/>
              <a:t>? Je li </a:t>
            </a:r>
            <a:r>
              <a:rPr lang="en-US" sz="1800" dirty="0" err="1"/>
              <a:t>balon</a:t>
            </a:r>
            <a:r>
              <a:rPr lang="en-US" sz="1800" dirty="0"/>
              <a:t> </a:t>
            </a:r>
            <a:r>
              <a:rPr lang="en-US" sz="1800" dirty="0" err="1"/>
              <a:t>namjerno</a:t>
            </a:r>
            <a:r>
              <a:rPr lang="en-US" sz="1800" dirty="0"/>
              <a:t> </a:t>
            </a:r>
            <a:r>
              <a:rPr lang="en-US" sz="1800" dirty="0" err="1"/>
              <a:t>doveo</a:t>
            </a:r>
            <a:r>
              <a:rPr lang="en-US" sz="1800" dirty="0"/>
              <a:t> </a:t>
            </a:r>
            <a:r>
              <a:rPr lang="en-US" sz="1800" dirty="0" err="1"/>
              <a:t>dječaka</a:t>
            </a:r>
            <a:r>
              <a:rPr lang="en-US" sz="1800" dirty="0"/>
              <a:t> u </a:t>
            </a:r>
            <a:r>
              <a:rPr lang="en-US" sz="1800" dirty="0" err="1"/>
              <a:t>nevolju</a:t>
            </a:r>
            <a:r>
              <a:rPr lang="en-US" sz="1800" dirty="0"/>
              <a:t>? </a:t>
            </a:r>
            <a:r>
              <a:rPr lang="en-US" sz="1800" dirty="0" err="1"/>
              <a:t>Što</a:t>
            </a:r>
            <a:r>
              <a:rPr lang="en-US" sz="1800" dirty="0"/>
              <a:t> se </a:t>
            </a:r>
            <a:r>
              <a:rPr lang="en-US" sz="1800" dirty="0" err="1"/>
              <a:t>dogodilo</a:t>
            </a:r>
            <a:r>
              <a:rPr lang="en-US" sz="1800" dirty="0"/>
              <a:t> </a:t>
            </a:r>
            <a:r>
              <a:rPr lang="en-US" sz="1800" dirty="0" err="1"/>
              <a:t>dječaku</a:t>
            </a:r>
            <a:r>
              <a:rPr lang="en-US" sz="1800" dirty="0"/>
              <a:t>? </a:t>
            </a:r>
            <a:r>
              <a:rPr lang="en-US" sz="1800" dirty="0" err="1"/>
              <a:t>Kako</a:t>
            </a:r>
            <a:r>
              <a:rPr lang="en-US" sz="1800" dirty="0"/>
              <a:t> je </a:t>
            </a:r>
            <a:r>
              <a:rPr lang="en-US" sz="1800" dirty="0" err="1"/>
              <a:t>kažnjen</a:t>
            </a:r>
            <a:r>
              <a:rPr lang="en-US" sz="1800" dirty="0"/>
              <a:t>? </a:t>
            </a: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ga</a:t>
            </a:r>
            <a:r>
              <a:rPr lang="en-US" sz="1800" dirty="0"/>
              <a:t> </a:t>
            </a:r>
            <a:r>
              <a:rPr lang="en-US" sz="1800" dirty="0" err="1"/>
              <a:t>ravnatelj</a:t>
            </a:r>
            <a:r>
              <a:rPr lang="en-US" sz="1800" dirty="0"/>
              <a:t> </a:t>
            </a:r>
            <a:r>
              <a:rPr lang="en-US" sz="1800" dirty="0" err="1"/>
              <a:t>vodi</a:t>
            </a:r>
            <a:r>
              <a:rPr lang="en-US" sz="1800" dirty="0"/>
              <a:t> do </a:t>
            </a:r>
            <a:r>
              <a:rPr lang="en-US" sz="1800" dirty="0" err="1"/>
              <a:t>sobe</a:t>
            </a:r>
            <a:r>
              <a:rPr lang="en-US" sz="1800" dirty="0"/>
              <a:t>?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misliš</a:t>
            </a:r>
            <a:r>
              <a:rPr lang="en-US" sz="1800" dirty="0"/>
              <a:t> o </a:t>
            </a:r>
            <a:r>
              <a:rPr lang="en-US" sz="1800" dirty="0" err="1"/>
              <a:t>takvoj</a:t>
            </a:r>
            <a:r>
              <a:rPr lang="en-US" sz="1800" dirty="0"/>
              <a:t> </a:t>
            </a:r>
            <a:r>
              <a:rPr lang="en-US" sz="1800" dirty="0" err="1"/>
              <a:t>kazni</a:t>
            </a:r>
            <a:r>
              <a:rPr lang="en-US" sz="1800" dirty="0"/>
              <a:t>? </a:t>
            </a:r>
            <a:r>
              <a:rPr lang="en-US" sz="1800" dirty="0" err="1"/>
              <a:t>Koje</a:t>
            </a:r>
            <a:r>
              <a:rPr lang="en-US" sz="1800" dirty="0"/>
              <a:t> </a:t>
            </a:r>
            <a:r>
              <a:rPr lang="en-US" sz="1800" dirty="0" err="1"/>
              <a:t>osobine</a:t>
            </a:r>
            <a:r>
              <a:rPr lang="en-US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ravnatelj</a:t>
            </a:r>
            <a:r>
              <a:rPr lang="en-US" sz="1800" dirty="0"/>
              <a:t>? </a:t>
            </a:r>
            <a:endParaRPr lang="hr-HR" sz="1800" dirty="0"/>
          </a:p>
          <a:p>
            <a:r>
              <a:rPr lang="en-US" sz="1800" dirty="0" err="1"/>
              <a:t>Što</a:t>
            </a:r>
            <a:r>
              <a:rPr lang="en-US" sz="1800" dirty="0"/>
              <a:t> bi se </a:t>
            </a:r>
            <a:r>
              <a:rPr lang="en-US" sz="1800" dirty="0" err="1"/>
              <a:t>dogodilo</a:t>
            </a:r>
            <a:r>
              <a:rPr lang="en-US" sz="1800" dirty="0"/>
              <a:t> da vas u </a:t>
            </a:r>
            <a:r>
              <a:rPr lang="en-US" sz="1800" dirty="0" err="1"/>
              <a:t>današnjoj</a:t>
            </a:r>
            <a:r>
              <a:rPr lang="en-US" sz="1800" dirty="0"/>
              <a:t> </a:t>
            </a:r>
            <a:r>
              <a:rPr lang="en-US" sz="1800" dirty="0" err="1"/>
              <a:t>školi</a:t>
            </a:r>
            <a:r>
              <a:rPr lang="en-US" sz="1800" dirty="0"/>
              <a:t> </a:t>
            </a:r>
            <a:r>
              <a:rPr lang="en-US" sz="1800" dirty="0" err="1"/>
              <a:t>učiteljica</a:t>
            </a:r>
            <a:r>
              <a:rPr lang="en-US" sz="1800" dirty="0"/>
              <a:t>/</a:t>
            </a:r>
            <a:r>
              <a:rPr lang="en-US" sz="1800" dirty="0" err="1"/>
              <a:t>učitelj</a:t>
            </a:r>
            <a:r>
              <a:rPr lang="en-US" sz="1800" dirty="0"/>
              <a:t>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ravnateljica</a:t>
            </a:r>
            <a:r>
              <a:rPr lang="en-US" sz="1800" dirty="0"/>
              <a:t>/</a:t>
            </a:r>
            <a:r>
              <a:rPr lang="en-US" sz="1800" dirty="0" err="1"/>
              <a:t>ravnatelj</a:t>
            </a:r>
            <a:r>
              <a:rPr lang="en-US" sz="1800" dirty="0"/>
              <a:t> </a:t>
            </a:r>
            <a:r>
              <a:rPr lang="en-US" sz="1800" dirty="0" err="1"/>
              <a:t>zaključaju</a:t>
            </a:r>
            <a:r>
              <a:rPr lang="en-US" sz="1800" dirty="0"/>
              <a:t> u </a:t>
            </a:r>
            <a:r>
              <a:rPr lang="en-US" sz="1800" dirty="0" err="1"/>
              <a:t>neku</a:t>
            </a:r>
            <a:r>
              <a:rPr lang="en-US" sz="1800" dirty="0"/>
              <a:t> </a:t>
            </a:r>
            <a:r>
              <a:rPr lang="en-US" sz="1800" dirty="0" err="1"/>
              <a:t>prostoriju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kazne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taj</a:t>
            </a:r>
            <a:r>
              <a:rPr lang="en-US" sz="1800" dirty="0"/>
              <a:t> </a:t>
            </a:r>
            <a:r>
              <a:rPr lang="en-US" sz="1800" dirty="0" err="1"/>
              <a:t>način</a:t>
            </a:r>
            <a:r>
              <a:rPr lang="en-US" sz="1800" dirty="0"/>
              <a:t>? </a:t>
            </a:r>
            <a:r>
              <a:rPr lang="en-US" sz="1800" dirty="0" err="1"/>
              <a:t>Smije</a:t>
            </a:r>
            <a:r>
              <a:rPr lang="en-US" sz="1800" dirty="0"/>
              <a:t> li se </a:t>
            </a:r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postupati</a:t>
            </a:r>
            <a:r>
              <a:rPr lang="en-US" sz="1800" dirty="0"/>
              <a:t> s </a:t>
            </a:r>
            <a:r>
              <a:rPr lang="en-US" sz="1800" dirty="0" err="1"/>
              <a:t>djecom</a:t>
            </a:r>
            <a:r>
              <a:rPr lang="en-US" sz="1800" dirty="0"/>
              <a:t>?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čega</a:t>
            </a:r>
            <a:r>
              <a:rPr lang="en-US" sz="1800" dirty="0"/>
              <a:t> se </a:t>
            </a:r>
            <a:r>
              <a:rPr lang="en-US" sz="1800" dirty="0" err="1"/>
              <a:t>nekada</a:t>
            </a:r>
            <a:r>
              <a:rPr lang="en-US" sz="1800" dirty="0"/>
              <a:t> </a:t>
            </a:r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ophodilo</a:t>
            </a:r>
            <a:r>
              <a:rPr lang="en-US" sz="1800" dirty="0"/>
              <a:t> </a:t>
            </a:r>
            <a:r>
              <a:rPr lang="en-US" sz="1800" dirty="0" err="1"/>
              <a:t>prema</a:t>
            </a:r>
            <a:r>
              <a:rPr lang="en-US" sz="1800" dirty="0"/>
              <a:t> </a:t>
            </a:r>
            <a:r>
              <a:rPr lang="en-US" sz="1800" dirty="0" err="1"/>
              <a:t>djeci</a:t>
            </a:r>
            <a:r>
              <a:rPr lang="en-US" sz="1800" dirty="0"/>
              <a:t> bez </a:t>
            </a:r>
            <a:r>
              <a:rPr lang="en-US" sz="1800" dirty="0" err="1"/>
              <a:t>posljedica</a:t>
            </a:r>
            <a:r>
              <a:rPr lang="en-US" sz="1800" dirty="0"/>
              <a:t>? </a:t>
            </a:r>
            <a:r>
              <a:rPr lang="en-US" sz="1800" dirty="0" err="1"/>
              <a:t>Objasnite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obrazložite</a:t>
            </a:r>
            <a:r>
              <a:rPr lang="en-US" sz="1800" dirty="0"/>
              <a:t> </a:t>
            </a:r>
            <a:r>
              <a:rPr lang="en-US" sz="1800" dirty="0" err="1"/>
              <a:t>svoja</a:t>
            </a:r>
            <a:r>
              <a:rPr lang="en-US" sz="1800" dirty="0"/>
              <a:t> </a:t>
            </a:r>
            <a:r>
              <a:rPr lang="en-US" sz="1800" dirty="0" err="1"/>
              <a:t>mišljenja</a:t>
            </a:r>
            <a:r>
              <a:rPr lang="en-US" sz="1800" dirty="0"/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1" name="Picture 3">
            <a:extLst>
              <a:ext uri="{FF2B5EF4-FFF2-40B4-BE49-F238E27FC236}">
                <a16:creationId xmlns:a16="http://schemas.microsoft.com/office/drawing/2014/main" id="{CB568DCD-E385-4792-8D9D-B121ED6F25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8" b="1"/>
          <a:stretch/>
        </p:blipFill>
        <p:spPr bwMode="auto"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A1A585-B4DE-4AF5-95A2-EC3F92B02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8203" b="1"/>
          <a:stretch/>
        </p:blipFill>
        <p:spPr bwMode="auto"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216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5B9E3A-8170-4150-A289-93920D365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1396289"/>
            <a:ext cx="527733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NAKON GLEDANJA FILMA…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30EA32D6-E0AC-48AF-A15C-2BEA70EEDB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3" y="2871982"/>
            <a:ext cx="5272888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/>
              <a:t> </a:t>
            </a:r>
            <a:r>
              <a:rPr lang="en-US" sz="1800" dirty="0" err="1"/>
              <a:t>Kakva</a:t>
            </a:r>
            <a:r>
              <a:rPr lang="en-US" sz="1800" dirty="0"/>
              <a:t> se </a:t>
            </a:r>
            <a:r>
              <a:rPr lang="en-US" sz="1800" dirty="0" err="1"/>
              <a:t>neobična</a:t>
            </a:r>
            <a:r>
              <a:rPr lang="en-US" sz="1800" dirty="0"/>
              <a:t> </a:t>
            </a:r>
            <a:r>
              <a:rPr lang="en-US" sz="1800" dirty="0" err="1"/>
              <a:t>slučajnost</a:t>
            </a:r>
            <a:r>
              <a:rPr lang="en-US" sz="1800" dirty="0"/>
              <a:t> </a:t>
            </a:r>
            <a:r>
              <a:rPr lang="en-US" sz="1800" dirty="0" err="1"/>
              <a:t>dogodila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ulici</a:t>
            </a:r>
            <a:r>
              <a:rPr lang="en-US" sz="1800" dirty="0"/>
              <a:t>? </a:t>
            </a:r>
            <a:r>
              <a:rPr lang="en-US" sz="1800" dirty="0" err="1"/>
              <a:t>Kakve</a:t>
            </a:r>
            <a:r>
              <a:rPr lang="en-US" sz="1800" dirty="0"/>
              <a:t> je </a:t>
            </a:r>
            <a:r>
              <a:rPr lang="en-US" sz="1800" dirty="0" err="1"/>
              <a:t>boje</a:t>
            </a:r>
            <a:r>
              <a:rPr lang="en-US" sz="1800" dirty="0"/>
              <a:t> </a:t>
            </a:r>
            <a:r>
              <a:rPr lang="en-US" sz="1800" dirty="0" err="1"/>
              <a:t>balon</a:t>
            </a:r>
            <a:r>
              <a:rPr lang="en-US" sz="1800" dirty="0"/>
              <a:t> </a:t>
            </a:r>
            <a:r>
              <a:rPr lang="en-US" sz="1800" dirty="0" err="1"/>
              <a:t>koji</a:t>
            </a:r>
            <a:r>
              <a:rPr lang="en-US" sz="1800" dirty="0"/>
              <a:t> </a:t>
            </a:r>
            <a:r>
              <a:rPr lang="en-US" sz="1800" dirty="0" err="1"/>
              <a:t>nosi</a:t>
            </a:r>
            <a:r>
              <a:rPr lang="en-US" sz="1800" dirty="0"/>
              <a:t> </a:t>
            </a:r>
            <a:r>
              <a:rPr lang="en-US" sz="1800" dirty="0" err="1"/>
              <a:t>djevojčica</a:t>
            </a:r>
            <a:r>
              <a:rPr lang="en-US" sz="1800" dirty="0"/>
              <a:t>? </a:t>
            </a:r>
            <a:r>
              <a:rPr lang="en-US" sz="1800" dirty="0" err="1"/>
              <a:t>Što</a:t>
            </a:r>
            <a:r>
              <a:rPr lang="en-US" sz="1800" dirty="0"/>
              <a:t> je </a:t>
            </a:r>
            <a:r>
              <a:rPr lang="en-US" sz="1800" dirty="0" err="1"/>
              <a:t>neobično</a:t>
            </a:r>
            <a:r>
              <a:rPr lang="en-US" sz="1800" dirty="0"/>
              <a:t> u </a:t>
            </a:r>
            <a:r>
              <a:rPr lang="en-US" sz="1800" dirty="0" err="1"/>
              <a:t>raspodjeli</a:t>
            </a:r>
            <a:r>
              <a:rPr lang="en-US" sz="1800" dirty="0"/>
              <a:t> </a:t>
            </a:r>
            <a:r>
              <a:rPr lang="en-US" sz="1800" dirty="0" err="1"/>
              <a:t>boja</a:t>
            </a:r>
            <a:r>
              <a:rPr lang="en-US" sz="1800" dirty="0"/>
              <a:t>? </a:t>
            </a:r>
            <a:r>
              <a:rPr lang="en-US" sz="1800" dirty="0" err="1"/>
              <a:t>Jeste</a:t>
            </a:r>
            <a:r>
              <a:rPr lang="en-US" sz="1800" dirty="0"/>
              <a:t> li </a:t>
            </a:r>
            <a:r>
              <a:rPr lang="en-US" sz="1800" dirty="0" err="1"/>
              <a:t>kad</a:t>
            </a:r>
            <a:r>
              <a:rPr lang="en-US" sz="1800" dirty="0"/>
              <a:t> </a:t>
            </a:r>
            <a:r>
              <a:rPr lang="en-US" sz="1800" dirty="0" err="1"/>
              <a:t>razmišljali</a:t>
            </a:r>
            <a:r>
              <a:rPr lang="en-US" sz="1800" dirty="0"/>
              <a:t> </a:t>
            </a:r>
            <a:r>
              <a:rPr lang="en-US" sz="1800" dirty="0" err="1"/>
              <a:t>otkud</a:t>
            </a:r>
            <a:r>
              <a:rPr lang="en-US" sz="1800" dirty="0"/>
              <a:t> ta „</a:t>
            </a:r>
            <a:r>
              <a:rPr lang="en-US" sz="1800" dirty="0" err="1"/>
              <a:t>pravila</a:t>
            </a:r>
            <a:r>
              <a:rPr lang="en-US" sz="1800" dirty="0"/>
              <a:t>“ o </a:t>
            </a:r>
            <a:r>
              <a:rPr lang="en-US" sz="1800" dirty="0" err="1"/>
              <a:t>bojama</a:t>
            </a:r>
            <a:r>
              <a:rPr lang="en-US" sz="1800" dirty="0"/>
              <a:t>? </a:t>
            </a:r>
            <a:r>
              <a:rPr lang="en-US" sz="1800" dirty="0" err="1"/>
              <a:t>Tko</a:t>
            </a:r>
            <a:r>
              <a:rPr lang="en-US" sz="1800" dirty="0"/>
              <a:t> je </a:t>
            </a:r>
            <a:r>
              <a:rPr lang="en-US" sz="1800" dirty="0" err="1"/>
              <a:t>izmislio</a:t>
            </a:r>
            <a:r>
              <a:rPr lang="en-US" sz="1800" dirty="0"/>
              <a:t> da je </a:t>
            </a:r>
            <a:r>
              <a:rPr lang="en-US" sz="1800" dirty="0" err="1"/>
              <a:t>plava</a:t>
            </a:r>
            <a:r>
              <a:rPr lang="en-US" sz="1800" dirty="0"/>
              <a:t> </a:t>
            </a:r>
            <a:r>
              <a:rPr lang="en-US" sz="1800" dirty="0" err="1"/>
              <a:t>boja</a:t>
            </a:r>
            <a:r>
              <a:rPr lang="en-US" sz="1800" dirty="0"/>
              <a:t> za </a:t>
            </a:r>
            <a:r>
              <a:rPr lang="en-US" sz="1800" dirty="0" err="1"/>
              <a:t>dječake</a:t>
            </a:r>
            <a:r>
              <a:rPr lang="en-US" sz="1800" dirty="0"/>
              <a:t>, a </a:t>
            </a:r>
            <a:r>
              <a:rPr lang="en-US" sz="1800" dirty="0" err="1"/>
              <a:t>crvena</a:t>
            </a:r>
            <a:r>
              <a:rPr lang="en-US" sz="1800" dirty="0"/>
              <a:t> za </a:t>
            </a:r>
            <a:r>
              <a:rPr lang="en-US" sz="1800" dirty="0" err="1"/>
              <a:t>djevojčice</a:t>
            </a:r>
            <a:r>
              <a:rPr lang="en-US" sz="1800" dirty="0"/>
              <a:t>?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mislite</a:t>
            </a:r>
            <a:r>
              <a:rPr lang="en-US" sz="1800" dirty="0"/>
              <a:t> o tome, </a:t>
            </a:r>
            <a:r>
              <a:rPr lang="en-US" sz="1800" dirty="0" err="1"/>
              <a:t>slažete</a:t>
            </a:r>
            <a:r>
              <a:rPr lang="en-US" sz="1800" dirty="0"/>
              <a:t> li se s </a:t>
            </a:r>
            <a:r>
              <a:rPr lang="en-US" sz="1800" dirty="0" err="1"/>
              <a:t>tim</a:t>
            </a:r>
            <a:r>
              <a:rPr lang="en-US" sz="1800" dirty="0"/>
              <a:t>? Na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r>
              <a:rPr lang="en-US" sz="1800" dirty="0"/>
              <a:t> je </a:t>
            </a:r>
            <a:r>
              <a:rPr lang="en-US" sz="1800" dirty="0" err="1"/>
              <a:t>autor</a:t>
            </a:r>
            <a:r>
              <a:rPr lang="en-US" sz="1800" dirty="0"/>
              <a:t>, </a:t>
            </a:r>
            <a:r>
              <a:rPr lang="en-US" sz="1800" dirty="0" err="1"/>
              <a:t>upravo</a:t>
            </a:r>
            <a:r>
              <a:rPr lang="en-US" sz="1800" dirty="0"/>
              <a:t> </a:t>
            </a:r>
            <a:r>
              <a:rPr lang="en-US" sz="1800" dirty="0" err="1"/>
              <a:t>tim</a:t>
            </a:r>
            <a:r>
              <a:rPr lang="en-US" sz="1800" dirty="0"/>
              <a:t> </a:t>
            </a:r>
            <a:r>
              <a:rPr lang="en-US" sz="1800" dirty="0" err="1"/>
              <a:t>prizorom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neuobičajenom</a:t>
            </a:r>
            <a:r>
              <a:rPr lang="en-US" sz="1800" dirty="0"/>
              <a:t> </a:t>
            </a:r>
            <a:r>
              <a:rPr lang="en-US" sz="1800" dirty="0" err="1"/>
              <a:t>raspodjelom</a:t>
            </a:r>
            <a:r>
              <a:rPr lang="en-US" sz="1800" dirty="0"/>
              <a:t> </a:t>
            </a:r>
            <a:r>
              <a:rPr lang="en-US" sz="1800" dirty="0" err="1"/>
              <a:t>boja</a:t>
            </a:r>
            <a:r>
              <a:rPr lang="en-US" sz="1800" dirty="0"/>
              <a:t>, </a:t>
            </a:r>
            <a:r>
              <a:rPr lang="en-US" sz="1800" dirty="0" err="1"/>
              <a:t>želio</a:t>
            </a:r>
            <a:r>
              <a:rPr lang="en-US" sz="1800" dirty="0"/>
              <a:t> </a:t>
            </a:r>
            <a:r>
              <a:rPr lang="en-US" sz="1800" dirty="0" err="1"/>
              <a:t>potaknuti</a:t>
            </a:r>
            <a:r>
              <a:rPr lang="en-US" sz="1800" dirty="0"/>
              <a:t>? </a:t>
            </a:r>
            <a:r>
              <a:rPr lang="en-US" sz="1800" dirty="0" err="1"/>
              <a:t>Postoje</a:t>
            </a:r>
            <a:r>
              <a:rPr lang="en-US" sz="1800" dirty="0"/>
              <a:t> li </a:t>
            </a:r>
            <a:r>
              <a:rPr lang="en-US" sz="1800" dirty="0" err="1"/>
              <a:t>muške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ženske</a:t>
            </a:r>
            <a:r>
              <a:rPr lang="en-US" sz="1800" dirty="0"/>
              <a:t> </a:t>
            </a:r>
            <a:r>
              <a:rPr lang="en-US" sz="1800" dirty="0" err="1"/>
              <a:t>boje</a:t>
            </a:r>
            <a:r>
              <a:rPr lang="en-US" sz="1800" dirty="0"/>
              <a:t>? </a:t>
            </a:r>
            <a:r>
              <a:rPr lang="en-US" sz="1800" dirty="0" err="1"/>
              <a:t>Zbog</a:t>
            </a:r>
            <a:r>
              <a:rPr lang="en-US" sz="1800" dirty="0"/>
              <a:t> </a:t>
            </a:r>
            <a:r>
              <a:rPr lang="en-US" sz="1800" dirty="0" err="1"/>
              <a:t>čega</a:t>
            </a:r>
            <a:r>
              <a:rPr lang="en-US" sz="1800" dirty="0"/>
              <a:t> se </a:t>
            </a:r>
            <a:r>
              <a:rPr lang="en-US" sz="1800" dirty="0" err="1"/>
              <a:t>neki</a:t>
            </a:r>
            <a:r>
              <a:rPr lang="en-US" sz="1800" dirty="0"/>
              <a:t> </a:t>
            </a:r>
            <a:r>
              <a:rPr lang="en-US" sz="1800" dirty="0" err="1"/>
              <a:t>ljudi</a:t>
            </a:r>
            <a:r>
              <a:rPr lang="en-US" sz="1800" dirty="0"/>
              <a:t> </a:t>
            </a:r>
            <a:r>
              <a:rPr lang="en-US" sz="1800" dirty="0" err="1"/>
              <a:t>opterećuju</a:t>
            </a:r>
            <a:r>
              <a:rPr lang="en-US" sz="1800" dirty="0"/>
              <a:t> time?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biste</a:t>
            </a:r>
            <a:r>
              <a:rPr lang="en-US" sz="1800" dirty="0"/>
              <a:t> </a:t>
            </a:r>
            <a:r>
              <a:rPr lang="en-US" sz="1800" dirty="0" err="1"/>
              <a:t>im</a:t>
            </a:r>
            <a:r>
              <a:rPr lang="en-US" sz="1800" dirty="0"/>
              <a:t> </a:t>
            </a:r>
            <a:r>
              <a:rPr lang="en-US" sz="1800" dirty="0" err="1"/>
              <a:t>poručili</a:t>
            </a:r>
            <a:r>
              <a:rPr lang="en-US" sz="1800" dirty="0"/>
              <a:t>, </a:t>
            </a:r>
            <a:r>
              <a:rPr lang="en-US" sz="1800" dirty="0" err="1"/>
              <a:t>ako</a:t>
            </a:r>
            <a:r>
              <a:rPr lang="en-US" sz="1800" dirty="0"/>
              <a:t> se ne </a:t>
            </a:r>
            <a:r>
              <a:rPr lang="en-US" sz="1800" dirty="0" err="1"/>
              <a:t>slažete</a:t>
            </a:r>
            <a:r>
              <a:rPr lang="en-US" sz="1800" dirty="0"/>
              <a:t> s </a:t>
            </a:r>
            <a:r>
              <a:rPr lang="en-US" sz="1800" dirty="0" err="1"/>
              <a:t>njima</a:t>
            </a:r>
            <a:r>
              <a:rPr lang="en-US" sz="1800" dirty="0"/>
              <a:t>? </a:t>
            </a:r>
            <a:r>
              <a:rPr lang="en-US" sz="1800" dirty="0" err="1"/>
              <a:t>Ako</a:t>
            </a:r>
            <a:r>
              <a:rPr lang="en-US" sz="1800" dirty="0"/>
              <a:t> se ne </a:t>
            </a:r>
            <a:r>
              <a:rPr lang="en-US" sz="1800" dirty="0" err="1"/>
              <a:t>slažete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stajalištem</a:t>
            </a:r>
            <a:r>
              <a:rPr lang="en-US" sz="1800" dirty="0"/>
              <a:t> </a:t>
            </a:r>
            <a:r>
              <a:rPr lang="en-US" sz="1800" dirty="0" err="1"/>
              <a:t>autora</a:t>
            </a:r>
            <a:r>
              <a:rPr lang="en-US" sz="1800" dirty="0"/>
              <a:t>, </a:t>
            </a:r>
            <a:r>
              <a:rPr lang="en-US" sz="1800" dirty="0" err="1"/>
              <a:t>objasnite</a:t>
            </a:r>
            <a:r>
              <a:rPr lang="en-US" sz="1800" dirty="0"/>
              <a:t>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vam</a:t>
            </a:r>
            <a:r>
              <a:rPr lang="en-US" sz="1800" dirty="0"/>
              <a:t> </a:t>
            </a:r>
            <a:r>
              <a:rPr lang="en-US" sz="1800" dirty="0" err="1"/>
              <a:t>točno</a:t>
            </a:r>
            <a:r>
              <a:rPr lang="en-US" sz="1800" dirty="0"/>
              <a:t> u tome </a:t>
            </a:r>
            <a:r>
              <a:rPr lang="en-US" sz="1800" dirty="0" err="1"/>
              <a:t>smeta</a:t>
            </a:r>
            <a:r>
              <a:rPr lang="en-US" sz="1800" dirty="0"/>
              <a:t>.</a:t>
            </a:r>
          </a:p>
        </p:txBody>
      </p:sp>
      <p:sp>
        <p:nvSpPr>
          <p:cNvPr id="3076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4C5C24B-AC6D-4C39-855F-24B5826215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9" r="21401" b="-1"/>
          <a:stretch/>
        </p:blipFill>
        <p:spPr bwMode="auto">
          <a:xfrm>
            <a:off x="6893317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398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6FD3347-7BE1-40C0-8934-5BDD4B391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NAKON GLEDANJA FILMA…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4ADDDB5-923E-4616-8818-2872672F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Zbog</a:t>
            </a:r>
            <a:r>
              <a:rPr lang="en-US" sz="1700" dirty="0"/>
              <a:t> </a:t>
            </a:r>
            <a:r>
              <a:rPr lang="en-US" sz="1700" dirty="0" err="1"/>
              <a:t>čega</a:t>
            </a:r>
            <a:r>
              <a:rPr lang="en-US" sz="1700" dirty="0"/>
              <a:t> Pascal </a:t>
            </a:r>
            <a:r>
              <a:rPr lang="en-US" sz="1700" dirty="0" err="1"/>
              <a:t>bježi</a:t>
            </a:r>
            <a:r>
              <a:rPr lang="en-US" sz="1700" dirty="0"/>
              <a:t> </a:t>
            </a:r>
            <a:r>
              <a:rPr lang="en-US" sz="1700" dirty="0" err="1"/>
              <a:t>iz</a:t>
            </a:r>
            <a:r>
              <a:rPr lang="en-US" sz="1700" dirty="0"/>
              <a:t> </a:t>
            </a:r>
            <a:r>
              <a:rPr lang="en-US" sz="1700" dirty="0" err="1"/>
              <a:t>crkve</a:t>
            </a:r>
            <a:r>
              <a:rPr lang="en-US" sz="1700" dirty="0"/>
              <a:t>? Je li mu </a:t>
            </a:r>
            <a:r>
              <a:rPr lang="en-US" sz="1700" dirty="0" err="1"/>
              <a:t>balon</a:t>
            </a:r>
            <a:r>
              <a:rPr lang="en-US" sz="1700" dirty="0"/>
              <a:t> </a:t>
            </a:r>
            <a:r>
              <a:rPr lang="en-US" sz="1700" dirty="0" err="1"/>
              <a:t>htio</a:t>
            </a:r>
            <a:r>
              <a:rPr lang="en-US" sz="1700" dirty="0"/>
              <a:t> </a:t>
            </a:r>
            <a:r>
              <a:rPr lang="en-US" sz="1700" dirty="0" err="1"/>
              <a:t>namjerno</a:t>
            </a:r>
            <a:r>
              <a:rPr lang="en-US" sz="1700" dirty="0"/>
              <a:t> </a:t>
            </a:r>
            <a:r>
              <a:rPr lang="en-US" sz="1700" dirty="0" err="1"/>
              <a:t>izazvati</a:t>
            </a:r>
            <a:r>
              <a:rPr lang="en-US" sz="1700" dirty="0"/>
              <a:t> </a:t>
            </a:r>
            <a:r>
              <a:rPr lang="en-US" sz="1700" dirty="0" err="1"/>
              <a:t>probleme</a:t>
            </a:r>
            <a:r>
              <a:rPr lang="en-US" sz="1700" dirty="0"/>
              <a:t>? </a:t>
            </a:r>
            <a:r>
              <a:rPr lang="en-US" sz="1700" dirty="0" err="1"/>
              <a:t>Tko</a:t>
            </a:r>
            <a:r>
              <a:rPr lang="en-US" sz="1700" dirty="0"/>
              <a:t> </a:t>
            </a:r>
            <a:r>
              <a:rPr lang="en-US" sz="1700" dirty="0" err="1"/>
              <a:t>izlazi</a:t>
            </a:r>
            <a:r>
              <a:rPr lang="en-US" sz="1700" dirty="0"/>
              <a:t> </a:t>
            </a:r>
            <a:r>
              <a:rPr lang="en-US" sz="1700" dirty="0" err="1"/>
              <a:t>iz</a:t>
            </a:r>
            <a:r>
              <a:rPr lang="en-US" sz="1700" dirty="0"/>
              <a:t> </a:t>
            </a:r>
            <a:r>
              <a:rPr lang="en-US" sz="1700" dirty="0" err="1"/>
              <a:t>crkve</a:t>
            </a:r>
            <a:r>
              <a:rPr lang="en-US" sz="1700" dirty="0"/>
              <a:t> za </a:t>
            </a:r>
            <a:r>
              <a:rPr lang="en-US" sz="1700" dirty="0" err="1"/>
              <a:t>Pascalom</a:t>
            </a:r>
            <a:r>
              <a:rPr lang="en-US" sz="1700" dirty="0"/>
              <a:t>? </a:t>
            </a:r>
            <a:r>
              <a:rPr lang="en-US" sz="1700" dirty="0" err="1"/>
              <a:t>Zašto</a:t>
            </a:r>
            <a:r>
              <a:rPr lang="en-US" sz="1700" dirty="0"/>
              <a:t> se </a:t>
            </a:r>
            <a:r>
              <a:rPr lang="en-US" sz="1700" dirty="0" err="1"/>
              <a:t>policajac</a:t>
            </a:r>
            <a:r>
              <a:rPr lang="en-US" sz="1700" dirty="0"/>
              <a:t> </a:t>
            </a:r>
            <a:r>
              <a:rPr lang="en-US" sz="1700" dirty="0" err="1"/>
              <a:t>ljuti</a:t>
            </a:r>
            <a:r>
              <a:rPr lang="en-US" sz="1700" dirty="0"/>
              <a:t>? </a:t>
            </a:r>
            <a:r>
              <a:rPr lang="en-US" sz="1700" dirty="0" err="1"/>
              <a:t>Što</a:t>
            </a:r>
            <a:r>
              <a:rPr lang="en-US" sz="1700" dirty="0"/>
              <a:t> </a:t>
            </a:r>
            <a:r>
              <a:rPr lang="en-US" sz="1700" dirty="0" err="1"/>
              <a:t>mislite</a:t>
            </a:r>
            <a:r>
              <a:rPr lang="en-US" sz="1700" dirty="0"/>
              <a:t>, </a:t>
            </a:r>
            <a:r>
              <a:rPr lang="en-US" sz="1700" dirty="0" err="1"/>
              <a:t>što</a:t>
            </a:r>
            <a:r>
              <a:rPr lang="en-US" sz="1700" dirty="0"/>
              <a:t> </a:t>
            </a:r>
            <a:r>
              <a:rPr lang="en-US" sz="1700" dirty="0" err="1"/>
              <a:t>dječakovoj</a:t>
            </a:r>
            <a:r>
              <a:rPr lang="en-US" sz="1700" dirty="0"/>
              <a:t> </a:t>
            </a:r>
            <a:r>
              <a:rPr lang="en-US" sz="1700" dirty="0" err="1"/>
              <a:t>baki</a:t>
            </a:r>
            <a:r>
              <a:rPr lang="en-US" sz="1700" dirty="0"/>
              <a:t> </a:t>
            </a:r>
            <a:r>
              <a:rPr lang="en-US" sz="1700" dirty="0" err="1"/>
              <a:t>tumači</a:t>
            </a:r>
            <a:r>
              <a:rPr lang="en-US" sz="1700" dirty="0"/>
              <a:t>? </a:t>
            </a:r>
            <a:r>
              <a:rPr lang="en-US" sz="1700" dirty="0" err="1"/>
              <a:t>Kako</a:t>
            </a:r>
            <a:r>
              <a:rPr lang="en-US" sz="1700" dirty="0"/>
              <a:t> se </a:t>
            </a:r>
            <a:r>
              <a:rPr lang="en-US" sz="1700" dirty="0" err="1"/>
              <a:t>ona</a:t>
            </a:r>
            <a:r>
              <a:rPr lang="en-US" sz="1700" dirty="0"/>
              <a:t> </a:t>
            </a:r>
            <a:r>
              <a:rPr lang="en-US" sz="1700" dirty="0" err="1"/>
              <a:t>osjeća</a:t>
            </a:r>
            <a:r>
              <a:rPr lang="en-US" sz="1700" dirty="0"/>
              <a:t>?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700" dirty="0" err="1"/>
              <a:t>Zašto</a:t>
            </a:r>
            <a:r>
              <a:rPr lang="en-US" sz="1700" dirty="0"/>
              <a:t> </a:t>
            </a:r>
            <a:r>
              <a:rPr lang="en-US" sz="1700" dirty="0" err="1"/>
              <a:t>balon</a:t>
            </a:r>
            <a:r>
              <a:rPr lang="en-US" sz="1700" dirty="0"/>
              <a:t> ne </a:t>
            </a:r>
            <a:r>
              <a:rPr lang="en-US" sz="1700" dirty="0" err="1"/>
              <a:t>smije</a:t>
            </a:r>
            <a:r>
              <a:rPr lang="en-US" sz="1700" dirty="0"/>
              <a:t> u </a:t>
            </a:r>
            <a:r>
              <a:rPr lang="en-US" sz="1700" dirty="0" err="1"/>
              <a:t>crkvu</a:t>
            </a:r>
            <a:r>
              <a:rPr lang="en-US" sz="1700" dirty="0"/>
              <a:t> </a:t>
            </a:r>
            <a:r>
              <a:rPr lang="en-US" sz="1700" dirty="0" err="1"/>
              <a:t>ako</a:t>
            </a:r>
            <a:r>
              <a:rPr lang="en-US" sz="1700" dirty="0"/>
              <a:t> mu je </a:t>
            </a:r>
            <a:r>
              <a:rPr lang="en-US" sz="1700" dirty="0" err="1"/>
              <a:t>prijatelj</a:t>
            </a:r>
            <a:r>
              <a:rPr lang="en-US" sz="1700" dirty="0"/>
              <a:t>? </a:t>
            </a:r>
            <a:r>
              <a:rPr lang="en-US" sz="1700" dirty="0" err="1"/>
              <a:t>Što</a:t>
            </a:r>
            <a:r>
              <a:rPr lang="en-US" sz="1700" dirty="0"/>
              <a:t> </a:t>
            </a:r>
            <a:r>
              <a:rPr lang="en-US" sz="1700" dirty="0" err="1"/>
              <a:t>misliš</a:t>
            </a:r>
            <a:r>
              <a:rPr lang="en-US" sz="1700" dirty="0"/>
              <a:t> o tome? Je li to </a:t>
            </a:r>
            <a:r>
              <a:rPr lang="en-US" sz="1700" dirty="0" err="1"/>
              <a:t>velik</a:t>
            </a:r>
            <a:r>
              <a:rPr lang="en-US" sz="1700" dirty="0"/>
              <a:t> </a:t>
            </a:r>
            <a:r>
              <a:rPr lang="en-US" sz="1700" dirty="0" err="1"/>
              <a:t>prekršaj</a:t>
            </a:r>
            <a:r>
              <a:rPr lang="en-US" sz="1700" dirty="0"/>
              <a:t>? </a:t>
            </a:r>
            <a:r>
              <a:rPr lang="en-US" sz="1700" dirty="0" err="1"/>
              <a:t>Zbog</a:t>
            </a:r>
            <a:r>
              <a:rPr lang="en-US" sz="1700" dirty="0"/>
              <a:t> </a:t>
            </a:r>
            <a:r>
              <a:rPr lang="en-US" sz="1700" dirty="0" err="1"/>
              <a:t>čega</a:t>
            </a:r>
            <a:r>
              <a:rPr lang="en-US" sz="1700" dirty="0"/>
              <a:t> </a:t>
            </a:r>
            <a:r>
              <a:rPr lang="en-US" sz="1700" dirty="0" err="1"/>
              <a:t>odrasli</a:t>
            </a:r>
            <a:r>
              <a:rPr lang="en-US" sz="1700" dirty="0"/>
              <a:t> </a:t>
            </a:r>
            <a:r>
              <a:rPr lang="en-US" sz="1700" dirty="0" err="1"/>
              <a:t>na</a:t>
            </a:r>
            <a:r>
              <a:rPr lang="en-US" sz="1700" dirty="0"/>
              <a:t> to </a:t>
            </a:r>
            <a:r>
              <a:rPr lang="en-US" sz="1700" dirty="0" err="1"/>
              <a:t>drukčije</a:t>
            </a:r>
            <a:r>
              <a:rPr lang="en-US" sz="1700" dirty="0"/>
              <a:t> </a:t>
            </a:r>
            <a:r>
              <a:rPr lang="en-US" sz="1700" dirty="0" err="1"/>
              <a:t>gledaju</a:t>
            </a:r>
            <a:r>
              <a:rPr lang="en-US" sz="1700" dirty="0"/>
              <a:t>? Jesu li </a:t>
            </a:r>
            <a:r>
              <a:rPr lang="en-US" sz="1700" dirty="0" err="1"/>
              <a:t>svi</a:t>
            </a:r>
            <a:r>
              <a:rPr lang="en-US" sz="1700" dirty="0"/>
              <a:t> </a:t>
            </a:r>
            <a:r>
              <a:rPr lang="en-US" sz="1700" dirty="0" err="1"/>
              <a:t>odrasli</a:t>
            </a:r>
            <a:r>
              <a:rPr lang="en-US" sz="1700" dirty="0"/>
              <a:t> </a:t>
            </a:r>
            <a:r>
              <a:rPr lang="en-US" sz="1700" dirty="0" err="1"/>
              <a:t>tako</a:t>
            </a:r>
            <a:r>
              <a:rPr lang="en-US" sz="1700" dirty="0"/>
              <a:t> </a:t>
            </a:r>
            <a:r>
              <a:rPr lang="en-US" sz="1700" dirty="0" err="1"/>
              <a:t>ozbiljni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ne </a:t>
            </a:r>
            <a:r>
              <a:rPr lang="en-US" sz="1700" dirty="0" err="1"/>
              <a:t>mogu</a:t>
            </a:r>
            <a:r>
              <a:rPr lang="en-US" sz="1700" dirty="0"/>
              <a:t> </a:t>
            </a:r>
            <a:r>
              <a:rPr lang="en-US" sz="1700" dirty="0" err="1"/>
              <a:t>razumjeti</a:t>
            </a:r>
            <a:r>
              <a:rPr lang="en-US" sz="1700" dirty="0"/>
              <a:t> </a:t>
            </a:r>
            <a:r>
              <a:rPr lang="en-US" sz="1700" dirty="0" err="1"/>
              <a:t>djecu</a:t>
            </a:r>
            <a:r>
              <a:rPr lang="en-US" sz="1700" dirty="0"/>
              <a:t>? </a:t>
            </a:r>
            <a:r>
              <a:rPr lang="en-US" sz="1700" dirty="0" err="1"/>
              <a:t>Mogu</a:t>
            </a:r>
            <a:r>
              <a:rPr lang="en-US" sz="1700" dirty="0"/>
              <a:t> li </a:t>
            </a:r>
            <a:r>
              <a:rPr lang="en-US" sz="1700" dirty="0" err="1"/>
              <a:t>odrasli</a:t>
            </a:r>
            <a:r>
              <a:rPr lang="en-US" sz="1700" dirty="0"/>
              <a:t> </a:t>
            </a:r>
            <a:r>
              <a:rPr lang="en-US" sz="1700" dirty="0" err="1"/>
              <a:t>biti</a:t>
            </a:r>
            <a:r>
              <a:rPr lang="en-US" sz="1700" dirty="0"/>
              <a:t> </a:t>
            </a:r>
            <a:r>
              <a:rPr lang="en-US" sz="1700" dirty="0" err="1"/>
              <a:t>zaigrani</a:t>
            </a:r>
            <a:r>
              <a:rPr lang="en-US" sz="1700" dirty="0"/>
              <a:t> </a:t>
            </a:r>
            <a:r>
              <a:rPr lang="en-US" sz="1700" dirty="0" err="1"/>
              <a:t>poput</a:t>
            </a:r>
            <a:r>
              <a:rPr lang="en-US" sz="1700" dirty="0"/>
              <a:t> </a:t>
            </a:r>
            <a:r>
              <a:rPr lang="en-US" sz="1700" dirty="0" err="1"/>
              <a:t>djece</a:t>
            </a:r>
            <a:r>
              <a:rPr lang="en-US" sz="1700" dirty="0"/>
              <a:t>? </a:t>
            </a:r>
            <a:r>
              <a:rPr lang="en-US" sz="1700" dirty="0" err="1"/>
              <a:t>Poznajete</a:t>
            </a:r>
            <a:r>
              <a:rPr lang="en-US" sz="1700" dirty="0"/>
              <a:t> li </a:t>
            </a:r>
            <a:r>
              <a:rPr lang="en-US" sz="1700" dirty="0" err="1"/>
              <a:t>nekoga</a:t>
            </a:r>
            <a:r>
              <a:rPr lang="en-US" sz="1700" dirty="0"/>
              <a:t> </a:t>
            </a:r>
            <a:r>
              <a:rPr lang="en-US" sz="1700" dirty="0" err="1"/>
              <a:t>tko</a:t>
            </a:r>
            <a:r>
              <a:rPr lang="en-US" sz="1700" dirty="0"/>
              <a:t> je </a:t>
            </a:r>
            <a:r>
              <a:rPr lang="en-US" sz="1700" dirty="0" err="1"/>
              <a:t>takav</a:t>
            </a:r>
            <a:r>
              <a:rPr lang="en-US" sz="1700" dirty="0"/>
              <a:t>? </a:t>
            </a:r>
            <a:r>
              <a:rPr lang="en-US" sz="1700" dirty="0" err="1"/>
              <a:t>Provodite</a:t>
            </a:r>
            <a:r>
              <a:rPr lang="en-US" sz="1700" dirty="0"/>
              <a:t> li </a:t>
            </a:r>
            <a:r>
              <a:rPr lang="en-US" sz="1700" dirty="0" err="1"/>
              <a:t>svoje</a:t>
            </a:r>
            <a:r>
              <a:rPr lang="en-US" sz="1700" dirty="0"/>
              <a:t> </a:t>
            </a:r>
            <a:r>
              <a:rPr lang="en-US" sz="1700" dirty="0" err="1"/>
              <a:t>vrijeme</a:t>
            </a:r>
            <a:r>
              <a:rPr lang="en-US" sz="1700" dirty="0"/>
              <a:t> </a:t>
            </a:r>
            <a:r>
              <a:rPr lang="en-US" sz="1700" dirty="0" err="1"/>
              <a:t>rado</a:t>
            </a:r>
            <a:r>
              <a:rPr lang="en-US" sz="1700" dirty="0"/>
              <a:t> s </a:t>
            </a:r>
            <a:r>
              <a:rPr lang="en-US" sz="1700" dirty="0" err="1"/>
              <a:t>odraslom</a:t>
            </a:r>
            <a:r>
              <a:rPr lang="en-US" sz="1700" dirty="0"/>
              <a:t> </a:t>
            </a:r>
            <a:r>
              <a:rPr lang="en-US" sz="1700" dirty="0" err="1"/>
              <a:t>osobom</a:t>
            </a:r>
            <a:r>
              <a:rPr lang="en-US" sz="1700" dirty="0"/>
              <a:t> </a:t>
            </a:r>
            <a:r>
              <a:rPr lang="en-US" sz="1700" dirty="0" err="1"/>
              <a:t>koja</a:t>
            </a:r>
            <a:r>
              <a:rPr lang="en-US" sz="1700" dirty="0"/>
              <a:t> </a:t>
            </a:r>
            <a:r>
              <a:rPr lang="en-US" sz="1700" dirty="0" err="1"/>
              <a:t>razumije</a:t>
            </a:r>
            <a:r>
              <a:rPr lang="en-US" sz="1700" dirty="0"/>
              <a:t> </a:t>
            </a:r>
            <a:r>
              <a:rPr lang="en-US" sz="1700" dirty="0" err="1"/>
              <a:t>dječju</a:t>
            </a:r>
            <a:r>
              <a:rPr lang="en-US" sz="1700" dirty="0"/>
              <a:t> </a:t>
            </a:r>
            <a:r>
              <a:rPr lang="en-US" sz="1700" dirty="0" err="1"/>
              <a:t>zaigranost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maštu</a:t>
            </a:r>
            <a:r>
              <a:rPr lang="en-US" sz="1700" dirty="0"/>
              <a:t>? </a:t>
            </a:r>
            <a:r>
              <a:rPr lang="en-US" sz="1700" dirty="0" err="1"/>
              <a:t>Navedite</a:t>
            </a:r>
            <a:r>
              <a:rPr lang="en-US" sz="1700" dirty="0"/>
              <a:t> </a:t>
            </a:r>
            <a:r>
              <a:rPr lang="en-US" sz="1700" dirty="0" err="1"/>
              <a:t>primjer</a:t>
            </a:r>
            <a:r>
              <a:rPr lang="en-US" sz="1700" dirty="0"/>
              <a:t>. </a:t>
            </a:r>
            <a:r>
              <a:rPr lang="en-US" sz="1700" dirty="0" err="1"/>
              <a:t>Što</a:t>
            </a:r>
            <a:r>
              <a:rPr lang="en-US" sz="1700" dirty="0"/>
              <a:t> </a:t>
            </a:r>
            <a:r>
              <a:rPr lang="en-US" sz="1700" dirty="0" err="1"/>
              <a:t>mislite</a:t>
            </a:r>
            <a:r>
              <a:rPr lang="en-US" sz="1700" dirty="0"/>
              <a:t>, </a:t>
            </a:r>
            <a:r>
              <a:rPr lang="en-US" sz="1700" dirty="0" err="1"/>
              <a:t>hoćete</a:t>
            </a:r>
            <a:r>
              <a:rPr lang="en-US" sz="1700" dirty="0"/>
              <a:t> li </a:t>
            </a:r>
            <a:r>
              <a:rPr lang="en-US" sz="1700" dirty="0" err="1"/>
              <a:t>i</a:t>
            </a:r>
            <a:r>
              <a:rPr lang="en-US" sz="1700" dirty="0"/>
              <a:t> vi </a:t>
            </a:r>
            <a:r>
              <a:rPr lang="en-US" sz="1700" dirty="0" err="1"/>
              <a:t>promijeniti</a:t>
            </a:r>
            <a:r>
              <a:rPr lang="en-US" sz="1700" dirty="0"/>
              <a:t> </a:t>
            </a:r>
            <a:r>
              <a:rPr lang="en-US" sz="1700" dirty="0" err="1"/>
              <a:t>neka</a:t>
            </a:r>
            <a:r>
              <a:rPr lang="en-US" sz="1700" dirty="0"/>
              <a:t> </a:t>
            </a:r>
            <a:r>
              <a:rPr lang="en-US" sz="1700" dirty="0" err="1"/>
              <a:t>svoja</a:t>
            </a:r>
            <a:r>
              <a:rPr lang="en-US" sz="1700" dirty="0"/>
              <a:t> </a:t>
            </a:r>
            <a:r>
              <a:rPr lang="en-US" sz="1700" dirty="0" err="1"/>
              <a:t>stajališta</a:t>
            </a:r>
            <a:r>
              <a:rPr lang="en-US" sz="1700" dirty="0"/>
              <a:t> </a:t>
            </a:r>
            <a:r>
              <a:rPr lang="en-US" sz="1700" dirty="0" err="1"/>
              <a:t>i</a:t>
            </a:r>
            <a:r>
              <a:rPr lang="en-US" sz="1700" dirty="0"/>
              <a:t> </a:t>
            </a:r>
            <a:r>
              <a:rPr lang="en-US" sz="1700" dirty="0" err="1"/>
              <a:t>uozbiljiti</a:t>
            </a:r>
            <a:r>
              <a:rPr lang="en-US" sz="1700" dirty="0"/>
              <a:t> se </a:t>
            </a:r>
            <a:r>
              <a:rPr lang="en-US" sz="1700" dirty="0" err="1"/>
              <a:t>kad</a:t>
            </a:r>
            <a:r>
              <a:rPr lang="en-US" sz="1700" dirty="0"/>
              <a:t> </a:t>
            </a:r>
            <a:r>
              <a:rPr lang="en-US" sz="1700" dirty="0" err="1"/>
              <a:t>odrastete</a:t>
            </a:r>
            <a:r>
              <a:rPr lang="en-US" sz="1700" dirty="0"/>
              <a:t> </a:t>
            </a:r>
            <a:r>
              <a:rPr lang="en-US" sz="1700" dirty="0" err="1"/>
              <a:t>ili</a:t>
            </a:r>
            <a:r>
              <a:rPr lang="en-US" sz="1700" dirty="0"/>
              <a:t> </a:t>
            </a:r>
            <a:r>
              <a:rPr lang="en-US" sz="1700" dirty="0" err="1"/>
              <a:t>ćete</a:t>
            </a:r>
            <a:r>
              <a:rPr lang="en-US" sz="1700" dirty="0"/>
              <a:t> </a:t>
            </a:r>
            <a:r>
              <a:rPr lang="en-US" sz="1700" dirty="0" err="1"/>
              <a:t>ostati</a:t>
            </a:r>
            <a:r>
              <a:rPr lang="en-US" sz="1700" dirty="0"/>
              <a:t> </a:t>
            </a:r>
            <a:r>
              <a:rPr lang="en-US" sz="1700" dirty="0" err="1"/>
              <a:t>zaigrani</a:t>
            </a:r>
            <a:r>
              <a:rPr lang="en-US" sz="1700" dirty="0"/>
              <a:t>?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1" descr="MAC:Users:mac:Desktop:2. prilog_Crveni_balon:Picture 13.png">
            <a:extLst>
              <a:ext uri="{FF2B5EF4-FFF2-40B4-BE49-F238E27FC236}">
                <a16:creationId xmlns:a16="http://schemas.microsoft.com/office/drawing/2014/main" id="{9FFF9484-3259-4B01-A7D5-DDF3EDFCAC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3" r="1387" b="-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3943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6A6EDD-6DE2-4667-8B12-188DE01DE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9AC0C4A4-F83A-48BA-A013-6D648AB4DE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r="5240"/>
          <a:stretch/>
        </p:blipFill>
        <p:spPr bwMode="auto"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7AB8A13-0EC6-4A63-8C47-C77B7C3692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1" r="-4" b="-4"/>
          <a:stretch/>
        </p:blipFill>
        <p:spPr bwMode="auto"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FD43322A-0006-47C4-8A09-EA9E85FDB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7" r="3" b="3"/>
          <a:stretch/>
        </p:blipFill>
        <p:spPr bwMode="auto"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82EB0DF-EB36-4383-B863-41EF15884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40296" y="2871982"/>
            <a:ext cx="4668256" cy="318168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djeca</a:t>
            </a:r>
            <a:r>
              <a:rPr lang="en-US" sz="1800" dirty="0"/>
              <a:t> </a:t>
            </a:r>
            <a:r>
              <a:rPr lang="en-US" sz="1800" dirty="0" err="1"/>
              <a:t>čine</a:t>
            </a:r>
            <a:r>
              <a:rPr lang="en-US" sz="1800" dirty="0"/>
              <a:t> </a:t>
            </a:r>
            <a:r>
              <a:rPr lang="en-US" sz="1800" dirty="0" err="1"/>
              <a:t>crvenomu</a:t>
            </a:r>
            <a:r>
              <a:rPr lang="en-US" sz="1800" dirty="0"/>
              <a:t> </a:t>
            </a:r>
            <a:r>
              <a:rPr lang="en-US" sz="1800" dirty="0" err="1"/>
              <a:t>balonu</a:t>
            </a:r>
            <a:r>
              <a:rPr lang="en-US" sz="1800" dirty="0"/>
              <a:t>? </a:t>
            </a:r>
            <a:r>
              <a:rPr lang="en-US" sz="1800" dirty="0" err="1"/>
              <a:t>Kakvo</a:t>
            </a:r>
            <a:r>
              <a:rPr lang="en-US" sz="1800" dirty="0"/>
              <a:t> je </a:t>
            </a:r>
            <a:r>
              <a:rPr lang="en-US" sz="1800" dirty="0" err="1"/>
              <a:t>njihovo</a:t>
            </a:r>
            <a:r>
              <a:rPr lang="en-US" sz="1800" dirty="0"/>
              <a:t> </a:t>
            </a:r>
            <a:r>
              <a:rPr lang="en-US" sz="1800" dirty="0" err="1"/>
              <a:t>ponašanje</a:t>
            </a:r>
            <a:r>
              <a:rPr lang="en-US" sz="1800" dirty="0"/>
              <a:t>? </a:t>
            </a:r>
            <a:r>
              <a:rPr lang="en-US" sz="1800" dirty="0" err="1"/>
              <a:t>Imaju</a:t>
            </a:r>
            <a:r>
              <a:rPr lang="en-US" sz="1800" dirty="0"/>
              <a:t> li </a:t>
            </a:r>
            <a:r>
              <a:rPr lang="en-US" sz="1800" dirty="0" err="1"/>
              <a:t>razloga</a:t>
            </a:r>
            <a:r>
              <a:rPr lang="en-US" sz="1800" dirty="0"/>
              <a:t> za </a:t>
            </a:r>
            <a:r>
              <a:rPr lang="en-US" sz="1800" dirty="0" err="1"/>
              <a:t>agresivnost</a:t>
            </a:r>
            <a:r>
              <a:rPr lang="en-US" sz="1800" dirty="0"/>
              <a:t>?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mislite</a:t>
            </a:r>
            <a:r>
              <a:rPr lang="en-US" sz="1800" dirty="0"/>
              <a:t>,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ih</a:t>
            </a:r>
            <a:r>
              <a:rPr lang="en-US" sz="1800" dirty="0"/>
              <a:t> je </a:t>
            </a:r>
            <a:r>
              <a:rPr lang="en-US" sz="1800" dirty="0" err="1"/>
              <a:t>na</a:t>
            </a:r>
            <a:r>
              <a:rPr lang="en-US" sz="1800" dirty="0"/>
              <a:t> to </a:t>
            </a:r>
            <a:r>
              <a:rPr lang="en-US" sz="1800" dirty="0" err="1"/>
              <a:t>potaknulo</a:t>
            </a:r>
            <a:r>
              <a:rPr lang="en-US" sz="1800" dirty="0"/>
              <a:t>? </a:t>
            </a:r>
            <a:endParaRPr lang="hr-HR" sz="1800" dirty="0"/>
          </a:p>
          <a:p>
            <a:r>
              <a:rPr lang="en-US" sz="1800" dirty="0"/>
              <a:t>Je li Pascal </a:t>
            </a:r>
            <a:r>
              <a:rPr lang="en-US" sz="1800" dirty="0" err="1"/>
              <a:t>sličan</a:t>
            </a:r>
            <a:r>
              <a:rPr lang="en-US" sz="1800" dirty="0"/>
              <a:t> </a:t>
            </a:r>
            <a:r>
              <a:rPr lang="en-US" sz="1800" dirty="0" err="1"/>
              <a:t>njima</a:t>
            </a:r>
            <a:r>
              <a:rPr lang="en-US" sz="1800" dirty="0"/>
              <a:t>, </a:t>
            </a:r>
            <a:r>
              <a:rPr lang="en-US" sz="1800" dirty="0" err="1"/>
              <a:t>druži</a:t>
            </a:r>
            <a:r>
              <a:rPr lang="en-US" sz="1800" dirty="0"/>
              <a:t> li se s </a:t>
            </a:r>
            <a:r>
              <a:rPr lang="en-US" sz="1800" dirty="0" err="1"/>
              <a:t>njima</a:t>
            </a:r>
            <a:r>
              <a:rPr lang="en-US" sz="1800" dirty="0"/>
              <a:t>? Po </a:t>
            </a:r>
            <a:r>
              <a:rPr lang="en-US" sz="1800" dirty="0" err="1"/>
              <a:t>čemu</a:t>
            </a:r>
            <a:r>
              <a:rPr lang="en-US" sz="1800" dirty="0"/>
              <a:t> je </a:t>
            </a:r>
            <a:r>
              <a:rPr lang="en-US" sz="1800" dirty="0" err="1"/>
              <a:t>različit</a:t>
            </a:r>
            <a:r>
              <a:rPr lang="en-US" sz="1800" dirty="0"/>
              <a:t>? </a:t>
            </a:r>
            <a:r>
              <a:rPr lang="en-US" sz="1800" dirty="0" err="1"/>
              <a:t>Pokazuje</a:t>
            </a:r>
            <a:r>
              <a:rPr lang="en-US" sz="1800" dirty="0"/>
              <a:t> li </a:t>
            </a:r>
            <a:r>
              <a:rPr lang="en-US" sz="1800" dirty="0" err="1"/>
              <a:t>želju</a:t>
            </a:r>
            <a:r>
              <a:rPr lang="en-US" sz="1800" dirty="0"/>
              <a:t> za </a:t>
            </a:r>
            <a:r>
              <a:rPr lang="en-US" sz="1800" dirty="0" err="1"/>
              <a:t>druženjem</a:t>
            </a:r>
            <a:r>
              <a:rPr lang="en-US" sz="1800" dirty="0"/>
              <a:t> s </a:t>
            </a:r>
            <a:r>
              <a:rPr lang="en-US" sz="1800" dirty="0" err="1"/>
              <a:t>djecom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grada</a:t>
            </a:r>
            <a:r>
              <a:rPr lang="en-US" sz="1800" dirty="0"/>
              <a:t>? </a:t>
            </a:r>
            <a:r>
              <a:rPr lang="en-US" sz="1800" dirty="0" err="1"/>
              <a:t>Što</a:t>
            </a:r>
            <a:r>
              <a:rPr lang="en-US" sz="1800" dirty="0"/>
              <a:t> </a:t>
            </a:r>
            <a:r>
              <a:rPr lang="en-US" sz="1800" dirty="0" err="1"/>
              <a:t>mislite</a:t>
            </a:r>
            <a:r>
              <a:rPr lang="en-US" sz="1800" dirty="0"/>
              <a:t>, je li to </a:t>
            </a:r>
            <a:r>
              <a:rPr lang="en-US" sz="1800" dirty="0" err="1"/>
              <a:t>moglo</a:t>
            </a:r>
            <a:r>
              <a:rPr lang="en-US" sz="1800" dirty="0"/>
              <a:t> </a:t>
            </a:r>
            <a:r>
              <a:rPr lang="en-US" sz="1800" dirty="0" err="1"/>
              <a:t>izazvati</a:t>
            </a:r>
            <a:r>
              <a:rPr lang="en-US" sz="1800" dirty="0"/>
              <a:t> </a:t>
            </a:r>
            <a:r>
              <a:rPr lang="en-US" sz="1800" dirty="0" err="1"/>
              <a:t>dječake</a:t>
            </a:r>
            <a:r>
              <a:rPr lang="en-US" sz="1800" dirty="0"/>
              <a:t>? </a:t>
            </a:r>
            <a:r>
              <a:rPr lang="en-US" sz="1800" dirty="0" err="1"/>
              <a:t>Imaju</a:t>
            </a:r>
            <a:r>
              <a:rPr lang="en-US" sz="1800" dirty="0"/>
              <a:t> li </a:t>
            </a:r>
            <a:r>
              <a:rPr lang="en-US" sz="1800" dirty="0" err="1"/>
              <a:t>pravo</a:t>
            </a:r>
            <a:r>
              <a:rPr lang="en-US" sz="1800" dirty="0"/>
              <a:t> </a:t>
            </a:r>
            <a:r>
              <a:rPr lang="en-US" sz="1800" dirty="0" err="1"/>
              <a:t>ponašati</a:t>
            </a:r>
            <a:r>
              <a:rPr lang="en-US" sz="1800" dirty="0"/>
              <a:t> se </a:t>
            </a:r>
            <a:r>
              <a:rPr lang="en-US" sz="1800" dirty="0" err="1"/>
              <a:t>nasilno</a:t>
            </a:r>
            <a:r>
              <a:rPr lang="en-US" sz="1800" dirty="0"/>
              <a:t> </a:t>
            </a:r>
            <a:r>
              <a:rPr lang="en-US" sz="1800" dirty="0" err="1"/>
              <a:t>prema</a:t>
            </a:r>
            <a:r>
              <a:rPr lang="en-US" sz="1800" dirty="0"/>
              <a:t> </a:t>
            </a:r>
            <a:r>
              <a:rPr lang="en-US" sz="1800" dirty="0" err="1"/>
              <a:t>nekome</a:t>
            </a:r>
            <a:r>
              <a:rPr lang="en-US" sz="1800" dirty="0"/>
              <a:t> </a:t>
            </a:r>
            <a:r>
              <a:rPr lang="en-US" sz="1800" dirty="0" err="1"/>
              <a:t>tko</a:t>
            </a:r>
            <a:r>
              <a:rPr lang="en-US" sz="1800" dirty="0"/>
              <a:t> je </a:t>
            </a:r>
            <a:r>
              <a:rPr lang="en-US" sz="1800" dirty="0" err="1"/>
              <a:t>drukčiji</a:t>
            </a:r>
            <a:r>
              <a:rPr lang="en-US" sz="1800" dirty="0"/>
              <a:t>? Ima li Pascal </a:t>
            </a:r>
            <a:r>
              <a:rPr lang="en-US" sz="1800" dirty="0" err="1"/>
              <a:t>pravo</a:t>
            </a:r>
            <a:r>
              <a:rPr lang="en-US" sz="1800" dirty="0"/>
              <a:t> ne </a:t>
            </a:r>
            <a:r>
              <a:rPr lang="en-US" sz="1800" dirty="0" err="1"/>
              <a:t>družiti</a:t>
            </a:r>
            <a:r>
              <a:rPr lang="en-US" sz="1800" dirty="0"/>
              <a:t> se s </a:t>
            </a:r>
            <a:r>
              <a:rPr lang="en-US" sz="1800" dirty="0" err="1"/>
              <a:t>kim</a:t>
            </a:r>
            <a:r>
              <a:rPr lang="en-US" sz="1800" dirty="0"/>
              <a:t> ne </a:t>
            </a:r>
            <a:r>
              <a:rPr lang="en-US" sz="1800" dirty="0" err="1"/>
              <a:t>želi</a:t>
            </a:r>
            <a:r>
              <a:rPr lang="en-US" sz="1800" dirty="0"/>
              <a:t>? </a:t>
            </a:r>
            <a:r>
              <a:rPr lang="en-US" sz="1800" dirty="0" err="1"/>
              <a:t>Kako</a:t>
            </a:r>
            <a:r>
              <a:rPr lang="en-US" sz="1800" dirty="0"/>
              <a:t> </a:t>
            </a:r>
            <a:r>
              <a:rPr lang="en-US" sz="1800" dirty="0" err="1"/>
              <a:t>biste</a:t>
            </a:r>
            <a:r>
              <a:rPr lang="en-US" sz="1800" dirty="0"/>
              <a:t> vi </a:t>
            </a:r>
            <a:r>
              <a:rPr lang="en-US" sz="1800" dirty="0" err="1"/>
              <a:t>pomogli</a:t>
            </a:r>
            <a:r>
              <a:rPr lang="en-US" sz="1800" dirty="0"/>
              <a:t> </a:t>
            </a:r>
            <a:r>
              <a:rPr lang="en-US" sz="1800" dirty="0" err="1"/>
              <a:t>riješiti</a:t>
            </a:r>
            <a:r>
              <a:rPr lang="en-US" sz="1800" dirty="0"/>
              <a:t> </a:t>
            </a:r>
            <a:r>
              <a:rPr lang="en-US" sz="1800" dirty="0" err="1"/>
              <a:t>napetu</a:t>
            </a:r>
            <a:r>
              <a:rPr lang="en-US" sz="1800" dirty="0"/>
              <a:t> </a:t>
            </a:r>
            <a:r>
              <a:rPr lang="en-US" sz="1800" dirty="0" err="1"/>
              <a:t>situaciju</a:t>
            </a:r>
            <a:r>
              <a:rPr lang="en-US" sz="1800" dirty="0"/>
              <a:t> </a:t>
            </a:r>
            <a:r>
              <a:rPr lang="en-US" sz="1800" dirty="0" err="1"/>
              <a:t>koja</a:t>
            </a:r>
            <a:r>
              <a:rPr lang="en-US" sz="1800" dirty="0"/>
              <a:t> </a:t>
            </a:r>
            <a:r>
              <a:rPr lang="en-US" sz="1800" dirty="0" err="1"/>
              <a:t>vlada</a:t>
            </a:r>
            <a:r>
              <a:rPr lang="en-US" sz="1800" dirty="0"/>
              <a:t> </a:t>
            </a:r>
            <a:r>
              <a:rPr lang="en-US" sz="1800" dirty="0" err="1"/>
              <a:t>između</a:t>
            </a:r>
            <a:r>
              <a:rPr lang="en-US" sz="1800" dirty="0"/>
              <a:t> </a:t>
            </a:r>
            <a:r>
              <a:rPr lang="en-US" sz="1800" dirty="0" err="1"/>
              <a:t>ostale</a:t>
            </a:r>
            <a:r>
              <a:rPr lang="en-US" sz="1800" dirty="0"/>
              <a:t> </a:t>
            </a:r>
            <a:r>
              <a:rPr lang="en-US" sz="1800" dirty="0" err="1"/>
              <a:t>djece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Pascala</a:t>
            </a:r>
            <a:r>
              <a:rPr lang="en-US" sz="1800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30825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1091</Words>
  <Application>Microsoft Office PowerPoint</Application>
  <PresentationFormat>Široki zaslon</PresentationFormat>
  <Paragraphs>55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Tema sustava Office</vt:lpstr>
      <vt:lpstr>8.5.2020.</vt:lpstr>
      <vt:lpstr>TJELESNI</vt:lpstr>
      <vt:lpstr>PRIRODA I DRUŠTVO</vt:lpstr>
      <vt:lpstr>HRVATSKI JEZIK -  MEDIJSKA KULTURA</vt:lpstr>
      <vt:lpstr>NAKON GLEDANJA FILMA…</vt:lpstr>
      <vt:lpstr>MEDIJSKA KULTURA</vt:lpstr>
      <vt:lpstr>NAKON GLEDANJA FILMA…</vt:lpstr>
      <vt:lpstr>NAKON GLEDANJA FILMA…</vt:lpstr>
      <vt:lpstr>PowerPoint prezentacija</vt:lpstr>
      <vt:lpstr>PLAN PLOČE: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8.5.2020.</dc:title>
  <dc:creator>arados81@gmail.com</dc:creator>
  <cp:lastModifiedBy>arados81@gmail.com</cp:lastModifiedBy>
  <cp:revision>2</cp:revision>
  <dcterms:created xsi:type="dcterms:W3CDTF">2020-05-07T19:48:36Z</dcterms:created>
  <dcterms:modified xsi:type="dcterms:W3CDTF">2020-05-07T19:56:39Z</dcterms:modified>
</cp:coreProperties>
</file>