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Svijetli stil 2 - Isticanj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Svijetli stil 3 - Isticanj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1602100/priroda-i-dru%c5%a1tvo/osmosmjerka-nizinski-krajevi" TargetMode="External"/><Relationship Id="rId2" Type="http://schemas.openxmlformats.org/officeDocument/2006/relationships/hyperlink" Target="https://learningapps.org/watch?v=p5mk7w8oj20&amp;fbclid=IwAR1ccwkIOEsy9W7X4XXhqhXMkHGUQ5OkRSq1_lkr450S6Siz5XKHiwmXWLU" TargetMode="External"/><Relationship Id="rId1" Type="http://schemas.openxmlformats.org/officeDocument/2006/relationships/hyperlink" Target="https://learningapps.org/watch?v=p8vo1wp1320&amp;fbclid=IwAR2pNnQDR12tu-mKGpSEgdjoUdKr4-EAwuz63TsycNaPh9DlNCDL5E_CWoM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1602100/priroda-i-dru%c5%a1tvo/osmosmjerka-nizinski-krajevi" TargetMode="External"/><Relationship Id="rId2" Type="http://schemas.openxmlformats.org/officeDocument/2006/relationships/hyperlink" Target="https://learningapps.org/watch?v=p5mk7w8oj20&amp;fbclid=IwAR1ccwkIOEsy9W7X4XXhqhXMkHGUQ5OkRSq1_lkr450S6Siz5XKHiwmXWLU" TargetMode="External"/><Relationship Id="rId1" Type="http://schemas.openxmlformats.org/officeDocument/2006/relationships/hyperlink" Target="https://learningapps.org/watch?v=p8vo1wp1320&amp;fbclid=IwAR2pNnQDR12tu-mKGpSEgdjoUdKr4-EAwuz63TsycNaPh9DlNCDL5E_CWo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F62EA4-B447-4E7A-B788-64D6F623270C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14554E7-8D32-4FA6-A5CA-F9449257BA8A}">
      <dgm:prSet/>
      <dgm:spPr/>
      <dgm:t>
        <a:bodyPr/>
        <a:lstStyle/>
        <a:p>
          <a:r>
            <a:rPr lang="hr-HR" dirty="0"/>
            <a:t>Zabavite se uz interaktivne igre o nizinskom kraju:</a:t>
          </a:r>
          <a:endParaRPr lang="en-US" dirty="0"/>
        </a:p>
      </dgm:t>
    </dgm:pt>
    <dgm:pt modelId="{98BFDD11-0954-4B56-AF48-018E7499C1BE}" type="parTrans" cxnId="{5E895189-F6D1-4497-8E54-300C01522085}">
      <dgm:prSet/>
      <dgm:spPr/>
      <dgm:t>
        <a:bodyPr/>
        <a:lstStyle/>
        <a:p>
          <a:endParaRPr lang="en-US"/>
        </a:p>
      </dgm:t>
    </dgm:pt>
    <dgm:pt modelId="{90B99B0D-8B25-4FDE-9B79-035B7743495D}" type="sibTrans" cxnId="{5E895189-F6D1-4497-8E54-300C01522085}">
      <dgm:prSet/>
      <dgm:spPr/>
      <dgm:t>
        <a:bodyPr/>
        <a:lstStyle/>
        <a:p>
          <a:endParaRPr lang="en-US"/>
        </a:p>
      </dgm:t>
    </dgm:pt>
    <dgm:pt modelId="{DF49A82E-8A4F-463C-A366-B389CBEF87B5}">
      <dgm:prSet/>
      <dgm:spPr/>
      <dgm:t>
        <a:bodyPr/>
        <a:lstStyle/>
        <a:p>
          <a:r>
            <a:rPr lang="hr-HR" dirty="0">
              <a:hlinkClick xmlns:r="http://schemas.openxmlformats.org/officeDocument/2006/relationships" r:id="rId1"/>
            </a:rPr>
            <a:t>GOSPODARSTVO NIZINSKIH KRAJEVA</a:t>
          </a:r>
          <a:endParaRPr lang="en-US" dirty="0"/>
        </a:p>
      </dgm:t>
    </dgm:pt>
    <dgm:pt modelId="{184448D3-C4CD-42D2-B8DE-92DC8397AE90}" type="parTrans" cxnId="{F30C08BE-F154-4979-9200-E40B8BE8D294}">
      <dgm:prSet/>
      <dgm:spPr/>
      <dgm:t>
        <a:bodyPr/>
        <a:lstStyle/>
        <a:p>
          <a:endParaRPr lang="en-US"/>
        </a:p>
      </dgm:t>
    </dgm:pt>
    <dgm:pt modelId="{6489B6B0-990A-482B-AC23-D7439413F264}" type="sibTrans" cxnId="{F30C08BE-F154-4979-9200-E40B8BE8D294}">
      <dgm:prSet/>
      <dgm:spPr/>
      <dgm:t>
        <a:bodyPr/>
        <a:lstStyle/>
        <a:p>
          <a:endParaRPr lang="en-US"/>
        </a:p>
      </dgm:t>
    </dgm:pt>
    <dgm:pt modelId="{7C33B9DC-E439-4BDB-AC8D-FC2791673291}">
      <dgm:prSet/>
      <dgm:spPr/>
      <dgm:t>
        <a:bodyPr/>
        <a:lstStyle/>
        <a:p>
          <a:r>
            <a:rPr lang="hr-HR">
              <a:hlinkClick xmlns:r="http://schemas.openxmlformats.org/officeDocument/2006/relationships" r:id="rId2"/>
            </a:rPr>
            <a:t>PUZZLE</a:t>
          </a:r>
          <a:endParaRPr lang="en-US"/>
        </a:p>
      </dgm:t>
    </dgm:pt>
    <dgm:pt modelId="{9B461663-C6FC-4568-A682-0F0E0A2E280F}" type="parTrans" cxnId="{422D3D76-C884-4256-90A3-CF4CEAA09A53}">
      <dgm:prSet/>
      <dgm:spPr/>
      <dgm:t>
        <a:bodyPr/>
        <a:lstStyle/>
        <a:p>
          <a:endParaRPr lang="en-US"/>
        </a:p>
      </dgm:t>
    </dgm:pt>
    <dgm:pt modelId="{0C4FFE44-B414-446E-85DF-170B6637A0CF}" type="sibTrans" cxnId="{422D3D76-C884-4256-90A3-CF4CEAA09A53}">
      <dgm:prSet/>
      <dgm:spPr/>
      <dgm:t>
        <a:bodyPr/>
        <a:lstStyle/>
        <a:p>
          <a:endParaRPr lang="en-US"/>
        </a:p>
      </dgm:t>
    </dgm:pt>
    <dgm:pt modelId="{CB63CD1C-EB87-4C90-B8A0-ABE6292A095C}">
      <dgm:prSet/>
      <dgm:spPr/>
      <dgm:t>
        <a:bodyPr/>
        <a:lstStyle/>
        <a:p>
          <a:r>
            <a:rPr lang="hr-HR" dirty="0">
              <a:hlinkClick xmlns:r="http://schemas.openxmlformats.org/officeDocument/2006/relationships" r:id="rId3"/>
            </a:rPr>
            <a:t>OSMOSMJERKA</a:t>
          </a:r>
          <a:endParaRPr lang="en-US" dirty="0"/>
        </a:p>
      </dgm:t>
    </dgm:pt>
    <dgm:pt modelId="{E36C0753-8D58-40B9-BB5C-6CD82E2361BF}" type="parTrans" cxnId="{3E97AFA3-160F-4750-A36D-5EF98B3F882F}">
      <dgm:prSet/>
      <dgm:spPr/>
      <dgm:t>
        <a:bodyPr/>
        <a:lstStyle/>
        <a:p>
          <a:endParaRPr lang="en-US"/>
        </a:p>
      </dgm:t>
    </dgm:pt>
    <dgm:pt modelId="{5FC3063D-1C2D-41ED-8C3D-B5EEE29BDD39}" type="sibTrans" cxnId="{3E97AFA3-160F-4750-A36D-5EF98B3F882F}">
      <dgm:prSet/>
      <dgm:spPr/>
      <dgm:t>
        <a:bodyPr/>
        <a:lstStyle/>
        <a:p>
          <a:endParaRPr lang="en-US"/>
        </a:p>
      </dgm:t>
    </dgm:pt>
    <dgm:pt modelId="{B0BD1E4F-FF1E-491C-B278-827107E9FF4E}" type="pres">
      <dgm:prSet presAssocID="{AFF62EA4-B447-4E7A-B788-64D6F62327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2A18D97-2C4B-4F6E-A7CD-B17D9D2F48CF}" type="pres">
      <dgm:prSet presAssocID="{D14554E7-8D32-4FA6-A5CA-F9449257BA8A}" presName="hierRoot1" presStyleCnt="0"/>
      <dgm:spPr/>
    </dgm:pt>
    <dgm:pt modelId="{CF7E1D66-977D-4428-B4C1-D35D3A90F809}" type="pres">
      <dgm:prSet presAssocID="{D14554E7-8D32-4FA6-A5CA-F9449257BA8A}" presName="composite" presStyleCnt="0"/>
      <dgm:spPr/>
    </dgm:pt>
    <dgm:pt modelId="{CE190CEA-F3DB-4436-9EE4-1AFB8A5EB29C}" type="pres">
      <dgm:prSet presAssocID="{D14554E7-8D32-4FA6-A5CA-F9449257BA8A}" presName="background" presStyleLbl="node0" presStyleIdx="0" presStyleCnt="1"/>
      <dgm:spPr/>
    </dgm:pt>
    <dgm:pt modelId="{39C82F3D-995E-4CAF-A998-57D0AAF68032}" type="pres">
      <dgm:prSet presAssocID="{D14554E7-8D32-4FA6-A5CA-F9449257BA8A}" presName="text" presStyleLbl="fgAcc0" presStyleIdx="0" presStyleCnt="1">
        <dgm:presLayoutVars>
          <dgm:chPref val="3"/>
        </dgm:presLayoutVars>
      </dgm:prSet>
      <dgm:spPr/>
    </dgm:pt>
    <dgm:pt modelId="{DD9FB789-557D-41AF-826F-FB01F2A8C5E1}" type="pres">
      <dgm:prSet presAssocID="{D14554E7-8D32-4FA6-A5CA-F9449257BA8A}" presName="hierChild2" presStyleCnt="0"/>
      <dgm:spPr/>
    </dgm:pt>
    <dgm:pt modelId="{4FA9E4F9-0D2D-470D-B260-10DA11CE5E0E}" type="pres">
      <dgm:prSet presAssocID="{184448D3-C4CD-42D2-B8DE-92DC8397AE90}" presName="Name10" presStyleLbl="parChTrans1D2" presStyleIdx="0" presStyleCnt="3"/>
      <dgm:spPr/>
    </dgm:pt>
    <dgm:pt modelId="{11EED370-4026-441E-B639-7DEE76C97546}" type="pres">
      <dgm:prSet presAssocID="{DF49A82E-8A4F-463C-A366-B389CBEF87B5}" presName="hierRoot2" presStyleCnt="0"/>
      <dgm:spPr/>
    </dgm:pt>
    <dgm:pt modelId="{0E191E71-3146-4BF7-95E8-A9D63AC9F541}" type="pres">
      <dgm:prSet presAssocID="{DF49A82E-8A4F-463C-A366-B389CBEF87B5}" presName="composite2" presStyleCnt="0"/>
      <dgm:spPr/>
    </dgm:pt>
    <dgm:pt modelId="{C6C65A9B-50C1-4D4E-8C47-608648B181EB}" type="pres">
      <dgm:prSet presAssocID="{DF49A82E-8A4F-463C-A366-B389CBEF87B5}" presName="background2" presStyleLbl="node2" presStyleIdx="0" presStyleCnt="3"/>
      <dgm:spPr/>
    </dgm:pt>
    <dgm:pt modelId="{6B469A8D-1B20-42DE-986E-4DC49E4636AE}" type="pres">
      <dgm:prSet presAssocID="{DF49A82E-8A4F-463C-A366-B389CBEF87B5}" presName="text2" presStyleLbl="fgAcc2" presStyleIdx="0" presStyleCnt="3">
        <dgm:presLayoutVars>
          <dgm:chPref val="3"/>
        </dgm:presLayoutVars>
      </dgm:prSet>
      <dgm:spPr/>
    </dgm:pt>
    <dgm:pt modelId="{82497842-623A-4F8E-9401-ECFC5E3827D0}" type="pres">
      <dgm:prSet presAssocID="{DF49A82E-8A4F-463C-A366-B389CBEF87B5}" presName="hierChild3" presStyleCnt="0"/>
      <dgm:spPr/>
    </dgm:pt>
    <dgm:pt modelId="{28173F22-A762-4D60-8BCC-808CF20BEC47}" type="pres">
      <dgm:prSet presAssocID="{9B461663-C6FC-4568-A682-0F0E0A2E280F}" presName="Name10" presStyleLbl="parChTrans1D2" presStyleIdx="1" presStyleCnt="3"/>
      <dgm:spPr/>
    </dgm:pt>
    <dgm:pt modelId="{38B7D117-F1E3-4F34-8D11-F60BD671A27D}" type="pres">
      <dgm:prSet presAssocID="{7C33B9DC-E439-4BDB-AC8D-FC2791673291}" presName="hierRoot2" presStyleCnt="0"/>
      <dgm:spPr/>
    </dgm:pt>
    <dgm:pt modelId="{E97F9231-B47A-487F-8867-A7431B07A0C3}" type="pres">
      <dgm:prSet presAssocID="{7C33B9DC-E439-4BDB-AC8D-FC2791673291}" presName="composite2" presStyleCnt="0"/>
      <dgm:spPr/>
    </dgm:pt>
    <dgm:pt modelId="{23652BC0-69D5-442C-BA67-54D410118E46}" type="pres">
      <dgm:prSet presAssocID="{7C33B9DC-E439-4BDB-AC8D-FC2791673291}" presName="background2" presStyleLbl="node2" presStyleIdx="1" presStyleCnt="3"/>
      <dgm:spPr/>
    </dgm:pt>
    <dgm:pt modelId="{EF474C46-D436-4DBD-8FAF-33277EB27C41}" type="pres">
      <dgm:prSet presAssocID="{7C33B9DC-E439-4BDB-AC8D-FC2791673291}" presName="text2" presStyleLbl="fgAcc2" presStyleIdx="1" presStyleCnt="3">
        <dgm:presLayoutVars>
          <dgm:chPref val="3"/>
        </dgm:presLayoutVars>
      </dgm:prSet>
      <dgm:spPr/>
    </dgm:pt>
    <dgm:pt modelId="{CFDBEE55-E9AC-4528-A049-2A6EC3B197C6}" type="pres">
      <dgm:prSet presAssocID="{7C33B9DC-E439-4BDB-AC8D-FC2791673291}" presName="hierChild3" presStyleCnt="0"/>
      <dgm:spPr/>
    </dgm:pt>
    <dgm:pt modelId="{7554C6E8-7704-4870-900B-91EEBC1F4D28}" type="pres">
      <dgm:prSet presAssocID="{E36C0753-8D58-40B9-BB5C-6CD82E2361BF}" presName="Name10" presStyleLbl="parChTrans1D2" presStyleIdx="2" presStyleCnt="3"/>
      <dgm:spPr/>
    </dgm:pt>
    <dgm:pt modelId="{52B015C7-4B9D-4D79-B2FD-0D190656907B}" type="pres">
      <dgm:prSet presAssocID="{CB63CD1C-EB87-4C90-B8A0-ABE6292A095C}" presName="hierRoot2" presStyleCnt="0"/>
      <dgm:spPr/>
    </dgm:pt>
    <dgm:pt modelId="{2EC1D419-4392-446C-98B8-8277D33C2E60}" type="pres">
      <dgm:prSet presAssocID="{CB63CD1C-EB87-4C90-B8A0-ABE6292A095C}" presName="composite2" presStyleCnt="0"/>
      <dgm:spPr/>
    </dgm:pt>
    <dgm:pt modelId="{FD69976A-F2F4-492F-BCB2-9A83C79478A4}" type="pres">
      <dgm:prSet presAssocID="{CB63CD1C-EB87-4C90-B8A0-ABE6292A095C}" presName="background2" presStyleLbl="node2" presStyleIdx="2" presStyleCnt="3"/>
      <dgm:spPr/>
    </dgm:pt>
    <dgm:pt modelId="{870C6642-D033-4CB7-8E9E-6C7868DD4719}" type="pres">
      <dgm:prSet presAssocID="{CB63CD1C-EB87-4C90-B8A0-ABE6292A095C}" presName="text2" presStyleLbl="fgAcc2" presStyleIdx="2" presStyleCnt="3">
        <dgm:presLayoutVars>
          <dgm:chPref val="3"/>
        </dgm:presLayoutVars>
      </dgm:prSet>
      <dgm:spPr/>
    </dgm:pt>
    <dgm:pt modelId="{D9285093-0CA3-4A91-AB25-4BC865D0F7EE}" type="pres">
      <dgm:prSet presAssocID="{CB63CD1C-EB87-4C90-B8A0-ABE6292A095C}" presName="hierChild3" presStyleCnt="0"/>
      <dgm:spPr/>
    </dgm:pt>
  </dgm:ptLst>
  <dgm:cxnLst>
    <dgm:cxn modelId="{43C40738-DA67-45ED-ABC4-74372DF10BEE}" type="presOf" srcId="{DF49A82E-8A4F-463C-A366-B389CBEF87B5}" destId="{6B469A8D-1B20-42DE-986E-4DC49E4636AE}" srcOrd="0" destOrd="0" presId="urn:microsoft.com/office/officeart/2005/8/layout/hierarchy1"/>
    <dgm:cxn modelId="{2354775B-AF21-473B-9ADB-88A07DD6272C}" type="presOf" srcId="{184448D3-C4CD-42D2-B8DE-92DC8397AE90}" destId="{4FA9E4F9-0D2D-470D-B260-10DA11CE5E0E}" srcOrd="0" destOrd="0" presId="urn:microsoft.com/office/officeart/2005/8/layout/hierarchy1"/>
    <dgm:cxn modelId="{558D5C43-0149-4777-A16B-CAEEAA16ABEA}" type="presOf" srcId="{E36C0753-8D58-40B9-BB5C-6CD82E2361BF}" destId="{7554C6E8-7704-4870-900B-91EEBC1F4D28}" srcOrd="0" destOrd="0" presId="urn:microsoft.com/office/officeart/2005/8/layout/hierarchy1"/>
    <dgm:cxn modelId="{58214D52-8877-46D4-BDBB-BA6C621F577D}" type="presOf" srcId="{9B461663-C6FC-4568-A682-0F0E0A2E280F}" destId="{28173F22-A762-4D60-8BCC-808CF20BEC47}" srcOrd="0" destOrd="0" presId="urn:microsoft.com/office/officeart/2005/8/layout/hierarchy1"/>
    <dgm:cxn modelId="{422D3D76-C884-4256-90A3-CF4CEAA09A53}" srcId="{D14554E7-8D32-4FA6-A5CA-F9449257BA8A}" destId="{7C33B9DC-E439-4BDB-AC8D-FC2791673291}" srcOrd="1" destOrd="0" parTransId="{9B461663-C6FC-4568-A682-0F0E0A2E280F}" sibTransId="{0C4FFE44-B414-446E-85DF-170B6637A0CF}"/>
    <dgm:cxn modelId="{8EE06280-E5FA-4D26-B68E-ACF309FC4C96}" type="presOf" srcId="{CB63CD1C-EB87-4C90-B8A0-ABE6292A095C}" destId="{870C6642-D033-4CB7-8E9E-6C7868DD4719}" srcOrd="0" destOrd="0" presId="urn:microsoft.com/office/officeart/2005/8/layout/hierarchy1"/>
    <dgm:cxn modelId="{5E895189-F6D1-4497-8E54-300C01522085}" srcId="{AFF62EA4-B447-4E7A-B788-64D6F623270C}" destId="{D14554E7-8D32-4FA6-A5CA-F9449257BA8A}" srcOrd="0" destOrd="0" parTransId="{98BFDD11-0954-4B56-AF48-018E7499C1BE}" sibTransId="{90B99B0D-8B25-4FDE-9B79-035B7743495D}"/>
    <dgm:cxn modelId="{3E97AFA3-160F-4750-A36D-5EF98B3F882F}" srcId="{D14554E7-8D32-4FA6-A5CA-F9449257BA8A}" destId="{CB63CD1C-EB87-4C90-B8A0-ABE6292A095C}" srcOrd="2" destOrd="0" parTransId="{E36C0753-8D58-40B9-BB5C-6CD82E2361BF}" sibTransId="{5FC3063D-1C2D-41ED-8C3D-B5EEE29BDD39}"/>
    <dgm:cxn modelId="{F30C08BE-F154-4979-9200-E40B8BE8D294}" srcId="{D14554E7-8D32-4FA6-A5CA-F9449257BA8A}" destId="{DF49A82E-8A4F-463C-A366-B389CBEF87B5}" srcOrd="0" destOrd="0" parTransId="{184448D3-C4CD-42D2-B8DE-92DC8397AE90}" sibTransId="{6489B6B0-990A-482B-AC23-D7439413F264}"/>
    <dgm:cxn modelId="{66F632C9-9075-4344-8ED7-D5FC15A4A2BE}" type="presOf" srcId="{7C33B9DC-E439-4BDB-AC8D-FC2791673291}" destId="{EF474C46-D436-4DBD-8FAF-33277EB27C41}" srcOrd="0" destOrd="0" presId="urn:microsoft.com/office/officeart/2005/8/layout/hierarchy1"/>
    <dgm:cxn modelId="{7EC35ADF-AF69-4636-84A3-530159B5BD8B}" type="presOf" srcId="{D14554E7-8D32-4FA6-A5CA-F9449257BA8A}" destId="{39C82F3D-995E-4CAF-A998-57D0AAF68032}" srcOrd="0" destOrd="0" presId="urn:microsoft.com/office/officeart/2005/8/layout/hierarchy1"/>
    <dgm:cxn modelId="{BDF7ACEB-1EB4-4E06-99E8-D713BB0B83F9}" type="presOf" srcId="{AFF62EA4-B447-4E7A-B788-64D6F623270C}" destId="{B0BD1E4F-FF1E-491C-B278-827107E9FF4E}" srcOrd="0" destOrd="0" presId="urn:microsoft.com/office/officeart/2005/8/layout/hierarchy1"/>
    <dgm:cxn modelId="{03DAA81A-60A3-425C-84E9-4950D6C5B545}" type="presParOf" srcId="{B0BD1E4F-FF1E-491C-B278-827107E9FF4E}" destId="{A2A18D97-2C4B-4F6E-A7CD-B17D9D2F48CF}" srcOrd="0" destOrd="0" presId="urn:microsoft.com/office/officeart/2005/8/layout/hierarchy1"/>
    <dgm:cxn modelId="{33424DC0-9EFD-4CEA-BE95-CB8CE048093B}" type="presParOf" srcId="{A2A18D97-2C4B-4F6E-A7CD-B17D9D2F48CF}" destId="{CF7E1D66-977D-4428-B4C1-D35D3A90F809}" srcOrd="0" destOrd="0" presId="urn:microsoft.com/office/officeart/2005/8/layout/hierarchy1"/>
    <dgm:cxn modelId="{76F808F4-30AB-48A1-9D5D-EFD698A75ACE}" type="presParOf" srcId="{CF7E1D66-977D-4428-B4C1-D35D3A90F809}" destId="{CE190CEA-F3DB-4436-9EE4-1AFB8A5EB29C}" srcOrd="0" destOrd="0" presId="urn:microsoft.com/office/officeart/2005/8/layout/hierarchy1"/>
    <dgm:cxn modelId="{74E90B0E-3B59-425E-A2ED-93ED319F7F1F}" type="presParOf" srcId="{CF7E1D66-977D-4428-B4C1-D35D3A90F809}" destId="{39C82F3D-995E-4CAF-A998-57D0AAF68032}" srcOrd="1" destOrd="0" presId="urn:microsoft.com/office/officeart/2005/8/layout/hierarchy1"/>
    <dgm:cxn modelId="{347334E7-597B-4CA1-98FA-3D8DDB3DCE2A}" type="presParOf" srcId="{A2A18D97-2C4B-4F6E-A7CD-B17D9D2F48CF}" destId="{DD9FB789-557D-41AF-826F-FB01F2A8C5E1}" srcOrd="1" destOrd="0" presId="urn:microsoft.com/office/officeart/2005/8/layout/hierarchy1"/>
    <dgm:cxn modelId="{200C0CD9-0F6C-455A-8386-B8F078526E33}" type="presParOf" srcId="{DD9FB789-557D-41AF-826F-FB01F2A8C5E1}" destId="{4FA9E4F9-0D2D-470D-B260-10DA11CE5E0E}" srcOrd="0" destOrd="0" presId="urn:microsoft.com/office/officeart/2005/8/layout/hierarchy1"/>
    <dgm:cxn modelId="{2D079422-5A40-4A06-A576-51D529096D56}" type="presParOf" srcId="{DD9FB789-557D-41AF-826F-FB01F2A8C5E1}" destId="{11EED370-4026-441E-B639-7DEE76C97546}" srcOrd="1" destOrd="0" presId="urn:microsoft.com/office/officeart/2005/8/layout/hierarchy1"/>
    <dgm:cxn modelId="{F2B8FA5A-10D1-4FC6-9AE8-510E8DD40A94}" type="presParOf" srcId="{11EED370-4026-441E-B639-7DEE76C97546}" destId="{0E191E71-3146-4BF7-95E8-A9D63AC9F541}" srcOrd="0" destOrd="0" presId="urn:microsoft.com/office/officeart/2005/8/layout/hierarchy1"/>
    <dgm:cxn modelId="{27371452-A717-49EE-BB24-18B27BB7881A}" type="presParOf" srcId="{0E191E71-3146-4BF7-95E8-A9D63AC9F541}" destId="{C6C65A9B-50C1-4D4E-8C47-608648B181EB}" srcOrd="0" destOrd="0" presId="urn:microsoft.com/office/officeart/2005/8/layout/hierarchy1"/>
    <dgm:cxn modelId="{B7D94F0D-F479-4BC0-AA91-40FEBB548227}" type="presParOf" srcId="{0E191E71-3146-4BF7-95E8-A9D63AC9F541}" destId="{6B469A8D-1B20-42DE-986E-4DC49E4636AE}" srcOrd="1" destOrd="0" presId="urn:microsoft.com/office/officeart/2005/8/layout/hierarchy1"/>
    <dgm:cxn modelId="{40D3A1B9-158C-4EA5-A501-496393A6FFAA}" type="presParOf" srcId="{11EED370-4026-441E-B639-7DEE76C97546}" destId="{82497842-623A-4F8E-9401-ECFC5E3827D0}" srcOrd="1" destOrd="0" presId="urn:microsoft.com/office/officeart/2005/8/layout/hierarchy1"/>
    <dgm:cxn modelId="{B270AD0E-5155-4029-8697-54D2763749BF}" type="presParOf" srcId="{DD9FB789-557D-41AF-826F-FB01F2A8C5E1}" destId="{28173F22-A762-4D60-8BCC-808CF20BEC47}" srcOrd="2" destOrd="0" presId="urn:microsoft.com/office/officeart/2005/8/layout/hierarchy1"/>
    <dgm:cxn modelId="{A18D680E-0B98-4BC6-B0BC-A787BD39D006}" type="presParOf" srcId="{DD9FB789-557D-41AF-826F-FB01F2A8C5E1}" destId="{38B7D117-F1E3-4F34-8D11-F60BD671A27D}" srcOrd="3" destOrd="0" presId="urn:microsoft.com/office/officeart/2005/8/layout/hierarchy1"/>
    <dgm:cxn modelId="{236161BC-8670-4998-8F35-1D5EB27F0D63}" type="presParOf" srcId="{38B7D117-F1E3-4F34-8D11-F60BD671A27D}" destId="{E97F9231-B47A-487F-8867-A7431B07A0C3}" srcOrd="0" destOrd="0" presId="urn:microsoft.com/office/officeart/2005/8/layout/hierarchy1"/>
    <dgm:cxn modelId="{3ED75DD5-D47E-40FC-9597-9B580A4AA9C8}" type="presParOf" srcId="{E97F9231-B47A-487F-8867-A7431B07A0C3}" destId="{23652BC0-69D5-442C-BA67-54D410118E46}" srcOrd="0" destOrd="0" presId="urn:microsoft.com/office/officeart/2005/8/layout/hierarchy1"/>
    <dgm:cxn modelId="{3EAE902D-4E7B-4663-AE84-0A0F33501B68}" type="presParOf" srcId="{E97F9231-B47A-487F-8867-A7431B07A0C3}" destId="{EF474C46-D436-4DBD-8FAF-33277EB27C41}" srcOrd="1" destOrd="0" presId="urn:microsoft.com/office/officeart/2005/8/layout/hierarchy1"/>
    <dgm:cxn modelId="{D1E867F4-769E-4EE7-8269-39AC89765101}" type="presParOf" srcId="{38B7D117-F1E3-4F34-8D11-F60BD671A27D}" destId="{CFDBEE55-E9AC-4528-A049-2A6EC3B197C6}" srcOrd="1" destOrd="0" presId="urn:microsoft.com/office/officeart/2005/8/layout/hierarchy1"/>
    <dgm:cxn modelId="{0AFE6056-C9F4-43C3-8E23-92A49B85D1FD}" type="presParOf" srcId="{DD9FB789-557D-41AF-826F-FB01F2A8C5E1}" destId="{7554C6E8-7704-4870-900B-91EEBC1F4D28}" srcOrd="4" destOrd="0" presId="urn:microsoft.com/office/officeart/2005/8/layout/hierarchy1"/>
    <dgm:cxn modelId="{293FA567-57F8-4D03-A5D9-F288C5DC8307}" type="presParOf" srcId="{DD9FB789-557D-41AF-826F-FB01F2A8C5E1}" destId="{52B015C7-4B9D-4D79-B2FD-0D190656907B}" srcOrd="5" destOrd="0" presId="urn:microsoft.com/office/officeart/2005/8/layout/hierarchy1"/>
    <dgm:cxn modelId="{3AA28F6E-2544-42F1-B36D-7758649B7827}" type="presParOf" srcId="{52B015C7-4B9D-4D79-B2FD-0D190656907B}" destId="{2EC1D419-4392-446C-98B8-8277D33C2E60}" srcOrd="0" destOrd="0" presId="urn:microsoft.com/office/officeart/2005/8/layout/hierarchy1"/>
    <dgm:cxn modelId="{A6B32BC1-368D-4275-9225-B5BC70E44F17}" type="presParOf" srcId="{2EC1D419-4392-446C-98B8-8277D33C2E60}" destId="{FD69976A-F2F4-492F-BCB2-9A83C79478A4}" srcOrd="0" destOrd="0" presId="urn:microsoft.com/office/officeart/2005/8/layout/hierarchy1"/>
    <dgm:cxn modelId="{F9F04E43-F9F3-4895-AF55-3D69A20098C6}" type="presParOf" srcId="{2EC1D419-4392-446C-98B8-8277D33C2E60}" destId="{870C6642-D033-4CB7-8E9E-6C7868DD4719}" srcOrd="1" destOrd="0" presId="urn:microsoft.com/office/officeart/2005/8/layout/hierarchy1"/>
    <dgm:cxn modelId="{594F2D85-D210-40AC-A2E8-208ABF7D9679}" type="presParOf" srcId="{52B015C7-4B9D-4D79-B2FD-0D190656907B}" destId="{D9285093-0CA3-4A91-AB25-4BC865D0F7E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4C6E8-7704-4870-900B-91EEBC1F4D28}">
      <dsp:nvSpPr>
        <dsp:cNvPr id="0" name=""/>
        <dsp:cNvSpPr/>
      </dsp:nvSpPr>
      <dsp:spPr>
        <a:xfrm>
          <a:off x="5149100" y="1591213"/>
          <a:ext cx="3061934" cy="728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520"/>
              </a:lnTo>
              <a:lnTo>
                <a:pt x="3061934" y="496520"/>
              </a:lnTo>
              <a:lnTo>
                <a:pt x="3061934" y="72860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73F22-A762-4D60-8BCC-808CF20BEC47}">
      <dsp:nvSpPr>
        <dsp:cNvPr id="0" name=""/>
        <dsp:cNvSpPr/>
      </dsp:nvSpPr>
      <dsp:spPr>
        <a:xfrm>
          <a:off x="5103380" y="1591213"/>
          <a:ext cx="91440" cy="7286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860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9E4F9-0D2D-470D-B260-10DA11CE5E0E}">
      <dsp:nvSpPr>
        <dsp:cNvPr id="0" name=""/>
        <dsp:cNvSpPr/>
      </dsp:nvSpPr>
      <dsp:spPr>
        <a:xfrm>
          <a:off x="2087165" y="1591213"/>
          <a:ext cx="3061934" cy="728601"/>
        </a:xfrm>
        <a:custGeom>
          <a:avLst/>
          <a:gdLst/>
          <a:ahLst/>
          <a:cxnLst/>
          <a:rect l="0" t="0" r="0" b="0"/>
          <a:pathLst>
            <a:path>
              <a:moveTo>
                <a:pt x="3061934" y="0"/>
              </a:moveTo>
              <a:lnTo>
                <a:pt x="3061934" y="496520"/>
              </a:lnTo>
              <a:lnTo>
                <a:pt x="0" y="496520"/>
              </a:lnTo>
              <a:lnTo>
                <a:pt x="0" y="72860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90CEA-F3DB-4436-9EE4-1AFB8A5EB29C}">
      <dsp:nvSpPr>
        <dsp:cNvPr id="0" name=""/>
        <dsp:cNvSpPr/>
      </dsp:nvSpPr>
      <dsp:spPr>
        <a:xfrm>
          <a:off x="3896490" y="399"/>
          <a:ext cx="2505218" cy="1590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C82F3D-995E-4CAF-A998-57D0AAF68032}">
      <dsp:nvSpPr>
        <dsp:cNvPr id="0" name=""/>
        <dsp:cNvSpPr/>
      </dsp:nvSpPr>
      <dsp:spPr>
        <a:xfrm>
          <a:off x="4174848" y="264839"/>
          <a:ext cx="2505218" cy="1590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Zabavite se uz interaktivne igre o nizinskom kraju:</a:t>
          </a:r>
          <a:endParaRPr lang="en-US" sz="2300" kern="1200" dirty="0"/>
        </a:p>
      </dsp:txBody>
      <dsp:txXfrm>
        <a:off x="4221441" y="311432"/>
        <a:ext cx="2412032" cy="1497627"/>
      </dsp:txXfrm>
    </dsp:sp>
    <dsp:sp modelId="{C6C65A9B-50C1-4D4E-8C47-608648B181EB}">
      <dsp:nvSpPr>
        <dsp:cNvPr id="0" name=""/>
        <dsp:cNvSpPr/>
      </dsp:nvSpPr>
      <dsp:spPr>
        <a:xfrm>
          <a:off x="834556" y="2319814"/>
          <a:ext cx="2505218" cy="1590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B469A8D-1B20-42DE-986E-4DC49E4636AE}">
      <dsp:nvSpPr>
        <dsp:cNvPr id="0" name=""/>
        <dsp:cNvSpPr/>
      </dsp:nvSpPr>
      <dsp:spPr>
        <a:xfrm>
          <a:off x="1112914" y="2584254"/>
          <a:ext cx="2505218" cy="1590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>
              <a:hlinkClick xmlns:r="http://schemas.openxmlformats.org/officeDocument/2006/relationships" r:id="rId1"/>
            </a:rPr>
            <a:t>GOSPODARSTVO NIZINSKIH KRAJEVA</a:t>
          </a:r>
          <a:endParaRPr lang="en-US" sz="2300" kern="1200" dirty="0"/>
        </a:p>
      </dsp:txBody>
      <dsp:txXfrm>
        <a:off x="1159507" y="2630847"/>
        <a:ext cx="2412032" cy="1497627"/>
      </dsp:txXfrm>
    </dsp:sp>
    <dsp:sp modelId="{23652BC0-69D5-442C-BA67-54D410118E46}">
      <dsp:nvSpPr>
        <dsp:cNvPr id="0" name=""/>
        <dsp:cNvSpPr/>
      </dsp:nvSpPr>
      <dsp:spPr>
        <a:xfrm>
          <a:off x="3896490" y="2319814"/>
          <a:ext cx="2505218" cy="1590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474C46-D436-4DBD-8FAF-33277EB27C41}">
      <dsp:nvSpPr>
        <dsp:cNvPr id="0" name=""/>
        <dsp:cNvSpPr/>
      </dsp:nvSpPr>
      <dsp:spPr>
        <a:xfrm>
          <a:off x="4174848" y="2584254"/>
          <a:ext cx="2505218" cy="1590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>
              <a:hlinkClick xmlns:r="http://schemas.openxmlformats.org/officeDocument/2006/relationships" r:id="rId2"/>
            </a:rPr>
            <a:t>PUZZLE</a:t>
          </a:r>
          <a:endParaRPr lang="en-US" sz="2300" kern="1200"/>
        </a:p>
      </dsp:txBody>
      <dsp:txXfrm>
        <a:off x="4221441" y="2630847"/>
        <a:ext cx="2412032" cy="1497627"/>
      </dsp:txXfrm>
    </dsp:sp>
    <dsp:sp modelId="{FD69976A-F2F4-492F-BCB2-9A83C79478A4}">
      <dsp:nvSpPr>
        <dsp:cNvPr id="0" name=""/>
        <dsp:cNvSpPr/>
      </dsp:nvSpPr>
      <dsp:spPr>
        <a:xfrm>
          <a:off x="6958424" y="2319814"/>
          <a:ext cx="2505218" cy="1590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0C6642-D033-4CB7-8E9E-6C7868DD4719}">
      <dsp:nvSpPr>
        <dsp:cNvPr id="0" name=""/>
        <dsp:cNvSpPr/>
      </dsp:nvSpPr>
      <dsp:spPr>
        <a:xfrm>
          <a:off x="7236782" y="2584254"/>
          <a:ext cx="2505218" cy="1590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>
              <a:hlinkClick xmlns:r="http://schemas.openxmlformats.org/officeDocument/2006/relationships" r:id="rId3"/>
            </a:rPr>
            <a:t>OSMOSMJERKA</a:t>
          </a:r>
          <a:endParaRPr lang="en-US" sz="2300" kern="1200" dirty="0"/>
        </a:p>
      </dsp:txBody>
      <dsp:txXfrm>
        <a:off x="7283375" y="2630847"/>
        <a:ext cx="2412032" cy="1497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EE26DD3-5474-4952-9B7F-0C428A639245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C7FDBD3-3B32-47CA-AD2C-FFC11162D5AA}" type="slidenum">
              <a:rPr lang="hr-HR" smtClean="0"/>
              <a:t>‹#›</a:t>
            </a:fld>
            <a:endParaRPr lang="hr-H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6477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DD3-5474-4952-9B7F-0C428A639245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DBD3-3B32-47CA-AD2C-FFC11162D5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836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DD3-5474-4952-9B7F-0C428A639245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DBD3-3B32-47CA-AD2C-FFC11162D5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1663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DD3-5474-4952-9B7F-0C428A639245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DBD3-3B32-47CA-AD2C-FFC11162D5AA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7384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DD3-5474-4952-9B7F-0C428A639245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DBD3-3B32-47CA-AD2C-FFC11162D5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9049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DD3-5474-4952-9B7F-0C428A639245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DBD3-3B32-47CA-AD2C-FFC11162D5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4827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DD3-5474-4952-9B7F-0C428A639245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DBD3-3B32-47CA-AD2C-FFC11162D5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2992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DD3-5474-4952-9B7F-0C428A639245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DBD3-3B32-47CA-AD2C-FFC11162D5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2446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DD3-5474-4952-9B7F-0C428A639245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DBD3-3B32-47CA-AD2C-FFC11162D5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1348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AD89D8-BF1F-4F3E-8B52-D06C65F1F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5BAA3A-06ED-42B1-8050-1B4CDC216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6C3ABFE-1948-4FA7-A49C-441505C00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DD3-5474-4952-9B7F-0C428A639245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4BB570B-584C-42B2-8011-6195E94E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9F65CD4-A31D-40DC-845D-B7573F69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DBD3-3B32-47CA-AD2C-FFC11162D5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005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DD3-5474-4952-9B7F-0C428A639245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DBD3-3B32-47CA-AD2C-FFC11162D5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949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DD3-5474-4952-9B7F-0C428A639245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DBD3-3B32-47CA-AD2C-FFC11162D5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914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DD3-5474-4952-9B7F-0C428A639245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DBD3-3B32-47CA-AD2C-FFC11162D5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29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DD3-5474-4952-9B7F-0C428A639245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DBD3-3B32-47CA-AD2C-FFC11162D5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196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DD3-5474-4952-9B7F-0C428A639245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DBD3-3B32-47CA-AD2C-FFC11162D5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4867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DD3-5474-4952-9B7F-0C428A639245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DBD3-3B32-47CA-AD2C-FFC11162D5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458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DD3-5474-4952-9B7F-0C428A639245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DBD3-3B32-47CA-AD2C-FFC11162D5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864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DD3-5474-4952-9B7F-0C428A639245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DBD3-3B32-47CA-AD2C-FFC11162D5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476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EE26DD3-5474-4952-9B7F-0C428A639245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7FDBD3-3B32-47CA-AD2C-FFC11162D5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853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hr/resource/749345/priroda-i-dru%c5%a1tvo/naselja-nizinskih-krajeva-copy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view.genial.ly/5ea09cbad407580db9df205a/interactive-image-povijesne-i-kulturne-znamenitosti-nizinskih-krajeva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23E4AD-1FD4-471A-B1E6-987C2427D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5.5.2020.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DD41F5C-5F82-4522-96A5-C409438D4A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4.b</a:t>
            </a:r>
          </a:p>
        </p:txBody>
      </p:sp>
    </p:spTree>
    <p:extLst>
      <p:ext uri="{BB962C8B-B14F-4D97-AF65-F5344CB8AC3E}">
        <p14:creationId xmlns:p14="http://schemas.microsoft.com/office/powerpoint/2010/main" val="3368490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70FD48-A188-4000-ADFA-3A0265D68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hr-HR" sz="4000" dirty="0"/>
              <a:t>PRIRODA I DRUŠTVO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BB37E5-B0E5-4F9B-9736-47F1DD528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hr-HR" sz="2000" dirty="0"/>
              <a:t>Ponovite </a:t>
            </a:r>
            <a:r>
              <a:rPr lang="hr-HR" sz="2000" dirty="0">
                <a:hlinkClick r:id="rId2"/>
              </a:rPr>
              <a:t>NASELJA NIZINSKIH KRAJEVA </a:t>
            </a:r>
            <a:r>
              <a:rPr lang="hr-HR" sz="2000" dirty="0"/>
              <a:t>rješavajući križaljku. Obavezno koristite zemljovid.</a:t>
            </a:r>
          </a:p>
          <a:p>
            <a:endParaRPr lang="hr-HR" sz="2000" dirty="0"/>
          </a:p>
          <a:p>
            <a:r>
              <a:rPr lang="hr-HR" sz="2000" dirty="0"/>
              <a:t>Riješite radnu bilježnicu na str. 105.,106. i 107.</a:t>
            </a:r>
          </a:p>
        </p:txBody>
      </p:sp>
    </p:spTree>
    <p:extLst>
      <p:ext uri="{BB962C8B-B14F-4D97-AF65-F5344CB8AC3E}">
        <p14:creationId xmlns:p14="http://schemas.microsoft.com/office/powerpoint/2010/main" val="396260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CA8112-18E2-48F4-BD42-5F04BC57A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hr-HR" sz="2800" dirty="0"/>
              <a:t>PRIRODA I DRUŠTVO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A469D8F-994E-473B-9AE7-F08279B2A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r>
              <a:rPr lang="hr-HR" sz="2400" dirty="0"/>
              <a:t>Prouči str. 80. i 81. u udžbeniku Pogled u svijet 4. </a:t>
            </a:r>
          </a:p>
          <a:p>
            <a:r>
              <a:rPr lang="hr-HR" sz="2400" dirty="0"/>
              <a:t>Zapiši u bilježnicu i pronađi na zemljovidu mjesta gdje se nalaze znamenitosti:</a:t>
            </a:r>
          </a:p>
          <a:p>
            <a:pPr marL="0" indent="0">
              <a:buNone/>
            </a:pPr>
            <a:endParaRPr lang="hr-HR" sz="1700" dirty="0"/>
          </a:p>
          <a:p>
            <a:endParaRPr lang="hr-HR" sz="1700" dirty="0"/>
          </a:p>
        </p:txBody>
      </p:sp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id="{FBE63BD9-C55A-4574-84D5-4B27E732A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229732"/>
              </p:ext>
            </p:extLst>
          </p:nvPr>
        </p:nvGraphicFramePr>
        <p:xfrm>
          <a:off x="5120640" y="1135682"/>
          <a:ext cx="6656832" cy="4486052"/>
        </p:xfrm>
        <a:graphic>
          <a:graphicData uri="http://schemas.openxmlformats.org/drawingml/2006/table">
            <a:tbl>
              <a:tblPr firstRow="1" firstCol="1" bandRow="1"/>
              <a:tblGrid>
                <a:gridCol w="6656832">
                  <a:extLst>
                    <a:ext uri="{9D8B030D-6E8A-4147-A177-3AD203B41FA5}">
                      <a16:colId xmlns:a16="http://schemas.microsoft.com/office/drawing/2014/main" val="4039732743"/>
                    </a:ext>
                  </a:extLst>
                </a:gridCol>
              </a:tblGrid>
              <a:tr h="4486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Povijesne i kulturne znamenitosti nizinskih krajeva</a:t>
                      </a:r>
                      <a:endParaRPr lang="hr-H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Spomenici i znamenitosti:</a:t>
                      </a:r>
                      <a:endParaRPr lang="hr-HR" sz="2000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hr-H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 Zagrebu 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hr-H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nalazište Vučedol pokraj Vukovara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hr-H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stari grad u Sisku, dvorac u Čakovcu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hr-H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katedrala u Đakovu, svetište u Aljmašu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hr-HR" sz="2000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hr-HR" sz="2000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arodna baština</a:t>
                      </a:r>
                      <a:r>
                        <a:rPr lang="hr-H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hr-H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slavonski bećarac, ples kraljice </a:t>
                      </a:r>
                      <a:r>
                        <a:rPr lang="hr-HR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Ljelje</a:t>
                      </a:r>
                      <a:r>
                        <a:rPr lang="hr-H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stare drvene kuće, nošnje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hr-HR" sz="2000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hr-HR" sz="2000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riredbe</a:t>
                      </a:r>
                      <a:r>
                        <a:rPr lang="hr-H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Vinkovačke jeseni, Đakovački vezovi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Znamenite osobe</a:t>
                      </a:r>
                      <a:r>
                        <a:rPr lang="hr-H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Dragutin Tadijanović, Josip Runjanin, Lavoslav Ružička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9705" algn="l"/>
                        </a:tabLst>
                      </a:pPr>
                      <a:r>
                        <a:rPr lang="hr-H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epot-Light"/>
                        </a:rPr>
                        <a:t> </a:t>
                      </a:r>
                    </a:p>
                  </a:txBody>
                  <a:tcPr marL="77405" marR="77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590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85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618ED2-3478-4429-8DF8-A9F76F471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hr-HR" sz="4000" dirty="0"/>
              <a:t>PRIRODA I DRUŠTVO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AA7ED0-7077-47C8-8B37-51BED68E2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hr-HR" sz="2000" dirty="0"/>
              <a:t>Klikom na </a:t>
            </a:r>
            <a:r>
              <a:rPr lang="hr-HR" sz="2000" dirty="0">
                <a:hlinkClick r:id="rId2"/>
              </a:rPr>
              <a:t>link</a:t>
            </a:r>
            <a:r>
              <a:rPr lang="hr-HR" sz="2000" dirty="0"/>
              <a:t> otvorit će vam se zemljovid nizinskih krajeva RH. </a:t>
            </a:r>
          </a:p>
          <a:p>
            <a:pPr marL="0" indent="0">
              <a:buNone/>
            </a:pPr>
            <a:endParaRPr lang="hr-HR" sz="2000" dirty="0"/>
          </a:p>
          <a:p>
            <a:r>
              <a:rPr lang="hr-HR" sz="2000" dirty="0"/>
              <a:t>Kliknite na označena mjesta i učite o povijesti nizinskih krajeva.</a:t>
            </a:r>
          </a:p>
          <a:p>
            <a:pPr marL="0" indent="0">
              <a:buNone/>
            </a:pPr>
            <a:endParaRPr lang="hr-HR" sz="2000" dirty="0"/>
          </a:p>
          <a:p>
            <a:r>
              <a:rPr lang="hr-HR" sz="2000" dirty="0"/>
              <a:t>DZ - Vaš je zadatak izdvojiti 2 poznate osobe, 2 građevine i 2 kulturne manifestacije i to prepisati u bilježnicu.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10711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C77910-32E8-4C53-94BC-821C63928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hr-HR" dirty="0">
                <a:solidFill>
                  <a:schemeClr val="tx1"/>
                </a:solidFill>
              </a:rPr>
              <a:t>HRVATSKI JEZIK</a:t>
            </a:r>
            <a:br>
              <a:rPr lang="hr-HR" dirty="0">
                <a:solidFill>
                  <a:srgbClr val="FFFFFF"/>
                </a:solidFill>
              </a:rPr>
            </a:b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9FA0ED6-E203-4DB6-98D2-9245D0897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hr-HR" sz="2000" dirty="0"/>
              <a:t>Opišite pismeno žensku slavonsku nošnju sa slike. Budite detaljni u opisivanju. Što mislite u kojim se prigodama nosila ovakva nošnja?</a:t>
            </a:r>
          </a:p>
          <a:p>
            <a:pPr marL="0" indent="0">
              <a:buNone/>
            </a:pPr>
            <a:endParaRPr lang="hr-HR" sz="2000" dirty="0">
              <a:solidFill>
                <a:srgbClr val="FFFFFF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FA79B38-A43F-4F21-ACE7-C6608DE1D9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822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74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0B67CE-AD05-4647-AAC4-58E91E6BA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</p:spPr>
        <p:txBody>
          <a:bodyPr>
            <a:normAutofit/>
          </a:bodyPr>
          <a:lstStyle/>
          <a:p>
            <a:r>
              <a:rPr lang="hr-HR" sz="3200" dirty="0"/>
              <a:t>TJELESNI 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AE613A0-B463-4EB6-BD88-1A98D79BA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200400" cy="3541505"/>
          </a:xfrm>
        </p:spPr>
        <p:txBody>
          <a:bodyPr>
            <a:normAutofit fontScale="92500" lnSpcReduction="10000"/>
          </a:bodyPr>
          <a:lstStyle/>
          <a:p>
            <a:r>
              <a:rPr lang="hr-HR" sz="2400" dirty="0"/>
              <a:t>Odaberi vježbe napisane na fotografiji desno koje će odgovarati slovima tvojega imena ili nadimka.</a:t>
            </a:r>
          </a:p>
          <a:p>
            <a:r>
              <a:rPr lang="hr-HR" sz="2400" dirty="0"/>
              <a:t>Snimi se kako vježbaš i pošalji u razrednu grupu.</a:t>
            </a:r>
            <a:endParaRPr lang="en-US" sz="2400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E4208DA-437A-46C7-8DA3-464B9549A97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" r="-1" b="-1"/>
          <a:stretch/>
        </p:blipFill>
        <p:spPr bwMode="auto">
          <a:xfrm>
            <a:off x="5027467" y="598184"/>
            <a:ext cx="5809957" cy="4768946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150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E14B6E-3855-4440-A798-E427DE817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pPr algn="ctr"/>
            <a:r>
              <a:rPr lang="hr-HR" sz="4000" dirty="0"/>
              <a:t>DODATNA PRIRODA 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1915A183-BE1D-4AC8-90D1-781F13AA1F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2091181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946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ađaj">
  <a:themeElements>
    <a:clrScheme name="Glavni događaj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lavni događaj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vni događaj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TM04033927[[fn=Glavni događaj]]</Template>
  <TotalTime>6</TotalTime>
  <Words>244</Words>
  <Application>Microsoft Office PowerPoint</Application>
  <PresentationFormat>Široki zaslon</PresentationFormat>
  <Paragraphs>36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Arial</vt:lpstr>
      <vt:lpstr>Calibri</vt:lpstr>
      <vt:lpstr>Impact</vt:lpstr>
      <vt:lpstr>Symbol</vt:lpstr>
      <vt:lpstr>Glavni događaj</vt:lpstr>
      <vt:lpstr>5.5.2020.</vt:lpstr>
      <vt:lpstr>PRIRODA I DRUŠTVO</vt:lpstr>
      <vt:lpstr>PRIRODA I DRUŠTVO</vt:lpstr>
      <vt:lpstr>PRIRODA I DRUŠTVO</vt:lpstr>
      <vt:lpstr>HRVATSKI JEZIK </vt:lpstr>
      <vt:lpstr>TJELESNI </vt:lpstr>
      <vt:lpstr>DODATNA PRIRODA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5.5.2020.</dc:title>
  <dc:creator>arados81@gmail.com</dc:creator>
  <cp:lastModifiedBy>arados81@gmail.com</cp:lastModifiedBy>
  <cp:revision>2</cp:revision>
  <dcterms:created xsi:type="dcterms:W3CDTF">2020-05-04T19:50:55Z</dcterms:created>
  <dcterms:modified xsi:type="dcterms:W3CDTF">2020-05-04T19:57:06Z</dcterms:modified>
</cp:coreProperties>
</file>