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7CF4A47-E9A7-4C9D-9A00-FB397F62B6C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1624DE5-D1DA-4F23-919B-F1DDE3275F3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8243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A47-E9A7-4C9D-9A00-FB397F62B6C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4DE5-D1DA-4F23-919B-F1DDE3275F3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830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A47-E9A7-4C9D-9A00-FB397F62B6C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4DE5-D1DA-4F23-919B-F1DDE3275F3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62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A47-E9A7-4C9D-9A00-FB397F62B6C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4DE5-D1DA-4F23-919B-F1DDE3275F3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403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7CF4A47-E9A7-4C9D-9A00-FB397F62B6C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1624DE5-D1DA-4F23-919B-F1DDE3275F3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1316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A47-E9A7-4C9D-9A00-FB397F62B6C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4DE5-D1DA-4F23-919B-F1DDE3275F3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49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A47-E9A7-4C9D-9A00-FB397F62B6C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4DE5-D1DA-4F23-919B-F1DDE3275F3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048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A47-E9A7-4C9D-9A00-FB397F62B6C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4DE5-D1DA-4F23-919B-F1DDE3275F3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16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A47-E9A7-4C9D-9A00-FB397F62B6C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24DE5-D1DA-4F23-919B-F1DDE3275F3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498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4A47-E9A7-4C9D-9A00-FB397F62B6C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624DE5-D1DA-4F23-919B-F1DDE3275F33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05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7CF4A47-E9A7-4C9D-9A00-FB397F62B6C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624DE5-D1DA-4F23-919B-F1DDE3275F33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097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7CF4A47-E9A7-4C9D-9A00-FB397F62B6C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1624DE5-D1DA-4F23-919B-F1DDE3275F3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724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114907/english/vrste-rije%c4%8di-imenice-glagoli-pridjevi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ordwall.net/hr/resource/1391920/kratice-i-pokrate-4-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h4NqB8NXQ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354C46-6E55-46D3-A6C3-EFF25A557D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30.4.2020.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FD0218F-9AAA-4F97-81C8-6C889D708A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4.b</a:t>
            </a:r>
          </a:p>
        </p:txBody>
      </p:sp>
    </p:spTree>
    <p:extLst>
      <p:ext uri="{BB962C8B-B14F-4D97-AF65-F5344CB8AC3E}">
        <p14:creationId xmlns:p14="http://schemas.microsoft.com/office/powerpoint/2010/main" val="76297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D059DD5-12B9-42B1-8A80-6B9EFF0F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tx1">
                    <a:lumMod val="75000"/>
                    <a:lumOff val="25000"/>
                  </a:schemeClr>
                </a:solidFill>
              </a:rPr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762AE2-153A-46AB-BEDF-9FECAA094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 fontScale="92500" lnSpcReduction="10000"/>
          </a:bodyPr>
          <a:lstStyle/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Riješite kviz 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VRSTE RIJEČI 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ponovite znanje o imenicama, glagolima i pridjevima.</a:t>
            </a:r>
          </a:p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isti način ponovite znanje o kraticama i pokratama uz kviz 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KRATICE I POKRATE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PONOVIMO!</a:t>
            </a:r>
          </a:p>
          <a:p>
            <a:pPr marL="0" indent="0">
              <a:buNone/>
            </a:pPr>
            <a:r>
              <a:rPr lang="hr-HR" b="1" dirty="0"/>
              <a:t>Kratice</a:t>
            </a:r>
            <a:r>
              <a:rPr lang="hr-HR" dirty="0"/>
              <a:t> nastaju kraćenjem jedne ili više riječi, a pišu se malim početnim slovom. </a:t>
            </a:r>
          </a:p>
          <a:p>
            <a:pPr marL="0" indent="0">
              <a:buNone/>
            </a:pPr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Pokrate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/>
              <a:t>se pišu velikim slovima. Sastavljene su od prvog slova svake riječi u imenu.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8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0F6A25D-6D8A-4136-B59D-68D15E72D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tx1">
                    <a:lumMod val="75000"/>
                    <a:lumOff val="25000"/>
                  </a:schemeClr>
                </a:solidFill>
              </a:rPr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2C0F4F3-1625-451E-AD1A-19A7E968C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 prilozima ispod tablice otvorite dokument HRVATSKI JEZIK i riješite nastavni listić. Rješavati možete u bilježnicu ili na računalu, a listiće možete i isprintati ako imate printer.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DZ – Radna bilježnica, str. 110., 111. i 112.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hr-HR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Budući da nema nastave do ponedjeljka ne morate riješiti sve zadatke danas.</a:t>
            </a:r>
          </a:p>
          <a:p>
            <a:pPr marL="0" indent="0">
              <a:buNone/>
            </a:pPr>
            <a:endParaRPr lang="hr-HR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00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8E2C4C2-FFFF-4E29-9B80-BD2CDCA40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tx1">
                    <a:lumMod val="75000"/>
                    <a:lumOff val="25000"/>
                  </a:schemeClr>
                </a:solidFill>
              </a:rPr>
              <a:t>MATEMATIKA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5FFCD98-5CEF-41A5-86BD-4F8AD4C26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Riješite nastavne listiće koje sam priložila ispod tablice pod imenom MATEMATIKA. Zadatke rješavajte u bilježnicu. 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DZ –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zz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str. 54. – 57.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hr-HR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Budući da nema nastave do ponedjeljka ne morate riješiti sve zadatke danas.</a:t>
            </a:r>
          </a:p>
        </p:txBody>
      </p:sp>
    </p:spTree>
    <p:extLst>
      <p:ext uri="{BB962C8B-B14F-4D97-AF65-F5344CB8AC3E}">
        <p14:creationId xmlns:p14="http://schemas.microsoft.com/office/powerpoint/2010/main" val="2237993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6272A69-C325-4D94-B17F-1FC3F843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tx1">
                    <a:lumMod val="75000"/>
                    <a:lumOff val="25000"/>
                  </a:schemeClr>
                </a:solidFill>
              </a:rPr>
              <a:t>TJELESNI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E3599D-DF5F-40D8-BACA-A5BB7EDEE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Vježbajte i danas sa Zrinkom koji snima ove videozapise samo za vas.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hr-HR" sz="24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TRENING ZA DJECU</a:t>
            </a:r>
            <a:endParaRPr lang="hr-H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47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D6F526-20B6-4499-9B18-5236731C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hr-HR"/>
              <a:t>PRAZNIK RADA</a:t>
            </a:r>
            <a:endParaRPr lang="hr-HR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732C5A-DE8B-4056-8719-C914D3492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4017" y="2276615"/>
            <a:ext cx="4414438" cy="231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B6BF3E-C08E-4012-BA9A-CABBAB8C4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/>
          </a:bodyPr>
          <a:lstStyle/>
          <a:p>
            <a:r>
              <a:rPr lang="hr-HR" dirty="0"/>
              <a:t>Sutra je 1.5., neradni dan i državni praznik. </a:t>
            </a:r>
          </a:p>
          <a:p>
            <a:r>
              <a:rPr lang="hr-HR" dirty="0"/>
              <a:t>Pročitajte tekst o tom prazniku da biste znali zašto je taj dan važan u povijesti.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4910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extLst>
              <a:ext uri="{FF2B5EF4-FFF2-40B4-BE49-F238E27FC236}">
                <a16:creationId xmlns:a16="http://schemas.microsoft.com/office/drawing/2014/main" id="{02AD0717-A6F0-4DA9-9A0F-04E567D7B5A4}"/>
              </a:ext>
            </a:extLst>
          </p:cNvPr>
          <p:cNvSpPr/>
          <p:nvPr/>
        </p:nvSpPr>
        <p:spPr>
          <a:xfrm>
            <a:off x="424070" y="1003853"/>
            <a:ext cx="11304103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>
                <a:latin typeface="Roboto"/>
              </a:rPr>
              <a:t>Ovako je nastao praznik rada</a:t>
            </a:r>
          </a:p>
          <a:p>
            <a:endParaRPr lang="hr-HR" sz="2400" b="1" dirty="0">
              <a:latin typeface="Roboto"/>
            </a:endParaRPr>
          </a:p>
          <a:p>
            <a:r>
              <a:rPr lang="hr-HR" dirty="0">
                <a:solidFill>
                  <a:srgbClr val="2C2F34"/>
                </a:solidFill>
                <a:latin typeface="Roboto"/>
              </a:rPr>
              <a:t>Dana 1. svibnja 1886. godine u Chicagu, Amerika, je prosvjedovalo oko 40.000 radnika ističući zahtjeve simbolizirane u 3 osmice: 8 sati rada, 8 sati odmora i 8 sati kulturnog obrazovanja. Policija je intervenirala oružjem i ubila šest, a ranila oko 50 radnika. Mnogo je prosvjednika uhićeno, a vođe štrajka izvedeni su pred sud. Petero ih je osuđeno na smrt, a trojica na dugogodišnju robiju.</a:t>
            </a:r>
          </a:p>
          <a:p>
            <a:r>
              <a:rPr lang="hr-HR" dirty="0">
                <a:solidFill>
                  <a:srgbClr val="2C2F34"/>
                </a:solidFill>
                <a:latin typeface="Roboto"/>
              </a:rPr>
              <a:t>U spomen na krvoproliće u </a:t>
            </a:r>
            <a:r>
              <a:rPr lang="hr-HR" dirty="0" err="1">
                <a:solidFill>
                  <a:srgbClr val="2C2F34"/>
                </a:solidFill>
                <a:latin typeface="Roboto"/>
              </a:rPr>
              <a:t>Chichagu</a:t>
            </a:r>
            <a:r>
              <a:rPr lang="hr-HR" dirty="0">
                <a:solidFill>
                  <a:srgbClr val="2C2F34"/>
                </a:solidFill>
                <a:latin typeface="Roboto"/>
              </a:rPr>
              <a:t>, 1889. godine odlučeno je da će se 1. svibnja svake godine održavati radničke prosvjede. Već od sljedeće 1890. godine taj datum postaje međunarodnim danom opće solidarnosti radništva. </a:t>
            </a:r>
          </a:p>
          <a:p>
            <a:r>
              <a:rPr lang="hr-HR" dirty="0">
                <a:solidFill>
                  <a:srgbClr val="2C2F34"/>
                </a:solidFill>
                <a:latin typeface="Roboto"/>
              </a:rPr>
              <a:t>I u Hrvatskoj praznik rada počeo se slaviti 1890. godine. Hrvatski radnici istaknuli su zahtjeve u znaku tri osmice. Zagrebački su radnici kao uvod u proslavu te godine održali niz štrajkova i skupova. U zgradi Hrvatskoga doma, kako su pisale Narodne novine, govornici su na velikoj radničkoj skupštini pred 1000 radnika naglašavali: “Mi smo za rad, ali hoćemo živjeti kao ljudi!”</a:t>
            </a:r>
          </a:p>
          <a:p>
            <a:r>
              <a:rPr lang="hr-HR" dirty="0">
                <a:solidFill>
                  <a:srgbClr val="2C2F34"/>
                </a:solidFill>
                <a:latin typeface="Roboto"/>
              </a:rPr>
              <a:t>U slobodnoj i neovisnoj Hrvatskoj prema Zakonu o blag­danima, spomendanima i neradnim danima u Republici Hrvatskoj izglasovanom u Saboru u travnju 1996. godine, službeni naziv ovoga praznika bio je Blagdan rada. Tako je ostalo do 2. studenoga 2001. godine, kada je izmjenama i dopunama spomenutoga zakona službeni naziv postao Praznik rada.</a:t>
            </a:r>
            <a:endParaRPr lang="hr-HR" b="0" i="0" dirty="0">
              <a:solidFill>
                <a:srgbClr val="2C2F3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99362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B43587-0769-4816-BECB-4306170FB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Odmarajte…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32AE723-047E-4E76-9A2B-32E6456B39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Voli vas vaša učiteljica </a:t>
            </a:r>
          </a:p>
        </p:txBody>
      </p:sp>
      <p:sp>
        <p:nvSpPr>
          <p:cNvPr id="4" name="Srce 3">
            <a:extLst>
              <a:ext uri="{FF2B5EF4-FFF2-40B4-BE49-F238E27FC236}">
                <a16:creationId xmlns:a16="http://schemas.microsoft.com/office/drawing/2014/main" id="{BE798648-7EA7-48E3-A95A-92B337DDBD01}"/>
              </a:ext>
            </a:extLst>
          </p:cNvPr>
          <p:cNvSpPr/>
          <p:nvPr/>
        </p:nvSpPr>
        <p:spPr>
          <a:xfrm>
            <a:off x="7554146" y="4588140"/>
            <a:ext cx="829994" cy="672769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1310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Sap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p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474</Words>
  <Application>Microsoft Office PowerPoint</Application>
  <PresentationFormat>Široki zaslon</PresentationFormat>
  <Paragraphs>38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Garamond</vt:lpstr>
      <vt:lpstr>Roboto</vt:lpstr>
      <vt:lpstr>Sapun</vt:lpstr>
      <vt:lpstr>30.4.2020.</vt:lpstr>
      <vt:lpstr>HRVATSKI JEZIK</vt:lpstr>
      <vt:lpstr>HRVATSKI JEZIK</vt:lpstr>
      <vt:lpstr>MATEMATIKA</vt:lpstr>
      <vt:lpstr>TJELESNI</vt:lpstr>
      <vt:lpstr>PRAZNIK RADA</vt:lpstr>
      <vt:lpstr>PowerPoint prezentacija</vt:lpstr>
      <vt:lpstr>Odmarajte…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30.4.2020.</dc:title>
  <dc:creator>arados81@gmail.com</dc:creator>
  <cp:lastModifiedBy>arados81@gmail.com</cp:lastModifiedBy>
  <cp:revision>3</cp:revision>
  <dcterms:created xsi:type="dcterms:W3CDTF">2020-04-29T18:17:49Z</dcterms:created>
  <dcterms:modified xsi:type="dcterms:W3CDTF">2020-04-29T18:43:19Z</dcterms:modified>
</cp:coreProperties>
</file>