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9" r:id="rId5"/>
    <p:sldId id="256" r:id="rId6"/>
    <p:sldId id="258" r:id="rId7"/>
    <p:sldId id="282" r:id="rId8"/>
    <p:sldId id="283" r:id="rId9"/>
    <p:sldId id="284" r:id="rId10"/>
    <p:sldId id="285" r:id="rId11"/>
    <p:sldId id="261" r:id="rId12"/>
    <p:sldId id="264" r:id="rId13"/>
    <p:sldId id="286" r:id="rId14"/>
    <p:sldId id="288" r:id="rId15"/>
    <p:sldId id="287" r:id="rId16"/>
    <p:sldId id="265" r:id="rId17"/>
    <p:sldId id="266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47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660B408-B3CF-4A94-85FC-2B1E0A45F4A2}"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31" autoAdjust="0"/>
  </p:normalViewPr>
  <p:slideViewPr>
    <p:cSldViewPr snapToGrid="0">
      <p:cViewPr varScale="1">
        <p:scale>
          <a:sx n="73" d="100"/>
          <a:sy n="73" d="100"/>
        </p:scale>
        <p:origin x="121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4/26/2020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8FA7D-99B6-4A02-B45C-8C91121884A6}" type="datetimeFigureOut">
              <a:rPr lang="en-US" noProof="0" smtClean="0"/>
              <a:t>4/26/2020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6F86A-5537-4E34-A3CE-C64E83A1463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77740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87AFE1F3-2DF6-4ACF-9437-8C79F0889B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8000" y="108000"/>
            <a:ext cx="6573838" cy="663575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4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945F115-22EA-452C-BEFF-B86EC6B0D0B2}"/>
              </a:ext>
            </a:extLst>
          </p:cNvPr>
          <p:cNvSpPr/>
          <p:nvPr userDrawn="1"/>
        </p:nvSpPr>
        <p:spPr>
          <a:xfrm>
            <a:off x="6677617" y="107999"/>
            <a:ext cx="5400000" cy="6635750"/>
          </a:xfrm>
          <a:prstGeom prst="rect">
            <a:avLst/>
          </a:prstGeom>
          <a:gradFill>
            <a:gsLst>
              <a:gs pos="0">
                <a:srgbClr val="BB95C2"/>
              </a:gs>
              <a:gs pos="100000">
                <a:srgbClr val="EC9AC7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FCBD139D-0699-4BC5-B75A-A53F7BE6D9A6}"/>
              </a:ext>
            </a:extLst>
          </p:cNvPr>
          <p:cNvGrpSpPr/>
          <p:nvPr/>
        </p:nvGrpSpPr>
        <p:grpSpPr>
          <a:xfrm rot="4830719">
            <a:off x="6634200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75EAAF49-5654-4DCE-84C0-E8336BC12BD4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D9401B41-6E13-4546-8AAC-2728F89FAF76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B7A76080-8F75-4B32-9114-880C87646FE2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BE2A1F8C-0406-4CB3-9869-26BA7E734D0F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1C78EEFE-6C2B-4D69-B0E3-B2BF7632517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43325AD3-62C5-4A8B-872A-F165A03A1635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9493D3B8-5A11-4C86-B38B-627413AAB973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81801A13-B692-41ED-AFEC-E95D85AE8016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28895529-45F9-4DF2-926F-48ACB4710FB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897502D6-D65B-4CA1-90E3-765715D26AF6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522FCDB9-11E7-4962-A63D-DBBBE2AFE5FB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AA5E4EA5-3CAD-4CBC-BDAA-2218A53D6A09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2B6971A7-8CB7-4298-84D5-AFC5ACB3E97C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23D783FA-8529-4E60-926E-CD074AF08F80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CEEAF4AE-F667-4B32-BA58-C301ED6E8E15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2B2D9C25-6081-4F9D-B4AC-59725F0DD9B3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52BF68F2-24DA-4128-9232-1F53DB96F072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9ECFB08D-85AF-471B-AD33-A0BBF6F266AC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E44B948A-1F29-4324-953B-E0D09728B752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C92E399E-43AF-4109-9D48-54C8E19777B3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AB01A614-15A0-4C2E-AB23-5989288BDFA9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B7CA8B13-21A9-4FD3-9002-18139B20E060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2431804"/>
            <a:ext cx="4680000" cy="1994392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chemeClr val="accent2">
                        <a:lumMod val="50000"/>
                      </a:schemeClr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rgbClr val="BADEDA">
                      <a:alpha val="40000"/>
                    </a:srgbClr>
                  </a:glow>
                  <a:outerShdw blurRad="25400" dist="25400" dir="2400000" algn="tl" rotWithShape="0">
                    <a:srgbClr val="BADEDA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EDIT  YOUR RETRO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lIns="180000" tIns="72000" rIns="180000" bIns="72000"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xmlns="" id="{F4E64290-5ADA-4894-8496-DE46331C2910}"/>
              </a:ext>
            </a:extLst>
          </p:cNvPr>
          <p:cNvSpPr/>
          <p:nvPr userDrawn="1"/>
        </p:nvSpPr>
        <p:spPr>
          <a:xfrm rot="10800000">
            <a:off x="2803689" y="2040344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xmlns="" id="{A3FE7ACA-32BB-4E3D-B271-8F185C3CD0EE}"/>
              </a:ext>
            </a:extLst>
          </p:cNvPr>
          <p:cNvSpPr/>
          <p:nvPr userDrawn="1"/>
        </p:nvSpPr>
        <p:spPr>
          <a:xfrm rot="10800000">
            <a:off x="2324207" y="2900399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xmlns="" id="{22823DFC-317B-4932-ABC6-21D5B262D756}"/>
              </a:ext>
            </a:extLst>
          </p:cNvPr>
          <p:cNvSpPr/>
          <p:nvPr userDrawn="1"/>
        </p:nvSpPr>
        <p:spPr>
          <a:xfrm>
            <a:off x="3748124" y="4263551"/>
            <a:ext cx="545742" cy="370779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4081943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Digital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3802742"/>
            <a:ext cx="4114800" cy="210050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xmlns="" id="{0C4CAB5A-998E-400A-8774-26E468D6C4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999" y="2685143"/>
            <a:ext cx="4161313" cy="969166"/>
          </a:xfrm>
        </p:spPr>
        <p:txBody>
          <a:bodyPr anchor="b"/>
          <a:lstStyle>
            <a:lvl1pPr marL="0" indent="0" algn="l">
              <a:buNone/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Bullet 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FE1332C-B45E-4383-ABAB-796AE201F5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0597" y="1406679"/>
            <a:ext cx="10472179" cy="3642738"/>
          </a:xfrm>
          <a:prstGeom prst="rect">
            <a:avLst/>
          </a:prstGeom>
        </p:spPr>
      </p:pic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xmlns="" id="{B540C8B7-1228-4D04-949B-665F6739DD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97194" y="1683960"/>
            <a:ext cx="4566412" cy="2549374"/>
          </a:xfrm>
          <a:solidFill>
            <a:schemeClr val="tx1">
              <a:lumMod val="75000"/>
              <a:lumOff val="25000"/>
            </a:schemeClr>
          </a:solidFill>
          <a:ln w="95250" cap="sq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your Screen Design here</a:t>
            </a:r>
          </a:p>
        </p:txBody>
      </p:sp>
    </p:spTree>
    <p:extLst>
      <p:ext uri="{BB962C8B-B14F-4D97-AF65-F5344CB8AC3E}">
        <p14:creationId xmlns:p14="http://schemas.microsoft.com/office/powerpoint/2010/main" val="3775074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48E3EAD4-15D7-432A-8B0A-DC2D111A2E5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26400" y="4406820"/>
            <a:ext cx="1620000" cy="99068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61C6E612-85D9-4ADF-89D8-C2A8144E16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26200" y="3929741"/>
            <a:ext cx="1620000" cy="288000"/>
          </a:xfrm>
        </p:spPr>
        <p:txBody>
          <a:bodyPr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Bullet Title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xmlns="" id="{85BE1C74-5612-4143-A6A0-9ABB2C58E9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12022" y="3929741"/>
            <a:ext cx="1620000" cy="288000"/>
          </a:xfrm>
        </p:spPr>
        <p:txBody>
          <a:bodyPr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Bullet Title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xmlns="" id="{80C5C49B-CF68-4827-B4F9-A6DC6C5581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12172" y="4406820"/>
            <a:ext cx="1620000" cy="99068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xmlns="" id="{905B2A5F-2BE7-4B00-9E44-0DF572969F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197843" y="3929741"/>
            <a:ext cx="1620000" cy="288000"/>
          </a:xfrm>
        </p:spPr>
        <p:txBody>
          <a:bodyPr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Bullet Title</a:t>
            </a:r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xmlns="" id="{4F40F98E-725D-4417-9E38-1835C92B82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97943" y="4406820"/>
            <a:ext cx="1620000" cy="99068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9" name="Title 4">
            <a:extLst>
              <a:ext uri="{FF2B5EF4-FFF2-40B4-BE49-F238E27FC236}">
                <a16:creationId xmlns:a16="http://schemas.microsoft.com/office/drawing/2014/main" xmlns="" id="{13631600-0FE7-4D52-A153-A9EA33654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110578" y="2326579"/>
            <a:ext cx="6083250" cy="1646095"/>
          </a:xfr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7800000" scaled="0"/>
          </a:gradFill>
        </p:spPr>
        <p:txBody>
          <a:bodyPr vert="horz" lIns="0" tIns="0" rIns="0" bIns="0" rtlCol="0" anchor="ctr">
            <a:noAutofit/>
          </a:bodyPr>
          <a:lstStyle>
            <a:lvl1pPr algn="ctr">
              <a:defRPr lang="en-ZA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xmlns="" id="{B58AA17C-4E0E-437C-AA5C-0F53016554C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54095" y="108000"/>
            <a:ext cx="4348305" cy="608325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xmlns="" id="{3F79E94D-F87A-284D-9D94-D287C58CA14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25304" y="2589842"/>
            <a:ext cx="621792" cy="621792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 dirty="0"/>
              <a:t>Insert Icon</a:t>
            </a:r>
          </a:p>
        </p:txBody>
      </p:sp>
      <p:sp>
        <p:nvSpPr>
          <p:cNvPr id="28" name="Picture Placeholder 29">
            <a:extLst>
              <a:ext uri="{FF2B5EF4-FFF2-40B4-BE49-F238E27FC236}">
                <a16:creationId xmlns:a16="http://schemas.microsoft.com/office/drawing/2014/main" xmlns="" id="{8561E154-ABC6-5F40-A529-C22D0B36156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811126" y="2589842"/>
            <a:ext cx="621792" cy="621792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Icon</a:t>
            </a:r>
          </a:p>
        </p:txBody>
      </p:sp>
      <p:sp>
        <p:nvSpPr>
          <p:cNvPr id="29" name="Picture Placeholder 31">
            <a:extLst>
              <a:ext uri="{FF2B5EF4-FFF2-40B4-BE49-F238E27FC236}">
                <a16:creationId xmlns:a16="http://schemas.microsoft.com/office/drawing/2014/main" xmlns="" id="{DEF0E16E-6E58-B141-88A3-C4271032CC8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0696947" y="2589842"/>
            <a:ext cx="621792" cy="621792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Icon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F433BD65-76FA-4699-AB42-310BFFF3C3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8179111" y="2090738"/>
            <a:ext cx="0" cy="3014662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35266935-E58D-4E6D-B2F5-9DF63E9290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0064933" y="2090738"/>
            <a:ext cx="0" cy="3014662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647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18615" y="1467757"/>
            <a:ext cx="1082607" cy="1027122"/>
          </a:xfrm>
          <a:prstGeom prst="decagon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18615" y="2666635"/>
            <a:ext cx="4111195" cy="230241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60706" y="2666960"/>
            <a:ext cx="4111279" cy="230187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0706" y="1469417"/>
            <a:ext cx="1082607" cy="1023627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58B05509-33BA-435B-8F65-9A195068AEB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5411" y="1468438"/>
            <a:ext cx="1023938" cy="102235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xmlns="" id="{D9B95EA3-5DD4-430E-9A14-86FD28CB52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36768" y="1468438"/>
            <a:ext cx="1023938" cy="102235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E4858EE-D2E3-4944-8356-8E309A9856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154997" y="2666635"/>
            <a:ext cx="0" cy="2232602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Opportun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xmlns="" id="{ABA04ABC-15A3-4748-A1A6-6849B933FB1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379786"/>
            <a:ext cx="4348065" cy="4348065"/>
          </a:xfrm>
          <a:prstGeom prst="oc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Section Header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xmlns="" id="{87739F32-28DE-4715-9505-ACC60733824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9330" y="1554523"/>
            <a:ext cx="3998591" cy="3998591"/>
          </a:xfrm>
          <a:prstGeom prst="decagon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B1E535C8-6C65-455F-8301-E535F6CD0F8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1993699"/>
            <a:ext cx="3120238" cy="3120238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E6677C16-9B83-4AD8-A790-C32F8EF4A3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58929" y="1992324"/>
            <a:ext cx="2811618" cy="14400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>
                <a:solidFill>
                  <a:schemeClr val="tx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xmlns="" id="{5D7A7B95-CA51-45F4-B99D-B864CB3718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32816" y="1992324"/>
            <a:ext cx="2811618" cy="144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/>
                </a:solidFill>
                <a:latin typeface="+mj-lt"/>
              </a:defRPr>
            </a:lvl1pPr>
          </a:lstStyle>
          <a:p>
            <a:pPr marL="266700" lvl="0" indent="-266700" algn="ctr"/>
            <a:r>
              <a:rPr lang="en-US" noProof="0"/>
              <a:t>2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xmlns="" id="{28096F6D-739C-4821-A308-43A39B242C2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547101" y="1992324"/>
            <a:ext cx="2597043" cy="144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/>
                </a:solidFill>
                <a:latin typeface="+mj-lt"/>
              </a:defRPr>
            </a:lvl1pPr>
          </a:lstStyle>
          <a:p>
            <a:pPr marL="266700" lvl="0" indent="-266700" algn="ctr"/>
            <a:r>
              <a:rPr lang="en-US" noProof="0"/>
              <a:t>3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xmlns="" id="{80784B8F-C398-4ADB-BABC-B32AF5737B5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074738" y="4029969"/>
            <a:ext cx="1980000" cy="720000"/>
          </a:xfrm>
          <a:ln>
            <a:noFill/>
          </a:ln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xmlns="" id="{093BA793-88F0-4EAB-B659-DFEAA89AF5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8625" y="4029969"/>
            <a:ext cx="1980000" cy="720000"/>
          </a:xfrm>
          <a:ln>
            <a:noFill/>
          </a:ln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xmlns="" id="{0EA13DBD-6DDE-44C3-8FCD-1AFEEBCDB6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08600" y="4029969"/>
            <a:ext cx="1980000" cy="720000"/>
          </a:xfrm>
          <a:ln>
            <a:noFill/>
          </a:ln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xmlns="" id="{80BFD98B-BBFC-4DCD-9634-51B0224874C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7" name="Isosceles Triangle 16" descr="Decorative Triangle">
            <a:extLst>
              <a:ext uri="{FF2B5EF4-FFF2-40B4-BE49-F238E27FC236}">
                <a16:creationId xmlns:a16="http://schemas.microsoft.com/office/drawing/2014/main" xmlns="" id="{554CFF06-D3FB-4428-8388-94C47717BADA}"/>
              </a:ext>
            </a:extLst>
          </p:cNvPr>
          <p:cNvSpPr/>
          <p:nvPr userDrawn="1"/>
        </p:nvSpPr>
        <p:spPr>
          <a:xfrm rot="10800000">
            <a:off x="9078735" y="1554524"/>
            <a:ext cx="1396065" cy="948493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Isosceles Triangle 17" descr="Decorative Triangle">
            <a:extLst>
              <a:ext uri="{FF2B5EF4-FFF2-40B4-BE49-F238E27FC236}">
                <a16:creationId xmlns:a16="http://schemas.microsoft.com/office/drawing/2014/main" xmlns="" id="{31AC1D4A-7DB3-4D83-89C2-16E680FFCA92}"/>
              </a:ext>
            </a:extLst>
          </p:cNvPr>
          <p:cNvSpPr/>
          <p:nvPr userDrawn="1"/>
        </p:nvSpPr>
        <p:spPr>
          <a:xfrm>
            <a:off x="9503896" y="5182335"/>
            <a:ext cx="545742" cy="370779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05789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98238081-ACA8-444B-827D-A9FB57FEAD9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295875"/>
            <a:ext cx="0" cy="441512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DDDFE2BB-EBBF-4A8F-8E01-A85443D03FBE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452634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xmlns="" id="{C2C8A65D-5CCB-4B95-86C5-5840C530EC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2000" y="951013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xmlns="" id="{B04B83CF-4695-4328-B8E1-1F386DDC97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6000" y="5803856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xmlns="" id="{88E640C8-1161-4544-B8FB-31A62C99E9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209593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xmlns="" id="{112AB135-638C-4F81-B952-2291FAC2B8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209593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</p:spTree>
    <p:extLst>
      <p:ext uri="{BB962C8B-B14F-4D97-AF65-F5344CB8AC3E}">
        <p14:creationId xmlns:p14="http://schemas.microsoft.com/office/powerpoint/2010/main" val="1754065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 descr="Decorative Pentagon">
            <a:extLst>
              <a:ext uri="{FF2B5EF4-FFF2-40B4-BE49-F238E27FC236}">
                <a16:creationId xmlns:a16="http://schemas.microsoft.com/office/drawing/2014/main" xmlns="" id="{07A909FD-77C6-47A3-B1B3-C0E7745ECD15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Pentagon 8" descr="Decorative Pentagon">
            <a:extLst>
              <a:ext uri="{FF2B5EF4-FFF2-40B4-BE49-F238E27FC236}">
                <a16:creationId xmlns:a16="http://schemas.microsoft.com/office/drawing/2014/main" xmlns="" id="{3FD26FF9-DCDF-4AEA-9063-488FBE7D5AB9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Pentagon 9" descr="Decorative Pentagon">
            <a:extLst>
              <a:ext uri="{FF2B5EF4-FFF2-40B4-BE49-F238E27FC236}">
                <a16:creationId xmlns:a16="http://schemas.microsoft.com/office/drawing/2014/main" xmlns="" id="{4540019E-3635-4416-AA39-1C537E671F06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Pentagon 10" descr="Decorative Pentagon">
            <a:extLst>
              <a:ext uri="{FF2B5EF4-FFF2-40B4-BE49-F238E27FC236}">
                <a16:creationId xmlns:a16="http://schemas.microsoft.com/office/drawing/2014/main" xmlns="" id="{DC84872F-746C-4203-BD67-4C7C818ACEAC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Pentagon 11" descr="Decorative Pentagon">
            <a:extLst>
              <a:ext uri="{FF2B5EF4-FFF2-40B4-BE49-F238E27FC236}">
                <a16:creationId xmlns:a16="http://schemas.microsoft.com/office/drawing/2014/main" xmlns="" id="{592D0A34-0504-407C-9DEB-B641735D52F1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69078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agon 10" descr="Decorative Pentagon">
            <a:extLst>
              <a:ext uri="{FF2B5EF4-FFF2-40B4-BE49-F238E27FC236}">
                <a16:creationId xmlns:a16="http://schemas.microsoft.com/office/drawing/2014/main" xmlns="" id="{D5B999F8-A985-4FB9-A69D-5531CFAD213B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Pentagon 11" descr="Decorative Pentagon">
            <a:extLst>
              <a:ext uri="{FF2B5EF4-FFF2-40B4-BE49-F238E27FC236}">
                <a16:creationId xmlns:a16="http://schemas.microsoft.com/office/drawing/2014/main" xmlns="" id="{6DDA70A0-B819-4630-909F-9C748D6703E9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entagon 12" descr="Decorative Pentagon">
            <a:extLst>
              <a:ext uri="{FF2B5EF4-FFF2-40B4-BE49-F238E27FC236}">
                <a16:creationId xmlns:a16="http://schemas.microsoft.com/office/drawing/2014/main" xmlns="" id="{0E46B6BF-40F0-4856-A4E9-5C1EEFB0AD19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Pentagon 13" descr="Decorative Pentagon">
            <a:extLst>
              <a:ext uri="{FF2B5EF4-FFF2-40B4-BE49-F238E27FC236}">
                <a16:creationId xmlns:a16="http://schemas.microsoft.com/office/drawing/2014/main" xmlns="" id="{75FEDF0A-8B15-456B-93B9-4B380459888A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Pentagon 14" descr="Decorative Pentagon">
            <a:extLst>
              <a:ext uri="{FF2B5EF4-FFF2-40B4-BE49-F238E27FC236}">
                <a16:creationId xmlns:a16="http://schemas.microsoft.com/office/drawing/2014/main" xmlns="" id="{87E32DA8-B617-4F4D-AF32-FE86DC1E1ECF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5C127A20-FC87-4D7E-B02E-428168B1E99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138239"/>
            <a:ext cx="5587800" cy="480065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FCB4AD02-110E-4AB3-A9C3-0DF162DC407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199" y="1138238"/>
            <a:ext cx="5587799" cy="480065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3600000" cy="503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152000"/>
            <a:ext cx="3600450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152000"/>
            <a:ext cx="3600450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FF5B2679-5029-4692-A1C7-099E7A58362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1B5AA133-C824-4B4A-96F4-D48A58E222D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30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388A40C4-1887-4DBA-90FF-4CF89932DA5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7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728000"/>
            <a:ext cx="3600000" cy="720000"/>
          </a:xfr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5600000" scaled="0"/>
          </a:gradFill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 sz="21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43CF4B74-3202-48D6-B573-AA3882B039F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02000" y="1728000"/>
            <a:ext cx="3600000" cy="720000"/>
          </a:xfr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15600000" scaled="0"/>
          </a:gradFill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 sz="21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0BA6D519-EE14-4D3E-B15F-70C4423A398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172000" y="1728000"/>
            <a:ext cx="3600000" cy="720000"/>
          </a:xfr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15600000" scaled="0"/>
          </a:gradFill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 sz="21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3 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xmlns="" id="{4DA29CFB-3C73-4618-B2D9-70E396D1EBA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363641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xmlns="" id="{91612B32-057C-422E-8B4A-7B464DE04A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B66BE87F-A588-41BE-A251-8940FFF7BDB0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xmlns="" id="{EE87B275-BCEB-48C5-BD58-39E2B9AB90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9269" y="3973125"/>
            <a:ext cx="502886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xmlns="" id="{75FEF587-0930-42DA-AF85-54F9A14870D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77B00876-F334-4F19-ACB9-5A52E300C62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xmlns="" id="{DC5160FB-C621-4014-AF15-7C31EBF9463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xmlns="" id="{3D37E5E1-DD5A-4C77-849F-40C0D2AE3F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xmlns="" id="{8164CA25-5B7F-4EDD-8B42-0D567DED179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33469" y="3973125"/>
            <a:ext cx="502886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xmlns="" id="{15876039-3F56-4587-900E-4FCE60BCA50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xmlns="" id="{515FCEBD-9007-4B9D-AE69-7F8068A14B2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xmlns="" id="{8856F7F9-97EB-4612-BB5C-DDB9D90C9CD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xmlns="" id="{B0C577BC-AD44-4FF0-8F34-D7ABD44B100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xmlns="" id="{12E19F39-39CE-43A3-912F-3D8656DA5E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xmlns="" id="{64F2C543-C785-4078-9811-96F28F1BF21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xmlns="" id="{022F0FFE-8538-47C2-9227-B4DE41186CE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xmlns="" id="{75D12B21-B498-4E00-B817-457BAED99A3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xmlns="" id="{A60F8F4D-F654-4555-BC21-7137D98E027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xmlns="" id="{0B633DEF-CDC6-4A75-A05B-0C875E2B8FF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xmlns="" id="{23A67F56-440C-4AE2-B52E-F6ECF3E31F8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xmlns="" id="{E8F5BF8F-8918-4E36-8AAF-45E994E46B2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xmlns="" id="{1A2F56E4-C780-42A2-BA54-B1EAB7CA219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xmlns="" id="{7405E86B-3690-4EBE-8353-7ABE76F1081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xmlns="" id="{DB54048B-A035-47F0-B54D-1B9676EE893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xmlns="" id="{12F6976C-DDBF-4808-9B45-2C78E0FC6AA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xmlns="" id="{66103D17-8EEC-45BF-B909-8F6DB8575A3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xmlns="" id="{57F6EB7B-A4AE-4147-A94B-9C2860A158F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xmlns="" id="{95673032-36DB-4772-82D8-46E21D810A5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xmlns="" id="{CDE9935C-FEBD-421A-A63B-8A87A2D4A4D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242C672-1222-4C21-9E3D-F365D9665E1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gradFill>
            <a:gsLst>
              <a:gs pos="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5600000" scaled="0"/>
          </a:gradFill>
        </p:spPr>
        <p:txBody>
          <a:bodyPr tIns="36000" anchor="t"/>
          <a:lstStyle>
            <a:lvl1pPr marL="0" indent="0" algn="ctr"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xmlns="" id="{2F97A7E3-509A-417D-9818-EDDA3B539E4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412717" y="2505005"/>
            <a:ext cx="1690417" cy="224670"/>
          </a:xfrm>
        </p:spPr>
        <p:txBody>
          <a:bodyPr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Month, Year</a:t>
            </a:r>
          </a:p>
        </p:txBody>
      </p:sp>
    </p:spTree>
    <p:extLst>
      <p:ext uri="{BB962C8B-B14F-4D97-AF65-F5344CB8AC3E}">
        <p14:creationId xmlns:p14="http://schemas.microsoft.com/office/powerpoint/2010/main" val="3217366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945F115-22EA-452C-BEFF-B86EC6B0D0B2}"/>
              </a:ext>
            </a:extLst>
          </p:cNvPr>
          <p:cNvSpPr/>
          <p:nvPr userDrawn="1"/>
        </p:nvSpPr>
        <p:spPr>
          <a:xfrm>
            <a:off x="6677617" y="107999"/>
            <a:ext cx="5400000" cy="66600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00D551C8-4BF9-413C-A7A0-7C874EA0C1EB}"/>
              </a:ext>
            </a:extLst>
          </p:cNvPr>
          <p:cNvGrpSpPr/>
          <p:nvPr userDrawn="1"/>
        </p:nvGrpSpPr>
        <p:grpSpPr>
          <a:xfrm>
            <a:off x="7775280" y="1707806"/>
            <a:ext cx="3442387" cy="3442387"/>
            <a:chOff x="2514599" y="1566862"/>
            <a:chExt cx="3810001" cy="3810001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9B40F6CC-7795-4615-90F1-11497899DD3A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189DD442-0FCD-4DA1-84E0-2E386C66959A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6794EC30-C68F-4F8F-A11C-8A12D4C44359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299D75E9-9ABA-49DA-8C08-01690B2048D6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DEF629BA-5818-4F68-84E0-9709E53CCE1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BE66E45C-2D7B-4E77-AB2D-087DD07929C9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AC559F57-DF51-477A-9664-F0A6E4593345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D81DE1A2-6CF2-4830-836F-E2B649B096AF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022986E8-9A85-40DF-88CF-4589415D686E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6A6F3BC4-5CDA-4ADE-8C98-B45EEEA9E822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ABB92487-E701-4906-B242-5E896B1FC968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8FFED390-C005-488A-801D-51F5E5D5E636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C0ECF5DE-7D63-4E09-A990-9EFE8F3E2444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66F82FBE-68FB-4DEB-8029-66924BDA4D1E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D9E1BB4E-09B6-4106-BDE3-A38644EF47E1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48FE8515-C6DF-47C8-B17B-D1488CFB34EB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E7D81FB4-C78B-4F71-83FF-F3BA73E121ED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FC6C6E5D-0A27-4FFE-8A9F-0B4550BE631B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E9C5B91D-89A8-4C76-B499-BEA540B1F253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A66B5249-941F-4ED5-8297-FB24511B0114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4B647CA6-2EEA-4936-AC3F-369D8F873A1D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8CDA9DB4-338F-40E7-96CE-4D323CD63D2D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87AFE1F3-2DF6-4ACF-9437-8C79F0889B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8000" y="108000"/>
            <a:ext cx="6573838" cy="6635750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 sz="14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2321292"/>
            <a:ext cx="4680000" cy="2215415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freezing" dir="t">
                <a:rot lat="0" lon="0" rev="600000"/>
              </a:lightRig>
            </a:scene3d>
            <a:sp3d extrusionH="196850" contourW="25400" prstMaterial="clear">
              <a:bevelT w="44450" h="38100" prst="relaxedInse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000" b="1" spc="-600" dirty="0">
                <a:gradFill>
                  <a:gsLst>
                    <a:gs pos="0">
                      <a:srgbClr val="C5ECF1"/>
                    </a:gs>
                    <a:gs pos="48000">
                      <a:srgbClr val="6FC0EF"/>
                    </a:gs>
                    <a:gs pos="48000">
                      <a:srgbClr val="235FA8"/>
                    </a:gs>
                    <a:gs pos="98230">
                      <a:schemeClr val="bg1"/>
                    </a:gs>
                    <a:gs pos="79000">
                      <a:srgbClr val="FDFCFC"/>
                    </a:gs>
                  </a:gsLst>
                  <a:lin ang="5400000" scaled="1"/>
                </a:gradFill>
                <a:effectLst>
                  <a:glow rad="152400">
                    <a:srgbClr val="7030A0">
                      <a:alpha val="40000"/>
                    </a:srgbClr>
                  </a:glow>
                  <a:outerShdw blurRad="25400" dist="25400" dir="2400000" algn="tl" rotWithShape="0">
                    <a:srgbClr val="FF0066"/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>
              <a:lnSpc>
                <a:spcPts val="9000"/>
              </a:lnSpc>
            </a:pPr>
            <a:r>
              <a:rPr lang="en-US" noProof="0"/>
              <a:t>EDIT  YOUR RETRO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marL="0" indent="0" algn="ctr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xmlns="" id="{8361B8AE-FA69-4D48-85CF-562C48593517}"/>
              </a:ext>
            </a:extLst>
          </p:cNvPr>
          <p:cNvSpPr/>
          <p:nvPr userDrawn="1"/>
        </p:nvSpPr>
        <p:spPr>
          <a:xfrm rot="10800000">
            <a:off x="2803689" y="2040344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0" name="Isosceles Triangle 69">
            <a:extLst>
              <a:ext uri="{FF2B5EF4-FFF2-40B4-BE49-F238E27FC236}">
                <a16:creationId xmlns:a16="http://schemas.microsoft.com/office/drawing/2014/main" xmlns="" id="{B6A1E932-3467-40C1-AEB3-BF71625C8310}"/>
              </a:ext>
            </a:extLst>
          </p:cNvPr>
          <p:cNvSpPr/>
          <p:nvPr userDrawn="1"/>
        </p:nvSpPr>
        <p:spPr>
          <a:xfrm rot="10800000">
            <a:off x="2324207" y="2900399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1" name="Isosceles Triangle 70">
            <a:extLst>
              <a:ext uri="{FF2B5EF4-FFF2-40B4-BE49-F238E27FC236}">
                <a16:creationId xmlns:a16="http://schemas.microsoft.com/office/drawing/2014/main" xmlns="" id="{7122E4D7-2A00-4656-AAD9-CFA98DD4E90E}"/>
              </a:ext>
            </a:extLst>
          </p:cNvPr>
          <p:cNvSpPr/>
          <p:nvPr userDrawn="1"/>
        </p:nvSpPr>
        <p:spPr>
          <a:xfrm>
            <a:off x="3748124" y="4263551"/>
            <a:ext cx="545742" cy="370779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915587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8977821B-617D-47E4-AAA2-FADADD15EBC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4180" y="2252062"/>
            <a:ext cx="1487604" cy="1487604"/>
          </a:xfrm>
          <a:prstGeom prst="cube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Photo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199551C8-D5B2-495A-97BB-0711CD8C67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4854" y="2485913"/>
            <a:ext cx="2124000" cy="701538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53739758-B746-428A-A18B-3989DA89A8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74854" y="3904988"/>
            <a:ext cx="2124000" cy="180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xmlns="" id="{B502D142-31B4-4BFF-A18F-9FB36E0F40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74854" y="3461032"/>
            <a:ext cx="2124000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xmlns="" id="{ED382BE6-73A2-49C4-9284-7996310FE85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200409" y="2252062"/>
            <a:ext cx="1487604" cy="1487604"/>
          </a:xfrm>
          <a:prstGeom prst="cube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Photo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xmlns="" id="{5E81FDE4-AA9D-42F8-BEAF-C710A81DC8A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811083" y="2485913"/>
            <a:ext cx="2124000" cy="701538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xmlns="" id="{9D6585E1-D051-4611-811C-C8101B0D2F0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11083" y="3904988"/>
            <a:ext cx="2124000" cy="180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4" name="Text Placeholder 8">
            <a:extLst>
              <a:ext uri="{FF2B5EF4-FFF2-40B4-BE49-F238E27FC236}">
                <a16:creationId xmlns:a16="http://schemas.microsoft.com/office/drawing/2014/main" xmlns="" id="{6C195A32-24CC-4109-9C00-31757D0A0A3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811083" y="3461032"/>
            <a:ext cx="2124000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xmlns="" id="{B318C64F-C963-4A3C-BB8F-999A7F7F5F8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045206" y="2252062"/>
            <a:ext cx="1487604" cy="1487604"/>
          </a:xfrm>
          <a:prstGeom prst="cube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Photo</a:t>
            </a:r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xmlns="" id="{B8B9BC49-5937-4C0A-9AA6-7A7DA7F18CA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47313" y="2485913"/>
            <a:ext cx="2124000" cy="701538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xmlns="" id="{8020B4D6-002F-4FA9-BF1D-FC56D9A06F2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47313" y="3904988"/>
            <a:ext cx="2124000" cy="180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8" name="Text Placeholder 8">
            <a:extLst>
              <a:ext uri="{FF2B5EF4-FFF2-40B4-BE49-F238E27FC236}">
                <a16:creationId xmlns:a16="http://schemas.microsoft.com/office/drawing/2014/main" xmlns="" id="{93C1946C-7118-4BF3-8EE8-B0944465F49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647313" y="3461032"/>
            <a:ext cx="2124000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8" name="Isosceles Triangle 17" descr="Decorative Triangle">
            <a:extLst>
              <a:ext uri="{FF2B5EF4-FFF2-40B4-BE49-F238E27FC236}">
                <a16:creationId xmlns:a16="http://schemas.microsoft.com/office/drawing/2014/main" xmlns="" id="{8E5A8457-1B30-4458-8A74-EBC7529A80AC}"/>
              </a:ext>
            </a:extLst>
          </p:cNvPr>
          <p:cNvSpPr/>
          <p:nvPr userDrawn="1"/>
        </p:nvSpPr>
        <p:spPr>
          <a:xfrm rot="17100000">
            <a:off x="9640541" y="579173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Isosceles Triangle 18" descr="Decorative Triangle">
            <a:extLst>
              <a:ext uri="{FF2B5EF4-FFF2-40B4-BE49-F238E27FC236}">
                <a16:creationId xmlns:a16="http://schemas.microsoft.com/office/drawing/2014/main" xmlns="" id="{6D78DF42-080D-4A03-9896-A9F0EA96D14F}"/>
              </a:ext>
            </a:extLst>
          </p:cNvPr>
          <p:cNvSpPr/>
          <p:nvPr userDrawn="1"/>
        </p:nvSpPr>
        <p:spPr>
          <a:xfrm>
            <a:off x="9712271" y="1256650"/>
            <a:ext cx="545742" cy="37077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Isosceles Triangle 19" descr="Decorative Triangle">
            <a:extLst>
              <a:ext uri="{FF2B5EF4-FFF2-40B4-BE49-F238E27FC236}">
                <a16:creationId xmlns:a16="http://schemas.microsoft.com/office/drawing/2014/main" xmlns="" id="{30AAC518-6301-4101-954B-FDD81D91F8B7}"/>
              </a:ext>
            </a:extLst>
          </p:cNvPr>
          <p:cNvSpPr/>
          <p:nvPr userDrawn="1"/>
        </p:nvSpPr>
        <p:spPr>
          <a:xfrm rot="10800000">
            <a:off x="10947905" y="733541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C93CC81-5594-46D3-8702-EA80661ECB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rot="5400000" flipV="1">
            <a:off x="2604976" y="2674289"/>
            <a:ext cx="0" cy="1260245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86438FE2-2FFE-4509-910B-C664B9523A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rot="5400000" flipV="1">
            <a:off x="6441206" y="2674290"/>
            <a:ext cx="0" cy="1260245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EF389373-8813-47E5-8647-A58E018CBE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rot="5400000" flipV="1">
            <a:off x="10277436" y="2674291"/>
            <a:ext cx="0" cy="1260245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603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xmlns="" id="{305CEEFA-58BB-4AFA-AD31-BEE38B013E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96234"/>
            <a:ext cx="1620000" cy="496292"/>
          </a:xfrm>
        </p:spPr>
        <p:txBody>
          <a:bodyPr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xmlns="" id="{BEEE40C3-341F-4063-8D33-B1328863FB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624545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xmlns="" id="{D09CE291-B951-4300-9D67-154E4BB557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75703" y="3996234"/>
            <a:ext cx="1620000" cy="496292"/>
          </a:xfrm>
        </p:spPr>
        <p:txBody>
          <a:bodyPr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xmlns="" id="{0D3A393C-4D8C-49BC-934D-B57BE1B28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75703" y="4624545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53" name="Text Placeholder 8">
            <a:extLst>
              <a:ext uri="{FF2B5EF4-FFF2-40B4-BE49-F238E27FC236}">
                <a16:creationId xmlns:a16="http://schemas.microsoft.com/office/drawing/2014/main" xmlns="" id="{08906184-3520-4606-AF8B-59ECFFA6D7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19606" y="3996234"/>
            <a:ext cx="1620000" cy="496292"/>
          </a:xfrm>
        </p:spPr>
        <p:txBody>
          <a:bodyPr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xmlns="" id="{8A64BEB9-7FB0-4DF9-BFE9-62016E83E8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19606" y="4624545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xmlns="" id="{4CCC1C98-37FD-4404-8383-72ED535FE5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63509" y="3996234"/>
            <a:ext cx="1620000" cy="496292"/>
          </a:xfrm>
        </p:spPr>
        <p:txBody>
          <a:bodyPr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xmlns="" id="{B24BD1AE-AB0E-40FA-AEA8-8D687D84B5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63509" y="4624545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xmlns="" id="{CA2F0EA7-F3F7-443F-BA0D-4916B618C56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07412" y="3996234"/>
            <a:ext cx="1620000" cy="496292"/>
          </a:xfrm>
        </p:spPr>
        <p:txBody>
          <a:bodyPr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xmlns="" id="{2BB6E6C3-1F6A-41B6-8EE0-6FDCBA34413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207412" y="4624545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B2738624-9DAA-4152-9A77-80BBB71AD5F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33235" y="2448116"/>
            <a:ext cx="1217130" cy="1217130"/>
          </a:xfrm>
          <a:prstGeom prst="cube">
            <a:avLst>
              <a:gd name="adj" fmla="val 10976"/>
            </a:avLst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picture</a:t>
            </a:r>
          </a:p>
        </p:txBody>
      </p:sp>
      <p:sp>
        <p:nvSpPr>
          <p:cNvPr id="59" name="Picture Placeholder 15">
            <a:extLst>
              <a:ext uri="{FF2B5EF4-FFF2-40B4-BE49-F238E27FC236}">
                <a16:creationId xmlns:a16="http://schemas.microsoft.com/office/drawing/2014/main" xmlns="" id="{522AE46C-0845-4BB0-9861-06071BCF56F6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577138" y="2448116"/>
            <a:ext cx="1217130" cy="1217130"/>
          </a:xfrm>
          <a:prstGeom prst="trapezoid">
            <a:avLst>
              <a:gd name="adj" fmla="val 13981"/>
            </a:avLst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picture</a:t>
            </a:r>
          </a:p>
        </p:txBody>
      </p:sp>
      <p:sp>
        <p:nvSpPr>
          <p:cNvPr id="60" name="Picture Placeholder 15">
            <a:extLst>
              <a:ext uri="{FF2B5EF4-FFF2-40B4-BE49-F238E27FC236}">
                <a16:creationId xmlns:a16="http://schemas.microsoft.com/office/drawing/2014/main" xmlns="" id="{D791A6AF-478F-443B-A785-F82A8DBA9F3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521041" y="2448116"/>
            <a:ext cx="1217130" cy="1217130"/>
          </a:xfrm>
          <a:prstGeom prst="cube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picture</a:t>
            </a:r>
          </a:p>
        </p:txBody>
      </p:sp>
      <p:sp>
        <p:nvSpPr>
          <p:cNvPr id="61" name="Picture Placeholder 15">
            <a:extLst>
              <a:ext uri="{FF2B5EF4-FFF2-40B4-BE49-F238E27FC236}">
                <a16:creationId xmlns:a16="http://schemas.microsoft.com/office/drawing/2014/main" xmlns="" id="{1A65AFE9-2875-44A5-BF13-6E8438892669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464944" y="2448116"/>
            <a:ext cx="1217130" cy="1217130"/>
          </a:xfrm>
          <a:prstGeom prst="bevel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picture</a:t>
            </a:r>
          </a:p>
        </p:txBody>
      </p:sp>
      <p:sp>
        <p:nvSpPr>
          <p:cNvPr id="62" name="Picture Placeholder 15">
            <a:extLst>
              <a:ext uri="{FF2B5EF4-FFF2-40B4-BE49-F238E27FC236}">
                <a16:creationId xmlns:a16="http://schemas.microsoft.com/office/drawing/2014/main" xmlns="" id="{069B9167-077F-4123-82C5-01EB62AFB3E6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8408847" y="2448116"/>
            <a:ext cx="1217130" cy="1217130"/>
          </a:xfrm>
          <a:prstGeom prst="cube">
            <a:avLst>
              <a:gd name="adj" fmla="val 45034"/>
            </a:avLst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picture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xmlns="" id="{F9EF21D5-1862-4F5B-86BF-B76AF2A72B3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151313" y="3996234"/>
            <a:ext cx="1620000" cy="496292"/>
          </a:xfrm>
        </p:spPr>
        <p:txBody>
          <a:bodyPr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xmlns="" id="{80EC8DA4-EC6B-4362-949F-968E973A545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151313" y="4624545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23" name="Picture Placeholder 15">
            <a:extLst>
              <a:ext uri="{FF2B5EF4-FFF2-40B4-BE49-F238E27FC236}">
                <a16:creationId xmlns:a16="http://schemas.microsoft.com/office/drawing/2014/main" xmlns="" id="{FC64B5FD-0E87-4FAB-AFEA-D10DFED9F653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10352748" y="2448116"/>
            <a:ext cx="1217130" cy="1217130"/>
          </a:xfrm>
          <a:prstGeom prst="star24">
            <a:avLst>
              <a:gd name="adj" fmla="val 45514"/>
            </a:avLst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482454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160000" cy="503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152525"/>
            <a:ext cx="2160588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152525"/>
            <a:ext cx="2160588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148060"/>
            <a:ext cx="2160588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152525"/>
            <a:ext cx="2160588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xmlns="" id="{4CF12D3B-4C36-4144-B243-946E3641FB9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: Shape 45">
            <a:extLst>
              <a:ext uri="{FF2B5EF4-FFF2-40B4-BE49-F238E27FC236}">
                <a16:creationId xmlns:a16="http://schemas.microsoft.com/office/drawing/2014/main" xmlns="" id="{0A91D902-B83C-4440-B743-224DF1A5EFE4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custGeom>
            <a:avLst/>
            <a:gdLst>
              <a:gd name="connsiteX0" fmla="*/ 108001 w 12192000"/>
              <a:gd name="connsiteY0" fmla="*/ 108000 h 6857999"/>
              <a:gd name="connsiteX1" fmla="*/ 108001 w 12192000"/>
              <a:gd name="connsiteY1" fmla="*/ 6749999 h 6857999"/>
              <a:gd name="connsiteX2" fmla="*/ 12084000 w 12192000"/>
              <a:gd name="connsiteY2" fmla="*/ 6749999 h 6857999"/>
              <a:gd name="connsiteX3" fmla="*/ 12084000 w 12192000"/>
              <a:gd name="connsiteY3" fmla="*/ 108000 h 6857999"/>
              <a:gd name="connsiteX4" fmla="*/ 0 w 12192000"/>
              <a:gd name="connsiteY4" fmla="*/ 0 h 6857999"/>
              <a:gd name="connsiteX5" fmla="*/ 1 w 12192000"/>
              <a:gd name="connsiteY5" fmla="*/ 0 h 6857999"/>
              <a:gd name="connsiteX6" fmla="*/ 12192000 w 12192000"/>
              <a:gd name="connsiteY6" fmla="*/ 0 h 6857999"/>
              <a:gd name="connsiteX7" fmla="*/ 12192000 w 12192000"/>
              <a:gd name="connsiteY7" fmla="*/ 6857999 h 6857999"/>
              <a:gd name="connsiteX8" fmla="*/ 1 w 12192000"/>
              <a:gd name="connsiteY8" fmla="*/ 6857999 h 6857999"/>
              <a:gd name="connsiteX9" fmla="*/ 0 w 12192000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108001" y="108000"/>
                </a:moveTo>
                <a:lnTo>
                  <a:pt x="108001" y="6749999"/>
                </a:lnTo>
                <a:lnTo>
                  <a:pt x="12084000" y="6749999"/>
                </a:lnTo>
                <a:lnTo>
                  <a:pt x="12084000" y="108000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2192000" y="0"/>
                </a:lnTo>
                <a:lnTo>
                  <a:pt x="12192000" y="6857999"/>
                </a:lnTo>
                <a:lnTo>
                  <a:pt x="1" y="6857999"/>
                </a:lnTo>
                <a:lnTo>
                  <a:pt x="0" y="6857999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FCBD139D-0699-4BC5-B75A-A53F7BE6D9A6}"/>
              </a:ext>
            </a:extLst>
          </p:cNvPr>
          <p:cNvGrpSpPr/>
          <p:nvPr/>
        </p:nvGrpSpPr>
        <p:grpSpPr>
          <a:xfrm rot="4830719">
            <a:off x="3592918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75EAAF49-5654-4DCE-84C0-E8336BC12BD4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D9401B41-6E13-4546-8AAC-2728F89FAF76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B7A76080-8F75-4B32-9114-880C87646FE2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BE2A1F8C-0406-4CB3-9869-26BA7E734D0F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1C78EEFE-6C2B-4D69-B0E3-B2BF7632517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43325AD3-62C5-4A8B-872A-F165A03A1635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9493D3B8-5A11-4C86-B38B-627413AAB973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81801A13-B692-41ED-AFEC-E95D85AE8016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28895529-45F9-4DF2-926F-48ACB4710FB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897502D6-D65B-4CA1-90E3-765715D26AF6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522FCDB9-11E7-4962-A63D-DBBBE2AFE5FB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AA5E4EA5-3CAD-4CBC-BDAA-2218A53D6A09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2B6971A7-8CB7-4298-84D5-AFC5ACB3E97C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23D783FA-8529-4E60-926E-CD074AF08F80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CEEAF4AE-F667-4B32-BA58-C301ED6E8E15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2B2D9C25-6081-4F9D-B4AC-59725F0DD9B3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52BF68F2-24DA-4128-9232-1F53DB96F072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9ECFB08D-85AF-471B-AD33-A0BBF6F266AC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E44B948A-1F29-4324-953B-E0D09728B752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C92E399E-43AF-4109-9D48-54C8E19777B3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AB01A614-15A0-4C2E-AB23-5989288BDFA9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B7CA8B13-21A9-4FD3-9002-18139B20E060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27226" y="2930402"/>
            <a:ext cx="4680000" cy="997196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rgbClr val="F2D3D0"/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chemeClr val="accent2">
                      <a:alpha val="40000"/>
                    </a:schemeClr>
                  </a:glow>
                  <a:outerShdw blurRad="25400" dist="25400" dir="2400000" algn="tl" rotWithShape="0">
                    <a:schemeClr val="accent4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44386" y="5005721"/>
            <a:ext cx="3245680" cy="252000"/>
          </a:xfrm>
          <a:solidFill>
            <a:schemeClr val="tx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Full Name</a:t>
            </a:r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xmlns="" id="{F4E64290-5ADA-4894-8496-DE46331C2910}"/>
              </a:ext>
            </a:extLst>
          </p:cNvPr>
          <p:cNvSpPr/>
          <p:nvPr userDrawn="1"/>
        </p:nvSpPr>
        <p:spPr>
          <a:xfrm rot="10800000">
            <a:off x="5596970" y="680116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xmlns="" id="{A3FE7ACA-32BB-4E3D-B271-8F185C3CD0EE}"/>
              </a:ext>
            </a:extLst>
          </p:cNvPr>
          <p:cNvSpPr/>
          <p:nvPr userDrawn="1"/>
        </p:nvSpPr>
        <p:spPr>
          <a:xfrm rot="10800000">
            <a:off x="5122607" y="1540171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xmlns="" id="{22823DFC-317B-4932-ABC6-21D5B262D756}"/>
              </a:ext>
            </a:extLst>
          </p:cNvPr>
          <p:cNvSpPr/>
          <p:nvPr userDrawn="1"/>
        </p:nvSpPr>
        <p:spPr>
          <a:xfrm>
            <a:off x="5694355" y="4263551"/>
            <a:ext cx="545742" cy="370779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D8184D0A-B8E9-4D23-BA6B-957E71F909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4386" y="5317750"/>
            <a:ext cx="3245680" cy="252000"/>
          </a:xfrm>
          <a:solidFill>
            <a:schemeClr val="tx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/>
            <a:r>
              <a:rPr lang="en-US" noProof="0"/>
              <a:t>Contact Number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A4C8AFF2-1AE8-44BD-952B-E0C3C2B35D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4386" y="5629780"/>
            <a:ext cx="3245680" cy="252000"/>
          </a:xfr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xmlns="" id="{0367CEFF-5D91-4268-97B2-B70C861674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4386" y="5940992"/>
            <a:ext cx="3245680" cy="252000"/>
          </a:xfr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2852380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945F115-22EA-452C-BEFF-B86EC6B0D0B2}"/>
              </a:ext>
            </a:extLst>
          </p:cNvPr>
          <p:cNvSpPr/>
          <p:nvPr userDrawn="1"/>
        </p:nvSpPr>
        <p:spPr>
          <a:xfrm>
            <a:off x="6677617" y="107999"/>
            <a:ext cx="5400000" cy="6071501"/>
          </a:xfrm>
          <a:prstGeom prst="rect">
            <a:avLst/>
          </a:prstGeom>
          <a:gradFill>
            <a:gsLst>
              <a:gs pos="0">
                <a:srgbClr val="BB95C2"/>
              </a:gs>
              <a:gs pos="100000">
                <a:srgbClr val="EC9AC7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FCBD139D-0699-4BC5-B75A-A53F7BE6D9A6}"/>
              </a:ext>
            </a:extLst>
          </p:cNvPr>
          <p:cNvGrpSpPr/>
          <p:nvPr/>
        </p:nvGrpSpPr>
        <p:grpSpPr>
          <a:xfrm rot="4830719">
            <a:off x="6634200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75EAAF49-5654-4DCE-84C0-E8336BC12BD4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D9401B41-6E13-4546-8AAC-2728F89FAF76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B7A76080-8F75-4B32-9114-880C87646FE2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BE2A1F8C-0406-4CB3-9869-26BA7E734D0F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1C78EEFE-6C2B-4D69-B0E3-B2BF7632517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43325AD3-62C5-4A8B-872A-F165A03A1635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9493D3B8-5A11-4C86-B38B-627413AAB973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81801A13-B692-41ED-AFEC-E95D85AE8016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28895529-45F9-4DF2-926F-48ACB4710FB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897502D6-D65B-4CA1-90E3-765715D26AF6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522FCDB9-11E7-4962-A63D-DBBBE2AFE5FB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AA5E4EA5-3CAD-4CBC-BDAA-2218A53D6A09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2B6971A7-8CB7-4298-84D5-AFC5ACB3E97C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23D783FA-8529-4E60-926E-CD074AF08F80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CEEAF4AE-F667-4B32-BA58-C301ED6E8E15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2B2D9C25-6081-4F9D-B4AC-59725F0DD9B3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52BF68F2-24DA-4128-9232-1F53DB96F072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9ECFB08D-85AF-471B-AD33-A0BBF6F266AC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E44B948A-1F29-4324-953B-E0D09728B752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C92E399E-43AF-4109-9D48-54C8E19777B3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AB01A614-15A0-4C2E-AB23-5989288BDFA9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B7CA8B13-21A9-4FD3-9002-18139B20E060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2431804"/>
            <a:ext cx="4680000" cy="1994392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chemeClr val="accent2">
                        <a:lumMod val="50000"/>
                      </a:schemeClr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rgbClr val="BADEDA">
                      <a:alpha val="40000"/>
                    </a:srgbClr>
                  </a:glow>
                  <a:outerShdw blurRad="25400" dist="25400" dir="2400000" algn="tl" rotWithShape="0">
                    <a:srgbClr val="BADEDA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EDIT  YOUR RETRO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lIns="180000" tIns="72000" rIns="180000" bIns="72000"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xmlns="" id="{F4E64290-5ADA-4894-8496-DE46331C2910}"/>
              </a:ext>
            </a:extLst>
          </p:cNvPr>
          <p:cNvSpPr/>
          <p:nvPr userDrawn="1"/>
        </p:nvSpPr>
        <p:spPr>
          <a:xfrm rot="10800000">
            <a:off x="2803689" y="2040344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xmlns="" id="{A3FE7ACA-32BB-4E3D-B271-8F185C3CD0EE}"/>
              </a:ext>
            </a:extLst>
          </p:cNvPr>
          <p:cNvSpPr/>
          <p:nvPr userDrawn="1"/>
        </p:nvSpPr>
        <p:spPr>
          <a:xfrm rot="10800000">
            <a:off x="2324207" y="2900399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xmlns="" id="{22823DFC-317B-4932-ABC6-21D5B262D756}"/>
              </a:ext>
            </a:extLst>
          </p:cNvPr>
          <p:cNvSpPr/>
          <p:nvPr userDrawn="1"/>
        </p:nvSpPr>
        <p:spPr>
          <a:xfrm>
            <a:off x="3748124" y="4263551"/>
            <a:ext cx="545742" cy="370779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29971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reeform: Shape 67">
            <a:extLst>
              <a:ext uri="{FF2B5EF4-FFF2-40B4-BE49-F238E27FC236}">
                <a16:creationId xmlns:a16="http://schemas.microsoft.com/office/drawing/2014/main" xmlns="" id="{2836D779-B379-4EF2-899C-33A74B679EEF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custGeom>
            <a:avLst/>
            <a:gdLst>
              <a:gd name="connsiteX0" fmla="*/ 108001 w 12192000"/>
              <a:gd name="connsiteY0" fmla="*/ 108000 h 6857999"/>
              <a:gd name="connsiteX1" fmla="*/ 108001 w 12192000"/>
              <a:gd name="connsiteY1" fmla="*/ 6749999 h 6857999"/>
              <a:gd name="connsiteX2" fmla="*/ 12084000 w 12192000"/>
              <a:gd name="connsiteY2" fmla="*/ 6749999 h 6857999"/>
              <a:gd name="connsiteX3" fmla="*/ 12084000 w 12192000"/>
              <a:gd name="connsiteY3" fmla="*/ 108000 h 6857999"/>
              <a:gd name="connsiteX4" fmla="*/ 0 w 12192000"/>
              <a:gd name="connsiteY4" fmla="*/ 0 h 6857999"/>
              <a:gd name="connsiteX5" fmla="*/ 1 w 12192000"/>
              <a:gd name="connsiteY5" fmla="*/ 0 h 6857999"/>
              <a:gd name="connsiteX6" fmla="*/ 12192000 w 12192000"/>
              <a:gd name="connsiteY6" fmla="*/ 0 h 6857999"/>
              <a:gd name="connsiteX7" fmla="*/ 12192000 w 12192000"/>
              <a:gd name="connsiteY7" fmla="*/ 6857999 h 6857999"/>
              <a:gd name="connsiteX8" fmla="*/ 1 w 12192000"/>
              <a:gd name="connsiteY8" fmla="*/ 6857999 h 6857999"/>
              <a:gd name="connsiteX9" fmla="*/ 0 w 12192000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108001" y="108000"/>
                </a:moveTo>
                <a:lnTo>
                  <a:pt x="108001" y="6749999"/>
                </a:lnTo>
                <a:lnTo>
                  <a:pt x="12084000" y="6749999"/>
                </a:lnTo>
                <a:lnTo>
                  <a:pt x="12084000" y="108000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2192000" y="0"/>
                </a:lnTo>
                <a:lnTo>
                  <a:pt x="12192000" y="6857999"/>
                </a:lnTo>
                <a:lnTo>
                  <a:pt x="1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0" name="Picture 9" descr="A star in the background&#10;&#10;Description generated with high confidence">
            <a:extLst>
              <a:ext uri="{FF2B5EF4-FFF2-40B4-BE49-F238E27FC236}">
                <a16:creationId xmlns:a16="http://schemas.microsoft.com/office/drawing/2014/main" xmlns="" id="{1EB78F37-ED4C-4686-AFCC-BF511BA52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5439" y="108745"/>
            <a:ext cx="5417792" cy="6635005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00D551C8-4BF9-413C-A7A0-7C874EA0C1EB}"/>
              </a:ext>
            </a:extLst>
          </p:cNvPr>
          <p:cNvGrpSpPr/>
          <p:nvPr userDrawn="1"/>
        </p:nvGrpSpPr>
        <p:grpSpPr>
          <a:xfrm>
            <a:off x="7682767" y="1707806"/>
            <a:ext cx="3442387" cy="3442387"/>
            <a:chOff x="2514599" y="1566862"/>
            <a:chExt cx="3810001" cy="3810001"/>
          </a:xfrm>
          <a:effectLst>
            <a:glow rad="101600">
              <a:schemeClr val="accent2">
                <a:satMod val="175000"/>
                <a:alpha val="18000"/>
              </a:schemeClr>
            </a:glow>
          </a:effectLst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9B40F6CC-7795-4615-90F1-11497899DD3A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189DD442-0FCD-4DA1-84E0-2E386C66959A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6794EC30-C68F-4F8F-A11C-8A12D4C44359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299D75E9-9ABA-49DA-8C08-01690B2048D6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DEF629BA-5818-4F68-84E0-9709E53CCE1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BE66E45C-2D7B-4E77-AB2D-087DD07929C9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AC559F57-DF51-477A-9664-F0A6E4593345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D81DE1A2-6CF2-4830-836F-E2B649B096AF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022986E8-9A85-40DF-88CF-4589415D686E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6A6F3BC4-5CDA-4ADE-8C98-B45EEEA9E822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ABB92487-E701-4906-B242-5E896B1FC968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8FFED390-C005-488A-801D-51F5E5D5E636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C0ECF5DE-7D63-4E09-A990-9EFE8F3E2444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66F82FBE-68FB-4DEB-8029-66924BDA4D1E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D9E1BB4E-09B6-4106-BDE3-A38644EF47E1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48FE8515-C6DF-47C8-B17B-D1488CFB34EB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E7D81FB4-C78B-4F71-83FF-F3BA73E121ED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FC6C6E5D-0A27-4FFE-8A9F-0B4550BE631B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E9C5B91D-89A8-4C76-B499-BEA540B1F253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A66B5249-941F-4ED5-8297-FB24511B0114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4B647CA6-2EEA-4936-AC3F-369D8F873A1D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8CDA9DB4-338F-40E7-96CE-4D323CD63D2D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2321292"/>
            <a:ext cx="4680000" cy="2215415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freezing" dir="t">
                <a:rot lat="0" lon="0" rev="600000"/>
              </a:lightRig>
            </a:scene3d>
            <a:sp3d extrusionH="196850" contourW="25400" prstMaterial="clear">
              <a:bevelT w="44450" h="38100" prst="relaxedInse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000" b="1" spc="-600" dirty="0">
                <a:gradFill>
                  <a:gsLst>
                    <a:gs pos="0">
                      <a:srgbClr val="C5ECF1"/>
                    </a:gs>
                    <a:gs pos="48000">
                      <a:srgbClr val="6FC0EF"/>
                    </a:gs>
                    <a:gs pos="48000">
                      <a:srgbClr val="235FA8"/>
                    </a:gs>
                    <a:gs pos="98230">
                      <a:schemeClr val="bg1"/>
                    </a:gs>
                    <a:gs pos="79000">
                      <a:srgbClr val="FDFCFC"/>
                    </a:gs>
                  </a:gsLst>
                  <a:lin ang="5400000" scaled="1"/>
                </a:gradFill>
                <a:effectLst>
                  <a:glow rad="152400">
                    <a:srgbClr val="7030A0">
                      <a:alpha val="40000"/>
                    </a:srgbClr>
                  </a:glow>
                  <a:outerShdw blurRad="25400" dist="25400" dir="2400000" algn="tl" rotWithShape="0">
                    <a:srgbClr val="FF0066"/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>
              <a:lnSpc>
                <a:spcPts val="9000"/>
              </a:lnSpc>
            </a:pPr>
            <a:r>
              <a:rPr lang="en-US" noProof="0"/>
              <a:t>EDIT  YOUR RETRO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marL="0" indent="0" algn="ctr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xmlns="" id="{F4E64290-5ADA-4894-8496-DE46331C2910}"/>
              </a:ext>
            </a:extLst>
          </p:cNvPr>
          <p:cNvSpPr/>
          <p:nvPr userDrawn="1"/>
        </p:nvSpPr>
        <p:spPr>
          <a:xfrm rot="10800000">
            <a:off x="9033704" y="321681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xmlns="" id="{A3FE7ACA-32BB-4E3D-B271-8F185C3CD0EE}"/>
              </a:ext>
            </a:extLst>
          </p:cNvPr>
          <p:cNvSpPr/>
          <p:nvPr userDrawn="1"/>
        </p:nvSpPr>
        <p:spPr>
          <a:xfrm rot="10800000">
            <a:off x="8559341" y="1181736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xmlns="" id="{22823DFC-317B-4932-ABC6-21D5B262D756}"/>
              </a:ext>
            </a:extLst>
          </p:cNvPr>
          <p:cNvSpPr/>
          <p:nvPr userDrawn="1"/>
        </p:nvSpPr>
        <p:spPr>
          <a:xfrm>
            <a:off x="9131089" y="6105745"/>
            <a:ext cx="545742" cy="370779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493970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5472000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Pentagon 8" descr="Decorative Pentagon">
            <a:extLst>
              <a:ext uri="{FF2B5EF4-FFF2-40B4-BE49-F238E27FC236}">
                <a16:creationId xmlns:a16="http://schemas.microsoft.com/office/drawing/2014/main" xmlns="" id="{9CFDF63F-F228-483C-86A1-DA0EC8FF6AFA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entagon 12" descr="Decorative Pentagon">
            <a:extLst>
              <a:ext uri="{FF2B5EF4-FFF2-40B4-BE49-F238E27FC236}">
                <a16:creationId xmlns:a16="http://schemas.microsoft.com/office/drawing/2014/main" xmlns="" id="{C67F7F63-2B40-4EA2-AAA1-0C079C3CAE8B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Pentagon 13" descr="Decorative Pentagon">
            <a:extLst>
              <a:ext uri="{FF2B5EF4-FFF2-40B4-BE49-F238E27FC236}">
                <a16:creationId xmlns:a16="http://schemas.microsoft.com/office/drawing/2014/main" xmlns="" id="{A8DAE09D-74D4-443E-BAE5-7F5C4C87E346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Pentagon 14" descr="Decorative Pentagon">
            <a:extLst>
              <a:ext uri="{FF2B5EF4-FFF2-40B4-BE49-F238E27FC236}">
                <a16:creationId xmlns:a16="http://schemas.microsoft.com/office/drawing/2014/main" xmlns="" id="{38616A45-E00B-4F8A-9731-69E7E8979C7C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Pentagon 15" descr="Decorative Pentagon">
            <a:extLst>
              <a:ext uri="{FF2B5EF4-FFF2-40B4-BE49-F238E27FC236}">
                <a16:creationId xmlns:a16="http://schemas.microsoft.com/office/drawing/2014/main" xmlns="" id="{7AFDA987-4A5F-43E3-9E79-4B55AB7F27A7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BFCA193A-09AA-4164-9400-3CD9F4ACE7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101943" y="1978147"/>
            <a:ext cx="0" cy="2368624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xmlns="" id="{2DE808D1-4CE0-494C-8377-D861C127030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99887" y="1152000"/>
            <a:ext cx="5472113" cy="36000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2400" b="1"/>
            </a:lvl1pPr>
          </a:lstStyle>
          <a:p>
            <a:pPr marL="0" lvl="0" indent="0">
              <a:buNone/>
            </a:pPr>
            <a:r>
              <a:rPr lang="en-US" noProof="0"/>
              <a:t>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xmlns="" id="{23DA5241-919D-4172-8D3A-EFB856CE588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99887" y="1581663"/>
            <a:ext cx="5472113" cy="46080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35256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 descr="Decorative Pentagon">
            <a:extLst>
              <a:ext uri="{FF2B5EF4-FFF2-40B4-BE49-F238E27FC236}">
                <a16:creationId xmlns:a16="http://schemas.microsoft.com/office/drawing/2014/main" xmlns="" id="{9C883D39-C546-456C-929E-786641BD7381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Pentagon 7" descr="Decorative Pentagon">
            <a:extLst>
              <a:ext uri="{FF2B5EF4-FFF2-40B4-BE49-F238E27FC236}">
                <a16:creationId xmlns:a16="http://schemas.microsoft.com/office/drawing/2014/main" xmlns="" id="{BEA967A8-A437-4F5D-B257-FD192612A24C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Pentagon 8" descr="Decorative Pentagon">
            <a:extLst>
              <a:ext uri="{FF2B5EF4-FFF2-40B4-BE49-F238E27FC236}">
                <a16:creationId xmlns:a16="http://schemas.microsoft.com/office/drawing/2014/main" xmlns="" id="{342ADD6F-D7B3-466A-BC8C-AA5089DC8B49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Pentagon 9" descr="Decorative Pentagon">
            <a:extLst>
              <a:ext uri="{FF2B5EF4-FFF2-40B4-BE49-F238E27FC236}">
                <a16:creationId xmlns:a16="http://schemas.microsoft.com/office/drawing/2014/main" xmlns="" id="{9B25C1BD-0E4D-4C06-9457-D52D1FC5A67F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Pentagon 10" descr="Decorative Pentagon">
            <a:extLst>
              <a:ext uri="{FF2B5EF4-FFF2-40B4-BE49-F238E27FC236}">
                <a16:creationId xmlns:a16="http://schemas.microsoft.com/office/drawing/2014/main" xmlns="" id="{9404625F-67F0-48C0-AB4A-0D13E571D24B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80D91F-8335-4C39-A703-5F4EE3687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B88685-006A-43C3-A850-F409CF02F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FACD5E-7735-4201-A673-C1293B32C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554978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 descr="Decorative Pentagon">
            <a:extLst>
              <a:ext uri="{FF2B5EF4-FFF2-40B4-BE49-F238E27FC236}">
                <a16:creationId xmlns:a16="http://schemas.microsoft.com/office/drawing/2014/main" xmlns="" id="{9C883D39-C546-456C-929E-786641BD7381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Pentagon 7" descr="Decorative Pentagon">
            <a:extLst>
              <a:ext uri="{FF2B5EF4-FFF2-40B4-BE49-F238E27FC236}">
                <a16:creationId xmlns:a16="http://schemas.microsoft.com/office/drawing/2014/main" xmlns="" id="{BEA967A8-A437-4F5D-B257-FD192612A24C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Pentagon 8" descr="Decorative Pentagon">
            <a:extLst>
              <a:ext uri="{FF2B5EF4-FFF2-40B4-BE49-F238E27FC236}">
                <a16:creationId xmlns:a16="http://schemas.microsoft.com/office/drawing/2014/main" xmlns="" id="{342ADD6F-D7B3-466A-BC8C-AA5089DC8B49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Pentagon 9" descr="Decorative Pentagon">
            <a:extLst>
              <a:ext uri="{FF2B5EF4-FFF2-40B4-BE49-F238E27FC236}">
                <a16:creationId xmlns:a16="http://schemas.microsoft.com/office/drawing/2014/main" xmlns="" id="{9B25C1BD-0E4D-4C06-9457-D52D1FC5A67F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Pentagon 10" descr="Decorative Pentagon">
            <a:extLst>
              <a:ext uri="{FF2B5EF4-FFF2-40B4-BE49-F238E27FC236}">
                <a16:creationId xmlns:a16="http://schemas.microsoft.com/office/drawing/2014/main" xmlns="" id="{9404625F-67F0-48C0-AB4A-0D13E571D24B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80D91F-8335-4C39-A703-5F4EE3687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B88685-006A-43C3-A850-F409CF02F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0656A78A-2095-49B7-B41C-CAEE526DC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B4F63BC6-4C4E-4F33-A438-5D4DAF8FF81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F721BB8D-FE11-4B7F-A4C5-0C45B602940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51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reeform: Shape 67">
            <a:extLst>
              <a:ext uri="{FF2B5EF4-FFF2-40B4-BE49-F238E27FC236}">
                <a16:creationId xmlns:a16="http://schemas.microsoft.com/office/drawing/2014/main" xmlns="" id="{2836D779-B379-4EF2-899C-33A74B679EEF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custGeom>
            <a:avLst/>
            <a:gdLst>
              <a:gd name="connsiteX0" fmla="*/ 108001 w 12192000"/>
              <a:gd name="connsiteY0" fmla="*/ 108000 h 6857999"/>
              <a:gd name="connsiteX1" fmla="*/ 108001 w 12192000"/>
              <a:gd name="connsiteY1" fmla="*/ 6749999 h 6857999"/>
              <a:gd name="connsiteX2" fmla="*/ 12084000 w 12192000"/>
              <a:gd name="connsiteY2" fmla="*/ 6749999 h 6857999"/>
              <a:gd name="connsiteX3" fmla="*/ 12084000 w 12192000"/>
              <a:gd name="connsiteY3" fmla="*/ 108000 h 6857999"/>
              <a:gd name="connsiteX4" fmla="*/ 0 w 12192000"/>
              <a:gd name="connsiteY4" fmla="*/ 0 h 6857999"/>
              <a:gd name="connsiteX5" fmla="*/ 1 w 12192000"/>
              <a:gd name="connsiteY5" fmla="*/ 0 h 6857999"/>
              <a:gd name="connsiteX6" fmla="*/ 12192000 w 12192000"/>
              <a:gd name="connsiteY6" fmla="*/ 0 h 6857999"/>
              <a:gd name="connsiteX7" fmla="*/ 12192000 w 12192000"/>
              <a:gd name="connsiteY7" fmla="*/ 6857999 h 6857999"/>
              <a:gd name="connsiteX8" fmla="*/ 1 w 12192000"/>
              <a:gd name="connsiteY8" fmla="*/ 6857999 h 6857999"/>
              <a:gd name="connsiteX9" fmla="*/ 0 w 12192000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108001" y="108000"/>
                </a:moveTo>
                <a:lnTo>
                  <a:pt x="108001" y="6749999"/>
                </a:lnTo>
                <a:lnTo>
                  <a:pt x="12084000" y="6749999"/>
                </a:lnTo>
                <a:lnTo>
                  <a:pt x="12084000" y="108000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2192000" y="0"/>
                </a:lnTo>
                <a:lnTo>
                  <a:pt x="12192000" y="6857999"/>
                </a:lnTo>
                <a:lnTo>
                  <a:pt x="1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0" name="Picture 9" descr="A star in the background&#10;&#10;Description generated with high confidence">
            <a:extLst>
              <a:ext uri="{FF2B5EF4-FFF2-40B4-BE49-F238E27FC236}">
                <a16:creationId xmlns:a16="http://schemas.microsoft.com/office/drawing/2014/main" xmlns="" id="{1EB78F37-ED4C-4686-AFCC-BF511BA52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5439" y="108745"/>
            <a:ext cx="5417792" cy="6635005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00D551C8-4BF9-413C-A7A0-7C874EA0C1EB}"/>
              </a:ext>
            </a:extLst>
          </p:cNvPr>
          <p:cNvGrpSpPr/>
          <p:nvPr userDrawn="1"/>
        </p:nvGrpSpPr>
        <p:grpSpPr>
          <a:xfrm>
            <a:off x="7682767" y="1707806"/>
            <a:ext cx="3442387" cy="3442387"/>
            <a:chOff x="2514599" y="1566862"/>
            <a:chExt cx="3810001" cy="3810001"/>
          </a:xfrm>
          <a:effectLst>
            <a:glow rad="101600">
              <a:schemeClr val="accent2">
                <a:satMod val="175000"/>
                <a:alpha val="18000"/>
              </a:schemeClr>
            </a:glow>
          </a:effectLst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9B40F6CC-7795-4615-90F1-11497899DD3A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189DD442-0FCD-4DA1-84E0-2E386C66959A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6794EC30-C68F-4F8F-A11C-8A12D4C44359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299D75E9-9ABA-49DA-8C08-01690B2048D6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DEF629BA-5818-4F68-84E0-9709E53CCE1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BE66E45C-2D7B-4E77-AB2D-087DD07929C9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AC559F57-DF51-477A-9664-F0A6E4593345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D81DE1A2-6CF2-4830-836F-E2B649B096AF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022986E8-9A85-40DF-88CF-4589415D686E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6A6F3BC4-5CDA-4ADE-8C98-B45EEEA9E822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ABB92487-E701-4906-B242-5E896B1FC968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8FFED390-C005-488A-801D-51F5E5D5E636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C0ECF5DE-7D63-4E09-A990-9EFE8F3E2444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66F82FBE-68FB-4DEB-8029-66924BDA4D1E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D9E1BB4E-09B6-4106-BDE3-A38644EF47E1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48FE8515-C6DF-47C8-B17B-D1488CFB34EB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E7D81FB4-C78B-4F71-83FF-F3BA73E121ED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FC6C6E5D-0A27-4FFE-8A9F-0B4550BE631B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E9C5B91D-89A8-4C76-B499-BEA540B1F253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A66B5249-941F-4ED5-8297-FB24511B0114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4B647CA6-2EEA-4936-AC3F-369D8F873A1D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8CDA9DB4-338F-40E7-96CE-4D323CD63D2D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2321292"/>
            <a:ext cx="4680000" cy="2215415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freezing" dir="t">
                <a:rot lat="0" lon="0" rev="600000"/>
              </a:lightRig>
            </a:scene3d>
            <a:sp3d extrusionH="196850" contourW="25400" prstMaterial="clear">
              <a:bevelT w="44450" h="38100" prst="relaxedInse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000" b="1" spc="-600" dirty="0">
                <a:gradFill>
                  <a:gsLst>
                    <a:gs pos="0">
                      <a:srgbClr val="C5ECF1"/>
                    </a:gs>
                    <a:gs pos="48000">
                      <a:srgbClr val="6FC0EF"/>
                    </a:gs>
                    <a:gs pos="48000">
                      <a:srgbClr val="235FA8"/>
                    </a:gs>
                    <a:gs pos="98230">
                      <a:schemeClr val="bg1"/>
                    </a:gs>
                    <a:gs pos="79000">
                      <a:srgbClr val="FDFCFC"/>
                    </a:gs>
                  </a:gsLst>
                  <a:lin ang="5400000" scaled="1"/>
                </a:gradFill>
                <a:effectLst>
                  <a:glow rad="152400">
                    <a:srgbClr val="7030A0">
                      <a:alpha val="40000"/>
                    </a:srgbClr>
                  </a:glow>
                  <a:outerShdw blurRad="25400" dist="25400" dir="2400000" algn="tl" rotWithShape="0">
                    <a:srgbClr val="FF0066"/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>
              <a:lnSpc>
                <a:spcPts val="9000"/>
              </a:lnSpc>
            </a:pPr>
            <a:r>
              <a:rPr lang="en-US" noProof="0"/>
              <a:t>EDIT  YOUR RETRO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marL="0" indent="0" algn="ctr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xmlns="" id="{F4E64290-5ADA-4894-8496-DE46331C2910}"/>
              </a:ext>
            </a:extLst>
          </p:cNvPr>
          <p:cNvSpPr/>
          <p:nvPr userDrawn="1"/>
        </p:nvSpPr>
        <p:spPr>
          <a:xfrm rot="10800000">
            <a:off x="9033704" y="321681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xmlns="" id="{A3FE7ACA-32BB-4E3D-B271-8F185C3CD0EE}"/>
              </a:ext>
            </a:extLst>
          </p:cNvPr>
          <p:cNvSpPr/>
          <p:nvPr userDrawn="1"/>
        </p:nvSpPr>
        <p:spPr>
          <a:xfrm rot="10800000">
            <a:off x="8559341" y="1181736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xmlns="" id="{22823DFC-317B-4932-ABC6-21D5B262D756}"/>
              </a:ext>
            </a:extLst>
          </p:cNvPr>
          <p:cNvSpPr/>
          <p:nvPr userDrawn="1"/>
        </p:nvSpPr>
        <p:spPr>
          <a:xfrm>
            <a:off x="9131089" y="6105745"/>
            <a:ext cx="545742" cy="370779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xmlns="" id="{96748E81-F9A7-41A7-A0B7-4E33596E42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8000" y="107998"/>
            <a:ext cx="6573838" cy="6642000"/>
          </a:xfr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14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</p:spTree>
    <p:extLst>
      <p:ext uri="{BB962C8B-B14F-4D97-AF65-F5344CB8AC3E}">
        <p14:creationId xmlns:p14="http://schemas.microsoft.com/office/powerpoint/2010/main" val="13132215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 descr="Decorative Pentagon">
            <a:extLst>
              <a:ext uri="{FF2B5EF4-FFF2-40B4-BE49-F238E27FC236}">
                <a16:creationId xmlns:a16="http://schemas.microsoft.com/office/drawing/2014/main" xmlns="" id="{9C883D39-C546-456C-929E-786641BD7381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Pentagon 7" descr="Decorative Pentagon">
            <a:extLst>
              <a:ext uri="{FF2B5EF4-FFF2-40B4-BE49-F238E27FC236}">
                <a16:creationId xmlns:a16="http://schemas.microsoft.com/office/drawing/2014/main" xmlns="" id="{BEA967A8-A437-4F5D-B257-FD192612A24C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Pentagon 8" descr="Decorative Pentagon">
            <a:extLst>
              <a:ext uri="{FF2B5EF4-FFF2-40B4-BE49-F238E27FC236}">
                <a16:creationId xmlns:a16="http://schemas.microsoft.com/office/drawing/2014/main" xmlns="" id="{342ADD6F-D7B3-466A-BC8C-AA5089DC8B49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Pentagon 9" descr="Decorative Pentagon">
            <a:extLst>
              <a:ext uri="{FF2B5EF4-FFF2-40B4-BE49-F238E27FC236}">
                <a16:creationId xmlns:a16="http://schemas.microsoft.com/office/drawing/2014/main" xmlns="" id="{9B25C1BD-0E4D-4C06-9457-D52D1FC5A67F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Pentagon 10" descr="Decorative Pentagon">
            <a:extLst>
              <a:ext uri="{FF2B5EF4-FFF2-40B4-BE49-F238E27FC236}">
                <a16:creationId xmlns:a16="http://schemas.microsoft.com/office/drawing/2014/main" xmlns="" id="{9404625F-67F0-48C0-AB4A-0D13E571D24B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80D91F-8335-4C39-A703-5F4EE3687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B88685-006A-43C3-A850-F409CF02F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4A169961-3E13-46E0-A5A9-4B9363FA3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AA10E804-9793-4058-9C4E-69337CBCEDD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xmlns="" id="{7B465D63-4FBE-45A8-A1B3-0D4DC0C8B9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292663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 descr="Decorative Pentagon">
            <a:extLst>
              <a:ext uri="{FF2B5EF4-FFF2-40B4-BE49-F238E27FC236}">
                <a16:creationId xmlns:a16="http://schemas.microsoft.com/office/drawing/2014/main" xmlns="" id="{9C883D39-C546-456C-929E-786641BD7381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Pentagon 7" descr="Decorative Pentagon">
            <a:extLst>
              <a:ext uri="{FF2B5EF4-FFF2-40B4-BE49-F238E27FC236}">
                <a16:creationId xmlns:a16="http://schemas.microsoft.com/office/drawing/2014/main" xmlns="" id="{BEA967A8-A437-4F5D-B257-FD192612A24C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Pentagon 8" descr="Decorative Pentagon">
            <a:extLst>
              <a:ext uri="{FF2B5EF4-FFF2-40B4-BE49-F238E27FC236}">
                <a16:creationId xmlns:a16="http://schemas.microsoft.com/office/drawing/2014/main" xmlns="" id="{342ADD6F-D7B3-466A-BC8C-AA5089DC8B49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Pentagon 9" descr="Decorative Pentagon">
            <a:extLst>
              <a:ext uri="{FF2B5EF4-FFF2-40B4-BE49-F238E27FC236}">
                <a16:creationId xmlns:a16="http://schemas.microsoft.com/office/drawing/2014/main" xmlns="" id="{9B25C1BD-0E4D-4C06-9457-D52D1FC5A67F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Pentagon 10" descr="Decorative Pentagon">
            <a:extLst>
              <a:ext uri="{FF2B5EF4-FFF2-40B4-BE49-F238E27FC236}">
                <a16:creationId xmlns:a16="http://schemas.microsoft.com/office/drawing/2014/main" xmlns="" id="{9404625F-67F0-48C0-AB4A-0D13E571D24B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80D91F-8335-4C39-A703-5F4EE3687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B88685-006A-43C3-A850-F409CF02F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Title and Content 1"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EB78F37-ED4C-4686-AFCC-BF511BA527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5439" y="110679"/>
            <a:ext cx="5417792" cy="6636642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07C054AA-E3A3-42AB-8B37-40834D37CF6E}"/>
              </a:ext>
            </a:extLst>
          </p:cNvPr>
          <p:cNvGrpSpPr/>
          <p:nvPr userDrawn="1"/>
        </p:nvGrpSpPr>
        <p:grpSpPr>
          <a:xfrm rot="4830719">
            <a:off x="6272250" y="1402620"/>
            <a:ext cx="4776768" cy="4776768"/>
            <a:chOff x="2514599" y="1566862"/>
            <a:chExt cx="3810001" cy="3810001"/>
          </a:xfrm>
          <a:effectLst/>
          <a:scene3d>
            <a:camera prst="perspectiveHeroicExtremeLeftFacing">
              <a:rot lat="3600000" lon="8700000" rev="21425485"/>
            </a:camera>
            <a:lightRig rig="threePt" dir="t"/>
          </a:scene3d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105F05A7-19D8-47E9-8E1E-EBF5BEE63F8F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EF76C999-384E-4CDF-B067-20C266C20929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DB0A4509-C1E6-41C0-A445-D594BD9AF279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xmlns="" id="{BD6427C7-F7B1-4DDE-BB21-F4EB36854E30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xmlns="" id="{B94D566B-C3C1-4BA4-A9A2-0C3A1383D1A4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xmlns="" id="{029B55C6-A101-4ED1-82B0-93D9A4F19D2D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A44AF71C-2AEF-48FC-AE7A-4E04420C10D0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657E18E4-21A4-4BA0-8A56-89F9E768DB2E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71B1CA4C-DFF2-4679-B140-C9CC5F527ECC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7A03AAD7-6E9C-423B-AD9D-5225648A8D8F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2EAFE3DB-13F9-40B6-B1C1-AB299A212232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B1DD5846-BA52-4D9E-AA8C-E712BE8D50C8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126970FC-C34A-48F9-83EA-B82AB3301B9E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4E11F40C-BF39-48A9-8E70-101DD6329938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1C56504D-B531-4D70-B7D7-C7421C75ABD8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xmlns="" id="{2B9812CE-305D-4B1E-9949-6227300ECF0C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xmlns="" id="{885C97CA-C940-4A78-B7D0-B818C5F001B8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ADCA6B46-0180-42D4-83FC-91D23A4BDC90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xmlns="" id="{33D60C92-0CDD-4013-AD1F-B86A31EC6D97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135FEE4F-EAAB-4D51-A1C5-5817482F60B2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014D892D-5497-40B1-9C03-40900E9AFF6F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ACA80F2A-2EA1-48B5-95FE-DDC9E7A9A111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6E0FDE0C-41D3-4C98-AD25-4AE80A396C45}"/>
              </a:ext>
            </a:extLst>
          </p:cNvPr>
          <p:cNvGrpSpPr/>
          <p:nvPr userDrawn="1"/>
        </p:nvGrpSpPr>
        <p:grpSpPr>
          <a:xfrm rot="4830719">
            <a:off x="6234150" y="1387380"/>
            <a:ext cx="4776768" cy="4776768"/>
            <a:chOff x="2514599" y="1566862"/>
            <a:chExt cx="3810001" cy="3810001"/>
          </a:xfrm>
          <a:effectLst/>
          <a:scene3d>
            <a:camera prst="perspectiveHeroicExtremeLeftFacing">
              <a:rot lat="3600000" lon="8400000" rev="21425485"/>
            </a:camera>
            <a:lightRig rig="threePt" dir="t"/>
          </a:scene3d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D9CFF04F-0D8B-45D8-9B05-AD26DEC36FCC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6315BA41-326B-42D4-A1D8-05F4608975CF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11B81AE0-0B3E-4B97-94DD-360E3A6C9CFA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04830BA5-AF14-4971-A1B3-D9F9AC506F5C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D2D32018-5E3A-423F-965D-5CAC37E87FB8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55C2D65A-2276-4A8E-8938-C9902AEBFDF3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AC5894B0-BA94-472F-9DE6-66719F59E06A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CD333D5E-763D-41D0-9EB6-04AEB55E5870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xmlns="" id="{058C2B7D-73D8-4AE7-92FE-56BD7B98907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E2CB4F42-BF09-4A04-9B2C-4C0D7C397A49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xmlns="" id="{6A738B72-F45F-45E1-8786-3677E5DE0E13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ACC49675-3B9B-43DA-BC6D-31D6DDC252FA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xmlns="" id="{918218CA-9F67-4796-829A-CA3F8B182298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xmlns="" id="{123386D0-309D-4E98-A831-2F6662E2D93B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xmlns="" id="{C93684FC-99F2-49BD-9E9E-D05016FC2F27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xmlns="" id="{C4A0A0CC-9933-4960-8F04-F325B76CEA59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xmlns="" id="{DBEEC793-4555-4EAC-B53D-FD4916374A99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xmlns="" id="{C5D6FE50-17F4-4669-BF3C-D1919C73813F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xmlns="" id="{C5EFC99B-1126-48DC-AF65-1EE6748D497C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8024C302-8061-4BCA-9674-3806C60BA83D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xmlns="" id="{72162FDB-F5E2-4368-884C-26EB84F6C014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EFC0AE33-1FED-49D7-A92C-F53F0BBCAEAA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Freeform: Shape 67">
            <a:extLst>
              <a:ext uri="{FF2B5EF4-FFF2-40B4-BE49-F238E27FC236}">
                <a16:creationId xmlns:a16="http://schemas.microsoft.com/office/drawing/2014/main" xmlns="" id="{2836D779-B379-4EF2-899C-33A74B679EEF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custGeom>
            <a:avLst/>
            <a:gdLst>
              <a:gd name="connsiteX0" fmla="*/ 108001 w 12192000"/>
              <a:gd name="connsiteY0" fmla="*/ 108000 h 6857999"/>
              <a:gd name="connsiteX1" fmla="*/ 108001 w 12192000"/>
              <a:gd name="connsiteY1" fmla="*/ 6749999 h 6857999"/>
              <a:gd name="connsiteX2" fmla="*/ 12084000 w 12192000"/>
              <a:gd name="connsiteY2" fmla="*/ 6749999 h 6857999"/>
              <a:gd name="connsiteX3" fmla="*/ 12084000 w 12192000"/>
              <a:gd name="connsiteY3" fmla="*/ 108000 h 6857999"/>
              <a:gd name="connsiteX4" fmla="*/ 0 w 12192000"/>
              <a:gd name="connsiteY4" fmla="*/ 0 h 6857999"/>
              <a:gd name="connsiteX5" fmla="*/ 1 w 12192000"/>
              <a:gd name="connsiteY5" fmla="*/ 0 h 6857999"/>
              <a:gd name="connsiteX6" fmla="*/ 12192000 w 12192000"/>
              <a:gd name="connsiteY6" fmla="*/ 0 h 6857999"/>
              <a:gd name="connsiteX7" fmla="*/ 12192000 w 12192000"/>
              <a:gd name="connsiteY7" fmla="*/ 6857999 h 6857999"/>
              <a:gd name="connsiteX8" fmla="*/ 1 w 12192000"/>
              <a:gd name="connsiteY8" fmla="*/ 6857999 h 6857999"/>
              <a:gd name="connsiteX9" fmla="*/ 0 w 12192000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108001" y="108000"/>
                </a:moveTo>
                <a:lnTo>
                  <a:pt x="108001" y="6749999"/>
                </a:lnTo>
                <a:lnTo>
                  <a:pt x="12084000" y="6749999"/>
                </a:lnTo>
                <a:lnTo>
                  <a:pt x="12084000" y="108000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2192000" y="0"/>
                </a:lnTo>
                <a:lnTo>
                  <a:pt x="12192000" y="6857999"/>
                </a:lnTo>
                <a:lnTo>
                  <a:pt x="1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2321292"/>
            <a:ext cx="4680000" cy="2215415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freezing" dir="t">
                <a:rot lat="0" lon="0" rev="600000"/>
              </a:lightRig>
            </a:scene3d>
            <a:sp3d extrusionH="196850" contourW="25400" prstMaterial="clear">
              <a:bevelT w="44450" h="38100" prst="relaxedInse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000" b="1" spc="-600" dirty="0">
                <a:gradFill>
                  <a:gsLst>
                    <a:gs pos="0">
                      <a:srgbClr val="C5ECF1"/>
                    </a:gs>
                    <a:gs pos="48000">
                      <a:srgbClr val="6FC0EF"/>
                    </a:gs>
                    <a:gs pos="48000">
                      <a:srgbClr val="235FA8"/>
                    </a:gs>
                    <a:gs pos="98230">
                      <a:schemeClr val="bg1"/>
                    </a:gs>
                    <a:gs pos="79000">
                      <a:srgbClr val="FDFCFC"/>
                    </a:gs>
                  </a:gsLst>
                  <a:lin ang="5400000" scaled="1"/>
                </a:gradFill>
                <a:effectLst>
                  <a:glow rad="152400">
                    <a:srgbClr val="7030A0">
                      <a:alpha val="40000"/>
                    </a:srgbClr>
                  </a:glow>
                  <a:outerShdw blurRad="25400" dist="25400" dir="2400000" algn="tl" rotWithShape="0">
                    <a:srgbClr val="FF0066"/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>
              <a:lnSpc>
                <a:spcPts val="9000"/>
              </a:lnSpc>
            </a:pPr>
            <a:r>
              <a:rPr lang="en-US" noProof="0"/>
              <a:t>EDIT  YOUR RETRO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marL="0" indent="0" algn="ctr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xmlns="" id="{A3FE7ACA-32BB-4E3D-B271-8F185C3CD0EE}"/>
              </a:ext>
            </a:extLst>
          </p:cNvPr>
          <p:cNvSpPr/>
          <p:nvPr userDrawn="1"/>
        </p:nvSpPr>
        <p:spPr>
          <a:xfrm rot="17100000">
            <a:off x="8226706" y="708102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xmlns="" id="{22823DFC-317B-4932-ABC6-21D5B262D756}"/>
              </a:ext>
            </a:extLst>
          </p:cNvPr>
          <p:cNvSpPr/>
          <p:nvPr userDrawn="1"/>
        </p:nvSpPr>
        <p:spPr>
          <a:xfrm>
            <a:off x="8492289" y="1144167"/>
            <a:ext cx="545742" cy="370779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xmlns="" id="{EE282D98-25F1-41A2-8741-5498A0B37E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3100" y="677863"/>
            <a:ext cx="5027613" cy="5027612"/>
          </a:xfrm>
        </p:spPr>
        <p:txBody>
          <a:bodyPr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xmlns="" id="{F4E64290-5ADA-4894-8496-DE46331C2910}"/>
              </a:ext>
            </a:extLst>
          </p:cNvPr>
          <p:cNvSpPr/>
          <p:nvPr userDrawn="1"/>
        </p:nvSpPr>
        <p:spPr>
          <a:xfrm rot="10800000">
            <a:off x="9083730" y="1158583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6" name="Pentagon 55" descr="Decorative Pentagon">
            <a:extLst>
              <a:ext uri="{FF2B5EF4-FFF2-40B4-BE49-F238E27FC236}">
                <a16:creationId xmlns:a16="http://schemas.microsoft.com/office/drawing/2014/main" xmlns="" id="{D15BB2C0-BD5B-4059-B6DD-D4F308F67614}"/>
              </a:ext>
            </a:extLst>
          </p:cNvPr>
          <p:cNvSpPr/>
          <p:nvPr userDrawn="1"/>
        </p:nvSpPr>
        <p:spPr>
          <a:xfrm rot="9580640">
            <a:off x="6481222" y="2964189"/>
            <a:ext cx="757111" cy="721058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7" name="Pentagon 56" descr="Decorative Pentagon">
            <a:extLst>
              <a:ext uri="{FF2B5EF4-FFF2-40B4-BE49-F238E27FC236}">
                <a16:creationId xmlns:a16="http://schemas.microsoft.com/office/drawing/2014/main" xmlns="" id="{5952E374-4F31-499D-AE65-70BE93A687B1}"/>
              </a:ext>
            </a:extLst>
          </p:cNvPr>
          <p:cNvSpPr/>
          <p:nvPr userDrawn="1"/>
        </p:nvSpPr>
        <p:spPr>
          <a:xfrm rot="2023435">
            <a:off x="6293127" y="2835173"/>
            <a:ext cx="406272" cy="386926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8" name="Pentagon 57" descr="Decorative Pentagon">
            <a:extLst>
              <a:ext uri="{FF2B5EF4-FFF2-40B4-BE49-F238E27FC236}">
                <a16:creationId xmlns:a16="http://schemas.microsoft.com/office/drawing/2014/main" xmlns="" id="{0AD25D5C-1169-4033-9219-1AF667F17F0B}"/>
              </a:ext>
            </a:extLst>
          </p:cNvPr>
          <p:cNvSpPr/>
          <p:nvPr userDrawn="1"/>
        </p:nvSpPr>
        <p:spPr>
          <a:xfrm rot="5080640">
            <a:off x="4738201" y="1787439"/>
            <a:ext cx="688283" cy="655507"/>
          </a:xfrm>
          <a:prstGeom prst="pentagon">
            <a:avLst/>
          </a:prstGeom>
          <a:solidFill>
            <a:srgbClr val="FF928F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37817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and Content 2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945F115-22EA-452C-BEFF-B86EC6B0D0B2}"/>
              </a:ext>
            </a:extLst>
          </p:cNvPr>
          <p:cNvSpPr/>
          <p:nvPr userDrawn="1"/>
        </p:nvSpPr>
        <p:spPr>
          <a:xfrm>
            <a:off x="6677617" y="107999"/>
            <a:ext cx="5400000" cy="6084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4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FCBD139D-0699-4BC5-B75A-A53F7BE6D9A6}"/>
              </a:ext>
            </a:extLst>
          </p:cNvPr>
          <p:cNvGrpSpPr/>
          <p:nvPr/>
        </p:nvGrpSpPr>
        <p:grpSpPr>
          <a:xfrm rot="4830719">
            <a:off x="6634200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75EAAF49-5654-4DCE-84C0-E8336BC12BD4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D9401B41-6E13-4546-8AAC-2728F89FAF76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B7A76080-8F75-4B32-9114-880C87646FE2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BE2A1F8C-0406-4CB3-9869-26BA7E734D0F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1C78EEFE-6C2B-4D69-B0E3-B2BF7632517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43325AD3-62C5-4A8B-872A-F165A03A1635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9493D3B8-5A11-4C86-B38B-627413AAB973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81801A13-B692-41ED-AFEC-E95D85AE8016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28895529-45F9-4DF2-926F-48ACB4710FB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897502D6-D65B-4CA1-90E3-765715D26AF6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522FCDB9-11E7-4962-A63D-DBBBE2AFE5FB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AA5E4EA5-3CAD-4CBC-BDAA-2218A53D6A09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2B6971A7-8CB7-4298-84D5-AFC5ACB3E97C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23D783FA-8529-4E60-926E-CD074AF08F80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CEEAF4AE-F667-4B32-BA58-C301ED6E8E15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2B2D9C25-6081-4F9D-B4AC-59725F0DD9B3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52BF68F2-24DA-4128-9232-1F53DB96F072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9ECFB08D-85AF-471B-AD33-A0BBF6F266AC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E44B948A-1F29-4324-953B-E0D09728B752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C92E399E-43AF-4109-9D48-54C8E19777B3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AB01A614-15A0-4C2E-AB23-5989288BDFA9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B7CA8B13-21A9-4FD3-9002-18139B20E060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2431804"/>
            <a:ext cx="4680000" cy="1994392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chemeClr val="accent2">
                        <a:lumMod val="50000"/>
                      </a:schemeClr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rgbClr val="BADEDA">
                      <a:alpha val="40000"/>
                    </a:srgbClr>
                  </a:glow>
                  <a:outerShdw blurRad="25400" dist="25400" dir="2400000" algn="tl" rotWithShape="0">
                    <a:srgbClr val="BADEDA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EDIT  YOUR RETRO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marL="0" indent="0" algn="l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491172A-F087-4B05-BBF5-B59D05196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1849D9-E4F1-44D4-A304-70B21F3B32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FF1B57FF-E36C-4DEA-BDDC-99E2F2562F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3100" y="677863"/>
            <a:ext cx="5027613" cy="5027612"/>
          </a:xfrm>
        </p:spPr>
        <p:txBody>
          <a:bodyPr anchor="b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672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xmlns="" id="{F8F88439-2E2F-420C-B2D5-AC87C621BD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54095" y="108000"/>
            <a:ext cx="4348305" cy="608325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70374" y="1152000"/>
            <a:ext cx="5301626" cy="4751250"/>
          </a:xfrm>
        </p:spPr>
        <p:txBody>
          <a:bodyPr wrap="square" numCol="1" spcCol="0"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A29B30B9-EFA7-4032-827D-3AB4E7F2F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110578" y="2326579"/>
            <a:ext cx="6083250" cy="1646095"/>
          </a:xfr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7800000" scaled="0"/>
          </a:gradFill>
        </p:spPr>
        <p:txBody>
          <a:bodyPr vert="horz" lIns="0" tIns="0" rIns="0" bIns="0" rtlCol="0" anchor="ctr">
            <a:noAutofit/>
          </a:bodyPr>
          <a:lstStyle>
            <a:lvl1pPr algn="ctr">
              <a:defRPr lang="en-ZA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llet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5BEFB43-ACFA-458E-95C9-894ED14FB0B8}"/>
              </a:ext>
            </a:extLst>
          </p:cNvPr>
          <p:cNvSpPr/>
          <p:nvPr userDrawn="1"/>
        </p:nvSpPr>
        <p:spPr>
          <a:xfrm>
            <a:off x="108000" y="108001"/>
            <a:ext cx="11976000" cy="380360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150FBDB-A24F-4F9F-A64F-74B00594AFC2}"/>
              </a:ext>
            </a:extLst>
          </p:cNvPr>
          <p:cNvSpPr/>
          <p:nvPr userDrawn="1"/>
        </p:nvSpPr>
        <p:spPr>
          <a:xfrm>
            <a:off x="108000" y="3911600"/>
            <a:ext cx="11979225" cy="227965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9438" y="4699407"/>
            <a:ext cx="1785124" cy="130769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38143612-6715-4267-8D14-657C6B2F922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99510" y="2502002"/>
            <a:ext cx="621792" cy="621792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 dirty="0"/>
              <a:t>Insert Icon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6561AA4B-694F-4E39-B6A3-1A4343C3F6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238" y="4222328"/>
            <a:ext cx="1785124" cy="28800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Bullet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082027BF-A05E-4BBB-AC62-E4F52D63AF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288" y="4222328"/>
            <a:ext cx="1785124" cy="28800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Bullet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60850ADC-5F1A-46E8-9FF1-20984BF32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14438" y="4699407"/>
            <a:ext cx="1785124" cy="130769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id="{A36EC0DD-DF7C-4528-B4E0-956CC4C45A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9338" y="4222328"/>
            <a:ext cx="1785124" cy="28800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Bullet 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B31E5A1A-85AF-4BC4-9723-254BB59B5A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09438" y="4699407"/>
            <a:ext cx="1785124" cy="130769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xmlns="" id="{7876265F-E461-4542-AAD2-D879C7BE11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4388" y="4222328"/>
            <a:ext cx="1785124" cy="28800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Bullet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xmlns="" id="{47126C52-CB79-436E-B0D2-FF44B1C13C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04438" y="4699407"/>
            <a:ext cx="1785124" cy="130769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xmlns="" id="{A59B622B-6848-462F-BD9E-B77197AE3C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99438" y="4222328"/>
            <a:ext cx="1785124" cy="28800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Bullet Title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xmlns="" id="{A72188F1-FB33-4B07-A4D2-8766FEB2693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99438" y="4699407"/>
            <a:ext cx="1785124" cy="130769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xmlns="" id="{CEE263FB-A4B6-4262-9E28-F5BE04D2762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494560" y="2502002"/>
            <a:ext cx="621792" cy="621792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Icon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xmlns="" id="{882E5BE9-B6C6-40B9-8C58-232DCF46514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789610" y="2502002"/>
            <a:ext cx="621792" cy="621792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Icon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xmlns="" id="{04B0B39C-CAA8-403A-9050-85F193E6823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084660" y="2502002"/>
            <a:ext cx="621792" cy="621792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Icon</a:t>
            </a:r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xmlns="" id="{0B046FAC-30FD-4FF9-99EF-8D0429015DD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379710" y="2502002"/>
            <a:ext cx="621792" cy="621792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Icon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8DD25A4B-413E-4F3B-A6B1-FB87ABA399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 flipV="1">
            <a:off x="2616200" y="1849213"/>
            <a:ext cx="0" cy="206238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297EC0C2-B526-47F7-B368-62FAF6AC56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 flipV="1">
            <a:off x="4940300" y="1849213"/>
            <a:ext cx="0" cy="206238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348E637F-ACCC-4022-8AE0-75FA2B0A9C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 flipV="1">
            <a:off x="7251700" y="1849213"/>
            <a:ext cx="0" cy="206238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27372FDE-7F88-43EF-B037-C5C6B320CE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 flipV="1">
            <a:off x="9575800" y="1849213"/>
            <a:ext cx="0" cy="206238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36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xmlns="" id="{F8F88439-2E2F-420C-B2D5-AC87C621BD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8000" y="108000"/>
            <a:ext cx="4348305" cy="608325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19" name="Title 4">
            <a:extLst>
              <a:ext uri="{FF2B5EF4-FFF2-40B4-BE49-F238E27FC236}">
                <a16:creationId xmlns:a16="http://schemas.microsoft.com/office/drawing/2014/main" xmlns="" id="{4BF8DEF3-C707-4695-8289-A7711DFC9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8219329" y="2326579"/>
            <a:ext cx="6083250" cy="1646095"/>
          </a:xfrm>
          <a:gradFill>
            <a:gsLst>
              <a:gs pos="0">
                <a:schemeClr val="accent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7800000" scaled="0"/>
          </a:gradFill>
        </p:spPr>
        <p:txBody>
          <a:bodyPr vert="horz" lIns="0" tIns="0" rIns="0" bIns="0" rtlCol="0" anchor="ctr">
            <a:noAutofit/>
          </a:bodyPr>
          <a:lstStyle>
            <a:lvl1pPr algn="ctr">
              <a:defRPr lang="en-ZA" cap="all" baseline="0" dirty="0">
                <a:solidFill>
                  <a:schemeClr val="tx1"/>
                </a:solidFill>
              </a:defRPr>
            </a:lvl1pPr>
          </a:lstStyle>
          <a:p>
            <a:pPr marL="0" lvl="0" algn="ctr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48E3EAD4-15D7-432A-8B0A-DC2D111A2E5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27401" y="4886245"/>
            <a:ext cx="1620000" cy="1019255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61C6E612-85D9-4ADF-89D8-C2A8144E16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7201" y="4409166"/>
            <a:ext cx="1620000" cy="288000"/>
          </a:xfrm>
        </p:spPr>
        <p:txBody>
          <a:bodyPr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Bullet Title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xmlns="" id="{85BE1C74-5612-4143-A6A0-9ABB2C58E9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13023" y="4409166"/>
            <a:ext cx="1620000" cy="288000"/>
          </a:xfrm>
        </p:spPr>
        <p:txBody>
          <a:bodyPr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Bullet Title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xmlns="" id="{80C5C49B-CF68-4827-B4F9-A6DC6C5581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3173" y="4886245"/>
            <a:ext cx="1620000" cy="1019255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xmlns="" id="{905B2A5F-2BE7-4B00-9E44-0DF572969F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98844" y="4409166"/>
            <a:ext cx="1620000" cy="288000"/>
          </a:xfrm>
        </p:spPr>
        <p:txBody>
          <a:bodyPr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Bullet Title</a:t>
            </a:r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xmlns="" id="{4F40F98E-725D-4417-9E38-1835C92B82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98944" y="4886245"/>
            <a:ext cx="1620000" cy="1019255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xmlns="" id="{7B357BCD-40B4-1345-BF04-D10DBCF97A8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226305" y="3069267"/>
            <a:ext cx="621792" cy="621792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 dirty="0"/>
              <a:t>Insert Icon</a:t>
            </a:r>
          </a:p>
        </p:txBody>
      </p:sp>
      <p:sp>
        <p:nvSpPr>
          <p:cNvPr id="21" name="Picture Placeholder 29">
            <a:extLst>
              <a:ext uri="{FF2B5EF4-FFF2-40B4-BE49-F238E27FC236}">
                <a16:creationId xmlns:a16="http://schemas.microsoft.com/office/drawing/2014/main" xmlns="" id="{32327030-7B91-D540-BB8B-4FA022B2EB6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112127" y="3069267"/>
            <a:ext cx="621792" cy="621792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Icon</a:t>
            </a:r>
          </a:p>
        </p:txBody>
      </p:sp>
      <p:sp>
        <p:nvSpPr>
          <p:cNvPr id="22" name="Picture Placeholder 31">
            <a:extLst>
              <a:ext uri="{FF2B5EF4-FFF2-40B4-BE49-F238E27FC236}">
                <a16:creationId xmlns:a16="http://schemas.microsoft.com/office/drawing/2014/main" xmlns="" id="{5013D7C3-E45B-144D-8A30-4272D8040D9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997948" y="3069267"/>
            <a:ext cx="621792" cy="621792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Icon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DCB492DF-015F-4763-8E2B-9FCAC5137A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454775" y="2570163"/>
            <a:ext cx="0" cy="2881887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E4C92078-CAC9-4E77-A670-543037FD1A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8350250" y="2570163"/>
            <a:ext cx="0" cy="2881887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48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ullets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945F115-22EA-452C-BEFF-B86EC6B0D0B2}"/>
              </a:ext>
            </a:extLst>
          </p:cNvPr>
          <p:cNvSpPr/>
          <p:nvPr userDrawn="1"/>
        </p:nvSpPr>
        <p:spPr>
          <a:xfrm>
            <a:off x="6677617" y="107999"/>
            <a:ext cx="5400000" cy="6084000"/>
          </a:xfrm>
          <a:prstGeom prst="rect">
            <a:avLst/>
          </a:prstGeom>
          <a:gradFill>
            <a:gsLst>
              <a:gs pos="3000">
                <a:schemeClr val="accent2">
                  <a:lumMod val="75000"/>
                </a:schemeClr>
              </a:gs>
              <a:gs pos="100000">
                <a:schemeClr val="accent3"/>
              </a:gs>
            </a:gsLst>
            <a:lin ang="4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FCBD139D-0699-4BC5-B75A-A53F7BE6D9A6}"/>
              </a:ext>
            </a:extLst>
          </p:cNvPr>
          <p:cNvGrpSpPr/>
          <p:nvPr/>
        </p:nvGrpSpPr>
        <p:grpSpPr>
          <a:xfrm rot="4830719">
            <a:off x="6634200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75EAAF49-5654-4DCE-84C0-E8336BC12BD4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D9401B41-6E13-4546-8AAC-2728F89FAF76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B7A76080-8F75-4B32-9114-880C87646FE2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BE2A1F8C-0406-4CB3-9869-26BA7E734D0F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1C78EEFE-6C2B-4D69-B0E3-B2BF7632517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43325AD3-62C5-4A8B-872A-F165A03A1635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9493D3B8-5A11-4C86-B38B-627413AAB973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81801A13-B692-41ED-AFEC-E95D85AE8016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28895529-45F9-4DF2-926F-48ACB4710FB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897502D6-D65B-4CA1-90E3-765715D26AF6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522FCDB9-11E7-4962-A63D-DBBBE2AFE5FB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AA5E4EA5-3CAD-4CBC-BDAA-2218A53D6A09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2B6971A7-8CB7-4298-84D5-AFC5ACB3E97C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23D783FA-8529-4E60-926E-CD074AF08F80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CEEAF4AE-F667-4B32-BA58-C301ED6E8E15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2B2D9C25-6081-4F9D-B4AC-59725F0DD9B3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52BF68F2-24DA-4128-9232-1F53DB96F072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9ECFB08D-85AF-471B-AD33-A0BBF6F266AC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E44B948A-1F29-4324-953B-E0D09728B752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C92E399E-43AF-4109-9D48-54C8E19777B3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AB01A614-15A0-4C2E-AB23-5989288BDFA9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B7CA8B13-21A9-4FD3-9002-18139B20E060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2431804"/>
            <a:ext cx="4680000" cy="1994392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chemeClr val="accent2">
                        <a:lumMod val="50000"/>
                      </a:schemeClr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rgbClr val="BADEDA">
                      <a:alpha val="40000"/>
                    </a:srgbClr>
                  </a:glow>
                  <a:outerShdw blurRad="25400" dist="25400" dir="2400000" algn="tl" rotWithShape="0">
                    <a:srgbClr val="BADEDA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EDIT  YOUR RETRO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algn="ctr"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 algn="ctr">
              <a:buNone/>
            </a:pPr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491172A-F087-4B05-BBF5-B59D05196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1849D9-E4F1-44D4-A304-70B21F3B32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AA06333A-C124-4995-B25B-1D276C2235C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29447" y="2317708"/>
            <a:ext cx="216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xmlns="" id="{D0AC3B9F-C3EB-4D0D-BE66-20D7DD20EA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9447" y="1840629"/>
            <a:ext cx="2160000" cy="288000"/>
          </a:xfrm>
        </p:spPr>
        <p:txBody>
          <a:bodyPr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Bullet Title</a:t>
            </a:r>
          </a:p>
        </p:txBody>
      </p:sp>
      <p:sp>
        <p:nvSpPr>
          <p:cNvPr id="48" name="Text Placeholder 13">
            <a:extLst>
              <a:ext uri="{FF2B5EF4-FFF2-40B4-BE49-F238E27FC236}">
                <a16:creationId xmlns:a16="http://schemas.microsoft.com/office/drawing/2014/main" xmlns="" id="{E298DC35-E99A-4B45-94FA-51633D4707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24472" y="1840629"/>
            <a:ext cx="2160000" cy="288000"/>
          </a:xfrm>
        </p:spPr>
        <p:txBody>
          <a:bodyPr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Bullet Title</a:t>
            </a:r>
          </a:p>
        </p:txBody>
      </p:sp>
      <p:sp>
        <p:nvSpPr>
          <p:cNvPr id="49" name="Text Placeholder 15">
            <a:extLst>
              <a:ext uri="{FF2B5EF4-FFF2-40B4-BE49-F238E27FC236}">
                <a16:creationId xmlns:a16="http://schemas.microsoft.com/office/drawing/2014/main" xmlns="" id="{CB1F74CA-7077-4738-BFE9-E05E1690BF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4472" y="2317708"/>
            <a:ext cx="216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0" name="Text Placeholder 17">
            <a:extLst>
              <a:ext uri="{FF2B5EF4-FFF2-40B4-BE49-F238E27FC236}">
                <a16:creationId xmlns:a16="http://schemas.microsoft.com/office/drawing/2014/main" xmlns="" id="{FC12520D-8D8F-419B-9EE1-5F67287E55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9447" y="4769910"/>
            <a:ext cx="2160000" cy="288000"/>
          </a:xfrm>
        </p:spPr>
        <p:txBody>
          <a:bodyPr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Bullet Title</a:t>
            </a:r>
          </a:p>
        </p:txBody>
      </p:sp>
      <p:sp>
        <p:nvSpPr>
          <p:cNvPr id="51" name="Text Placeholder 19">
            <a:extLst>
              <a:ext uri="{FF2B5EF4-FFF2-40B4-BE49-F238E27FC236}">
                <a16:creationId xmlns:a16="http://schemas.microsoft.com/office/drawing/2014/main" xmlns="" id="{F3980D03-4C43-475B-A285-BA1139706A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9447" y="5246989"/>
            <a:ext cx="216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2" name="Text Placeholder 21">
            <a:extLst>
              <a:ext uri="{FF2B5EF4-FFF2-40B4-BE49-F238E27FC236}">
                <a16:creationId xmlns:a16="http://schemas.microsoft.com/office/drawing/2014/main" xmlns="" id="{54794606-10B0-4B0F-B3E1-16C51FA45F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24472" y="4769910"/>
            <a:ext cx="2160000" cy="288000"/>
          </a:xfrm>
        </p:spPr>
        <p:txBody>
          <a:bodyPr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Bullet Title</a:t>
            </a:r>
          </a:p>
        </p:txBody>
      </p:sp>
      <p:sp>
        <p:nvSpPr>
          <p:cNvPr id="53" name="Text Placeholder 23">
            <a:extLst>
              <a:ext uri="{FF2B5EF4-FFF2-40B4-BE49-F238E27FC236}">
                <a16:creationId xmlns:a16="http://schemas.microsoft.com/office/drawing/2014/main" xmlns="" id="{E06D8694-0C24-4632-8BC3-F49FAFA380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24472" y="5246989"/>
            <a:ext cx="216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2" name="Picture Placeholder 5">
            <a:extLst>
              <a:ext uri="{FF2B5EF4-FFF2-40B4-BE49-F238E27FC236}">
                <a16:creationId xmlns:a16="http://schemas.microsoft.com/office/drawing/2014/main" xmlns="" id="{641A20CB-0806-4E4D-A26A-E507CCD444D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698551" y="860311"/>
            <a:ext cx="621792" cy="621792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 dirty="0"/>
              <a:t>Insert Icon</a:t>
            </a:r>
          </a:p>
        </p:txBody>
      </p:sp>
      <p:sp>
        <p:nvSpPr>
          <p:cNvPr id="43" name="Picture Placeholder 29">
            <a:extLst>
              <a:ext uri="{FF2B5EF4-FFF2-40B4-BE49-F238E27FC236}">
                <a16:creationId xmlns:a16="http://schemas.microsoft.com/office/drawing/2014/main" xmlns="" id="{E7FE2AA6-DF38-784C-A5E4-CCC29BAC970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993576" y="860311"/>
            <a:ext cx="621792" cy="621792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Icon</a:t>
            </a:r>
          </a:p>
        </p:txBody>
      </p:sp>
      <p:sp>
        <p:nvSpPr>
          <p:cNvPr id="44" name="Picture Placeholder 5">
            <a:extLst>
              <a:ext uri="{FF2B5EF4-FFF2-40B4-BE49-F238E27FC236}">
                <a16:creationId xmlns:a16="http://schemas.microsoft.com/office/drawing/2014/main" xmlns="" id="{CAAAAF54-96C1-7249-9CC9-B114482106B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698551" y="3770819"/>
            <a:ext cx="621792" cy="621792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 dirty="0"/>
              <a:t>Insert Icon</a:t>
            </a:r>
          </a:p>
        </p:txBody>
      </p:sp>
      <p:sp>
        <p:nvSpPr>
          <p:cNvPr id="57" name="Picture Placeholder 29">
            <a:extLst>
              <a:ext uri="{FF2B5EF4-FFF2-40B4-BE49-F238E27FC236}">
                <a16:creationId xmlns:a16="http://schemas.microsoft.com/office/drawing/2014/main" xmlns="" id="{96402660-D612-AE40-9894-BDA8C9034BF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993576" y="3770819"/>
            <a:ext cx="621792" cy="621792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Icon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CDF7DB65-3C5B-4EDB-A955-ABBDB1E9B9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3164147" y="473682"/>
            <a:ext cx="0" cy="2232601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B94532BF-8ADC-4104-B50B-62223D310A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3164147" y="3429000"/>
            <a:ext cx="0" cy="2232601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047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DCF6BE8-6FC0-4B2E-8502-B24A8E5B2BF7}"/>
              </a:ext>
            </a:extLst>
          </p:cNvPr>
          <p:cNvSpPr/>
          <p:nvPr userDrawn="1"/>
        </p:nvSpPr>
        <p:spPr>
          <a:xfrm>
            <a:off x="0" y="6191250"/>
            <a:ext cx="12192000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751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3009" y="6339682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8417" y="6243638"/>
            <a:ext cx="370573" cy="5572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12EA82FD-0EBA-44E1-8BA8-6DA38DEA7F36}"/>
              </a:ext>
            </a:extLst>
          </p:cNvPr>
          <p:cNvSpPr/>
          <p:nvPr userDrawn="1"/>
        </p:nvSpPr>
        <p:spPr>
          <a:xfrm>
            <a:off x="-2" y="-508000"/>
            <a:ext cx="12192002" cy="7365999"/>
          </a:xfrm>
          <a:custGeom>
            <a:avLst/>
            <a:gdLst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2084002 w 12207886"/>
              <a:gd name="connsiteY4" fmla="*/ 0 h 6858000"/>
              <a:gd name="connsiteX5" fmla="*/ 12192002 w 12207886"/>
              <a:gd name="connsiteY5" fmla="*/ 0 h 6858000"/>
              <a:gd name="connsiteX6" fmla="*/ 12192002 w 12207886"/>
              <a:gd name="connsiteY6" fmla="*/ 1 h 6858000"/>
              <a:gd name="connsiteX7" fmla="*/ 12207884 w 12207886"/>
              <a:gd name="connsiteY7" fmla="*/ 1 h 6858000"/>
              <a:gd name="connsiteX8" fmla="*/ 12207884 w 12207886"/>
              <a:gd name="connsiteY8" fmla="*/ 108001 h 6858000"/>
              <a:gd name="connsiteX9" fmla="*/ 12192002 w 12207886"/>
              <a:gd name="connsiteY9" fmla="*/ 108001 h 6858000"/>
              <a:gd name="connsiteX10" fmla="*/ 12192002 w 12207886"/>
              <a:gd name="connsiteY10" fmla="*/ 6750000 h 6858000"/>
              <a:gd name="connsiteX11" fmla="*/ 12207886 w 12207886"/>
              <a:gd name="connsiteY11" fmla="*/ 6750000 h 6858000"/>
              <a:gd name="connsiteX12" fmla="*/ 12207886 w 12207886"/>
              <a:gd name="connsiteY12" fmla="*/ 6858000 h 6858000"/>
              <a:gd name="connsiteX13" fmla="*/ 12192002 w 12207886"/>
              <a:gd name="connsiteY13" fmla="*/ 6858000 h 6858000"/>
              <a:gd name="connsiteX14" fmla="*/ 12192002 w 12207886"/>
              <a:gd name="connsiteY14" fmla="*/ 6858000 h 6858000"/>
              <a:gd name="connsiteX15" fmla="*/ 12084002 w 12207886"/>
              <a:gd name="connsiteY15" fmla="*/ 6858000 h 6858000"/>
              <a:gd name="connsiteX16" fmla="*/ 12084002 w 12207886"/>
              <a:gd name="connsiteY16" fmla="*/ 6858000 h 6858000"/>
              <a:gd name="connsiteX17" fmla="*/ 108003 w 12207886"/>
              <a:gd name="connsiteY17" fmla="*/ 6858000 h 6858000"/>
              <a:gd name="connsiteX18" fmla="*/ 108003 w 12207886"/>
              <a:gd name="connsiteY18" fmla="*/ 6858000 h 6858000"/>
              <a:gd name="connsiteX19" fmla="*/ 3 w 12207886"/>
              <a:gd name="connsiteY19" fmla="*/ 6858000 h 6858000"/>
              <a:gd name="connsiteX20" fmla="*/ 3 w 12207886"/>
              <a:gd name="connsiteY20" fmla="*/ 6858000 h 6858000"/>
              <a:gd name="connsiteX21" fmla="*/ 1 w 12207886"/>
              <a:gd name="connsiteY21" fmla="*/ 6858000 h 6858000"/>
              <a:gd name="connsiteX22" fmla="*/ 1 w 12207886"/>
              <a:gd name="connsiteY22" fmla="*/ 6750000 h 6858000"/>
              <a:gd name="connsiteX23" fmla="*/ 3 w 12207886"/>
              <a:gd name="connsiteY23" fmla="*/ 6750000 h 6858000"/>
              <a:gd name="connsiteX24" fmla="*/ 3 w 12207886"/>
              <a:gd name="connsiteY24" fmla="*/ 108001 h 6858000"/>
              <a:gd name="connsiteX25" fmla="*/ 0 w 12207886"/>
              <a:gd name="connsiteY25" fmla="*/ 108001 h 6858000"/>
              <a:gd name="connsiteX26" fmla="*/ 0 w 12207886"/>
              <a:gd name="connsiteY26" fmla="*/ 1 h 6858000"/>
              <a:gd name="connsiteX27" fmla="*/ 3 w 12207886"/>
              <a:gd name="connsiteY27" fmla="*/ 1 h 6858000"/>
              <a:gd name="connsiteX28" fmla="*/ 3 w 12207886"/>
              <a:gd name="connsiteY28" fmla="*/ 0 h 6858000"/>
              <a:gd name="connsiteX29" fmla="*/ 108003 w 12207886"/>
              <a:gd name="connsiteY29" fmla="*/ 0 h 6858000"/>
              <a:gd name="connsiteX30" fmla="*/ 108003 w 12207886"/>
              <a:gd name="connsiteY30" fmla="*/ 1 h 6858000"/>
              <a:gd name="connsiteX31" fmla="*/ 12084002 w 12207886"/>
              <a:gd name="connsiteY31" fmla="*/ 1 h 6858000"/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08003 w 12207886"/>
              <a:gd name="connsiteY4" fmla="*/ 108001 h 6858000"/>
              <a:gd name="connsiteX5" fmla="*/ 12084002 w 12207886"/>
              <a:gd name="connsiteY5" fmla="*/ 0 h 6858000"/>
              <a:gd name="connsiteX6" fmla="*/ 12192002 w 12207886"/>
              <a:gd name="connsiteY6" fmla="*/ 0 h 6858000"/>
              <a:gd name="connsiteX7" fmla="*/ 12192002 w 12207886"/>
              <a:gd name="connsiteY7" fmla="*/ 1 h 6858000"/>
              <a:gd name="connsiteX8" fmla="*/ 12207884 w 12207886"/>
              <a:gd name="connsiteY8" fmla="*/ 1 h 6858000"/>
              <a:gd name="connsiteX9" fmla="*/ 12192002 w 12207886"/>
              <a:gd name="connsiteY9" fmla="*/ 108001 h 6858000"/>
              <a:gd name="connsiteX10" fmla="*/ 12192002 w 12207886"/>
              <a:gd name="connsiteY10" fmla="*/ 6750000 h 6858000"/>
              <a:gd name="connsiteX11" fmla="*/ 12207886 w 12207886"/>
              <a:gd name="connsiteY11" fmla="*/ 6750000 h 6858000"/>
              <a:gd name="connsiteX12" fmla="*/ 12207886 w 12207886"/>
              <a:gd name="connsiteY12" fmla="*/ 6858000 h 6858000"/>
              <a:gd name="connsiteX13" fmla="*/ 12192002 w 12207886"/>
              <a:gd name="connsiteY13" fmla="*/ 6858000 h 6858000"/>
              <a:gd name="connsiteX14" fmla="*/ 12192002 w 12207886"/>
              <a:gd name="connsiteY14" fmla="*/ 6858000 h 6858000"/>
              <a:gd name="connsiteX15" fmla="*/ 12084002 w 12207886"/>
              <a:gd name="connsiteY15" fmla="*/ 6858000 h 6858000"/>
              <a:gd name="connsiteX16" fmla="*/ 12084002 w 12207886"/>
              <a:gd name="connsiteY16" fmla="*/ 6858000 h 6858000"/>
              <a:gd name="connsiteX17" fmla="*/ 108003 w 12207886"/>
              <a:gd name="connsiteY17" fmla="*/ 6858000 h 6858000"/>
              <a:gd name="connsiteX18" fmla="*/ 108003 w 12207886"/>
              <a:gd name="connsiteY18" fmla="*/ 6858000 h 6858000"/>
              <a:gd name="connsiteX19" fmla="*/ 3 w 12207886"/>
              <a:gd name="connsiteY19" fmla="*/ 6858000 h 6858000"/>
              <a:gd name="connsiteX20" fmla="*/ 3 w 12207886"/>
              <a:gd name="connsiteY20" fmla="*/ 6858000 h 6858000"/>
              <a:gd name="connsiteX21" fmla="*/ 1 w 12207886"/>
              <a:gd name="connsiteY21" fmla="*/ 6858000 h 6858000"/>
              <a:gd name="connsiteX22" fmla="*/ 1 w 12207886"/>
              <a:gd name="connsiteY22" fmla="*/ 6750000 h 6858000"/>
              <a:gd name="connsiteX23" fmla="*/ 3 w 12207886"/>
              <a:gd name="connsiteY23" fmla="*/ 6750000 h 6858000"/>
              <a:gd name="connsiteX24" fmla="*/ 3 w 12207886"/>
              <a:gd name="connsiteY24" fmla="*/ 108001 h 6858000"/>
              <a:gd name="connsiteX25" fmla="*/ 0 w 12207886"/>
              <a:gd name="connsiteY25" fmla="*/ 108001 h 6858000"/>
              <a:gd name="connsiteX26" fmla="*/ 0 w 12207886"/>
              <a:gd name="connsiteY26" fmla="*/ 1 h 6858000"/>
              <a:gd name="connsiteX27" fmla="*/ 3 w 12207886"/>
              <a:gd name="connsiteY27" fmla="*/ 1 h 6858000"/>
              <a:gd name="connsiteX28" fmla="*/ 3 w 12207886"/>
              <a:gd name="connsiteY28" fmla="*/ 0 h 6858000"/>
              <a:gd name="connsiteX29" fmla="*/ 108003 w 12207886"/>
              <a:gd name="connsiteY29" fmla="*/ 0 h 6858000"/>
              <a:gd name="connsiteX30" fmla="*/ 108003 w 12207886"/>
              <a:gd name="connsiteY30" fmla="*/ 1 h 6858000"/>
              <a:gd name="connsiteX31" fmla="*/ 12084002 w 12207886"/>
              <a:gd name="connsiteY31" fmla="*/ 1 h 6858000"/>
              <a:gd name="connsiteX32" fmla="*/ 12084002 w 12207886"/>
              <a:gd name="connsiteY32" fmla="*/ 0 h 6858000"/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08003 w 12207886"/>
              <a:gd name="connsiteY4" fmla="*/ 108001 h 6858000"/>
              <a:gd name="connsiteX5" fmla="*/ 12084002 w 12207886"/>
              <a:gd name="connsiteY5" fmla="*/ 0 h 6858000"/>
              <a:gd name="connsiteX6" fmla="*/ 12192002 w 12207886"/>
              <a:gd name="connsiteY6" fmla="*/ 0 h 6858000"/>
              <a:gd name="connsiteX7" fmla="*/ 12192002 w 12207886"/>
              <a:gd name="connsiteY7" fmla="*/ 1 h 6858000"/>
              <a:gd name="connsiteX8" fmla="*/ 12192002 w 12207886"/>
              <a:gd name="connsiteY8" fmla="*/ 108001 h 6858000"/>
              <a:gd name="connsiteX9" fmla="*/ 12192002 w 12207886"/>
              <a:gd name="connsiteY9" fmla="*/ 6750000 h 6858000"/>
              <a:gd name="connsiteX10" fmla="*/ 12207886 w 12207886"/>
              <a:gd name="connsiteY10" fmla="*/ 6750000 h 6858000"/>
              <a:gd name="connsiteX11" fmla="*/ 12207886 w 12207886"/>
              <a:gd name="connsiteY11" fmla="*/ 6858000 h 6858000"/>
              <a:gd name="connsiteX12" fmla="*/ 12192002 w 12207886"/>
              <a:gd name="connsiteY12" fmla="*/ 6858000 h 6858000"/>
              <a:gd name="connsiteX13" fmla="*/ 12192002 w 12207886"/>
              <a:gd name="connsiteY13" fmla="*/ 6858000 h 6858000"/>
              <a:gd name="connsiteX14" fmla="*/ 12084002 w 12207886"/>
              <a:gd name="connsiteY14" fmla="*/ 6858000 h 6858000"/>
              <a:gd name="connsiteX15" fmla="*/ 12084002 w 12207886"/>
              <a:gd name="connsiteY15" fmla="*/ 6858000 h 6858000"/>
              <a:gd name="connsiteX16" fmla="*/ 108003 w 12207886"/>
              <a:gd name="connsiteY16" fmla="*/ 6858000 h 6858000"/>
              <a:gd name="connsiteX17" fmla="*/ 108003 w 12207886"/>
              <a:gd name="connsiteY17" fmla="*/ 6858000 h 6858000"/>
              <a:gd name="connsiteX18" fmla="*/ 3 w 12207886"/>
              <a:gd name="connsiteY18" fmla="*/ 6858000 h 6858000"/>
              <a:gd name="connsiteX19" fmla="*/ 3 w 12207886"/>
              <a:gd name="connsiteY19" fmla="*/ 6858000 h 6858000"/>
              <a:gd name="connsiteX20" fmla="*/ 1 w 12207886"/>
              <a:gd name="connsiteY20" fmla="*/ 6858000 h 6858000"/>
              <a:gd name="connsiteX21" fmla="*/ 1 w 12207886"/>
              <a:gd name="connsiteY21" fmla="*/ 6750000 h 6858000"/>
              <a:gd name="connsiteX22" fmla="*/ 3 w 12207886"/>
              <a:gd name="connsiteY22" fmla="*/ 6750000 h 6858000"/>
              <a:gd name="connsiteX23" fmla="*/ 3 w 12207886"/>
              <a:gd name="connsiteY23" fmla="*/ 108001 h 6858000"/>
              <a:gd name="connsiteX24" fmla="*/ 0 w 12207886"/>
              <a:gd name="connsiteY24" fmla="*/ 108001 h 6858000"/>
              <a:gd name="connsiteX25" fmla="*/ 0 w 12207886"/>
              <a:gd name="connsiteY25" fmla="*/ 1 h 6858000"/>
              <a:gd name="connsiteX26" fmla="*/ 3 w 12207886"/>
              <a:gd name="connsiteY26" fmla="*/ 1 h 6858000"/>
              <a:gd name="connsiteX27" fmla="*/ 3 w 12207886"/>
              <a:gd name="connsiteY27" fmla="*/ 0 h 6858000"/>
              <a:gd name="connsiteX28" fmla="*/ 108003 w 12207886"/>
              <a:gd name="connsiteY28" fmla="*/ 0 h 6858000"/>
              <a:gd name="connsiteX29" fmla="*/ 108003 w 12207886"/>
              <a:gd name="connsiteY29" fmla="*/ 1 h 6858000"/>
              <a:gd name="connsiteX30" fmla="*/ 12084002 w 12207886"/>
              <a:gd name="connsiteY30" fmla="*/ 1 h 6858000"/>
              <a:gd name="connsiteX31" fmla="*/ 12084002 w 12207886"/>
              <a:gd name="connsiteY31" fmla="*/ 0 h 6858000"/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08003 w 12207886"/>
              <a:gd name="connsiteY4" fmla="*/ 108001 h 6858000"/>
              <a:gd name="connsiteX5" fmla="*/ 12084002 w 12207886"/>
              <a:gd name="connsiteY5" fmla="*/ 0 h 6858000"/>
              <a:gd name="connsiteX6" fmla="*/ 12192002 w 12207886"/>
              <a:gd name="connsiteY6" fmla="*/ 0 h 6858000"/>
              <a:gd name="connsiteX7" fmla="*/ 12192002 w 12207886"/>
              <a:gd name="connsiteY7" fmla="*/ 1 h 6858000"/>
              <a:gd name="connsiteX8" fmla="*/ 12192002 w 12207886"/>
              <a:gd name="connsiteY8" fmla="*/ 6750000 h 6858000"/>
              <a:gd name="connsiteX9" fmla="*/ 12207886 w 12207886"/>
              <a:gd name="connsiteY9" fmla="*/ 6750000 h 6858000"/>
              <a:gd name="connsiteX10" fmla="*/ 12207886 w 12207886"/>
              <a:gd name="connsiteY10" fmla="*/ 6858000 h 6858000"/>
              <a:gd name="connsiteX11" fmla="*/ 12192002 w 12207886"/>
              <a:gd name="connsiteY11" fmla="*/ 6858000 h 6858000"/>
              <a:gd name="connsiteX12" fmla="*/ 12192002 w 12207886"/>
              <a:gd name="connsiteY12" fmla="*/ 6858000 h 6858000"/>
              <a:gd name="connsiteX13" fmla="*/ 12084002 w 12207886"/>
              <a:gd name="connsiteY13" fmla="*/ 6858000 h 6858000"/>
              <a:gd name="connsiteX14" fmla="*/ 12084002 w 12207886"/>
              <a:gd name="connsiteY14" fmla="*/ 6858000 h 6858000"/>
              <a:gd name="connsiteX15" fmla="*/ 108003 w 12207886"/>
              <a:gd name="connsiteY15" fmla="*/ 6858000 h 6858000"/>
              <a:gd name="connsiteX16" fmla="*/ 108003 w 12207886"/>
              <a:gd name="connsiteY16" fmla="*/ 6858000 h 6858000"/>
              <a:gd name="connsiteX17" fmla="*/ 3 w 12207886"/>
              <a:gd name="connsiteY17" fmla="*/ 6858000 h 6858000"/>
              <a:gd name="connsiteX18" fmla="*/ 3 w 12207886"/>
              <a:gd name="connsiteY18" fmla="*/ 6858000 h 6858000"/>
              <a:gd name="connsiteX19" fmla="*/ 1 w 12207886"/>
              <a:gd name="connsiteY19" fmla="*/ 6858000 h 6858000"/>
              <a:gd name="connsiteX20" fmla="*/ 1 w 12207886"/>
              <a:gd name="connsiteY20" fmla="*/ 6750000 h 6858000"/>
              <a:gd name="connsiteX21" fmla="*/ 3 w 12207886"/>
              <a:gd name="connsiteY21" fmla="*/ 6750000 h 6858000"/>
              <a:gd name="connsiteX22" fmla="*/ 3 w 12207886"/>
              <a:gd name="connsiteY22" fmla="*/ 108001 h 6858000"/>
              <a:gd name="connsiteX23" fmla="*/ 0 w 12207886"/>
              <a:gd name="connsiteY23" fmla="*/ 108001 h 6858000"/>
              <a:gd name="connsiteX24" fmla="*/ 0 w 12207886"/>
              <a:gd name="connsiteY24" fmla="*/ 1 h 6858000"/>
              <a:gd name="connsiteX25" fmla="*/ 3 w 12207886"/>
              <a:gd name="connsiteY25" fmla="*/ 1 h 6858000"/>
              <a:gd name="connsiteX26" fmla="*/ 3 w 12207886"/>
              <a:gd name="connsiteY26" fmla="*/ 0 h 6858000"/>
              <a:gd name="connsiteX27" fmla="*/ 108003 w 12207886"/>
              <a:gd name="connsiteY27" fmla="*/ 0 h 6858000"/>
              <a:gd name="connsiteX28" fmla="*/ 108003 w 12207886"/>
              <a:gd name="connsiteY28" fmla="*/ 1 h 6858000"/>
              <a:gd name="connsiteX29" fmla="*/ 12084002 w 12207886"/>
              <a:gd name="connsiteY29" fmla="*/ 1 h 6858000"/>
              <a:gd name="connsiteX30" fmla="*/ 12084002 w 12207886"/>
              <a:gd name="connsiteY30" fmla="*/ 0 h 6858000"/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08003 w 12207886"/>
              <a:gd name="connsiteY4" fmla="*/ 108001 h 6858000"/>
              <a:gd name="connsiteX5" fmla="*/ 12084002 w 12207886"/>
              <a:gd name="connsiteY5" fmla="*/ 1 h 6858000"/>
              <a:gd name="connsiteX6" fmla="*/ 12192002 w 12207886"/>
              <a:gd name="connsiteY6" fmla="*/ 0 h 6858000"/>
              <a:gd name="connsiteX7" fmla="*/ 12192002 w 12207886"/>
              <a:gd name="connsiteY7" fmla="*/ 1 h 6858000"/>
              <a:gd name="connsiteX8" fmla="*/ 12192002 w 12207886"/>
              <a:gd name="connsiteY8" fmla="*/ 6750000 h 6858000"/>
              <a:gd name="connsiteX9" fmla="*/ 12207886 w 12207886"/>
              <a:gd name="connsiteY9" fmla="*/ 6750000 h 6858000"/>
              <a:gd name="connsiteX10" fmla="*/ 12207886 w 12207886"/>
              <a:gd name="connsiteY10" fmla="*/ 6858000 h 6858000"/>
              <a:gd name="connsiteX11" fmla="*/ 12192002 w 12207886"/>
              <a:gd name="connsiteY11" fmla="*/ 6858000 h 6858000"/>
              <a:gd name="connsiteX12" fmla="*/ 12192002 w 12207886"/>
              <a:gd name="connsiteY12" fmla="*/ 6858000 h 6858000"/>
              <a:gd name="connsiteX13" fmla="*/ 12084002 w 12207886"/>
              <a:gd name="connsiteY13" fmla="*/ 6858000 h 6858000"/>
              <a:gd name="connsiteX14" fmla="*/ 12084002 w 12207886"/>
              <a:gd name="connsiteY14" fmla="*/ 6858000 h 6858000"/>
              <a:gd name="connsiteX15" fmla="*/ 108003 w 12207886"/>
              <a:gd name="connsiteY15" fmla="*/ 6858000 h 6858000"/>
              <a:gd name="connsiteX16" fmla="*/ 108003 w 12207886"/>
              <a:gd name="connsiteY16" fmla="*/ 6858000 h 6858000"/>
              <a:gd name="connsiteX17" fmla="*/ 3 w 12207886"/>
              <a:gd name="connsiteY17" fmla="*/ 6858000 h 6858000"/>
              <a:gd name="connsiteX18" fmla="*/ 3 w 12207886"/>
              <a:gd name="connsiteY18" fmla="*/ 6858000 h 6858000"/>
              <a:gd name="connsiteX19" fmla="*/ 1 w 12207886"/>
              <a:gd name="connsiteY19" fmla="*/ 6858000 h 6858000"/>
              <a:gd name="connsiteX20" fmla="*/ 1 w 12207886"/>
              <a:gd name="connsiteY20" fmla="*/ 6750000 h 6858000"/>
              <a:gd name="connsiteX21" fmla="*/ 3 w 12207886"/>
              <a:gd name="connsiteY21" fmla="*/ 6750000 h 6858000"/>
              <a:gd name="connsiteX22" fmla="*/ 3 w 12207886"/>
              <a:gd name="connsiteY22" fmla="*/ 108001 h 6858000"/>
              <a:gd name="connsiteX23" fmla="*/ 0 w 12207886"/>
              <a:gd name="connsiteY23" fmla="*/ 108001 h 6858000"/>
              <a:gd name="connsiteX24" fmla="*/ 0 w 12207886"/>
              <a:gd name="connsiteY24" fmla="*/ 1 h 6858000"/>
              <a:gd name="connsiteX25" fmla="*/ 3 w 12207886"/>
              <a:gd name="connsiteY25" fmla="*/ 1 h 6858000"/>
              <a:gd name="connsiteX26" fmla="*/ 3 w 12207886"/>
              <a:gd name="connsiteY26" fmla="*/ 0 h 6858000"/>
              <a:gd name="connsiteX27" fmla="*/ 108003 w 12207886"/>
              <a:gd name="connsiteY27" fmla="*/ 0 h 6858000"/>
              <a:gd name="connsiteX28" fmla="*/ 108003 w 12207886"/>
              <a:gd name="connsiteY28" fmla="*/ 1 h 6858000"/>
              <a:gd name="connsiteX29" fmla="*/ 12084002 w 12207886"/>
              <a:gd name="connsiteY29" fmla="*/ 1 h 6858000"/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08003 w 12207886"/>
              <a:gd name="connsiteY4" fmla="*/ 108001 h 6858000"/>
              <a:gd name="connsiteX5" fmla="*/ 12084002 w 12207886"/>
              <a:gd name="connsiteY5" fmla="*/ 1 h 6858000"/>
              <a:gd name="connsiteX6" fmla="*/ 12192002 w 12207886"/>
              <a:gd name="connsiteY6" fmla="*/ 0 h 6858000"/>
              <a:gd name="connsiteX7" fmla="*/ 12192002 w 12207886"/>
              <a:gd name="connsiteY7" fmla="*/ 1 h 6858000"/>
              <a:gd name="connsiteX8" fmla="*/ 12192002 w 12207886"/>
              <a:gd name="connsiteY8" fmla="*/ 6750000 h 6858000"/>
              <a:gd name="connsiteX9" fmla="*/ 12207886 w 12207886"/>
              <a:gd name="connsiteY9" fmla="*/ 6858000 h 6858000"/>
              <a:gd name="connsiteX10" fmla="*/ 12192002 w 12207886"/>
              <a:gd name="connsiteY10" fmla="*/ 6858000 h 6858000"/>
              <a:gd name="connsiteX11" fmla="*/ 12192002 w 12207886"/>
              <a:gd name="connsiteY11" fmla="*/ 6858000 h 6858000"/>
              <a:gd name="connsiteX12" fmla="*/ 12084002 w 12207886"/>
              <a:gd name="connsiteY12" fmla="*/ 6858000 h 6858000"/>
              <a:gd name="connsiteX13" fmla="*/ 12084002 w 12207886"/>
              <a:gd name="connsiteY13" fmla="*/ 6858000 h 6858000"/>
              <a:gd name="connsiteX14" fmla="*/ 108003 w 12207886"/>
              <a:gd name="connsiteY14" fmla="*/ 6858000 h 6858000"/>
              <a:gd name="connsiteX15" fmla="*/ 108003 w 12207886"/>
              <a:gd name="connsiteY15" fmla="*/ 6858000 h 6858000"/>
              <a:gd name="connsiteX16" fmla="*/ 3 w 12207886"/>
              <a:gd name="connsiteY16" fmla="*/ 6858000 h 6858000"/>
              <a:gd name="connsiteX17" fmla="*/ 3 w 12207886"/>
              <a:gd name="connsiteY17" fmla="*/ 6858000 h 6858000"/>
              <a:gd name="connsiteX18" fmla="*/ 1 w 12207886"/>
              <a:gd name="connsiteY18" fmla="*/ 6858000 h 6858000"/>
              <a:gd name="connsiteX19" fmla="*/ 1 w 12207886"/>
              <a:gd name="connsiteY19" fmla="*/ 6750000 h 6858000"/>
              <a:gd name="connsiteX20" fmla="*/ 3 w 12207886"/>
              <a:gd name="connsiteY20" fmla="*/ 6750000 h 6858000"/>
              <a:gd name="connsiteX21" fmla="*/ 3 w 12207886"/>
              <a:gd name="connsiteY21" fmla="*/ 108001 h 6858000"/>
              <a:gd name="connsiteX22" fmla="*/ 0 w 12207886"/>
              <a:gd name="connsiteY22" fmla="*/ 108001 h 6858000"/>
              <a:gd name="connsiteX23" fmla="*/ 0 w 12207886"/>
              <a:gd name="connsiteY23" fmla="*/ 1 h 6858000"/>
              <a:gd name="connsiteX24" fmla="*/ 3 w 12207886"/>
              <a:gd name="connsiteY24" fmla="*/ 1 h 6858000"/>
              <a:gd name="connsiteX25" fmla="*/ 3 w 12207886"/>
              <a:gd name="connsiteY25" fmla="*/ 0 h 6858000"/>
              <a:gd name="connsiteX26" fmla="*/ 108003 w 12207886"/>
              <a:gd name="connsiteY26" fmla="*/ 0 h 6858000"/>
              <a:gd name="connsiteX27" fmla="*/ 108003 w 12207886"/>
              <a:gd name="connsiteY27" fmla="*/ 1 h 6858000"/>
              <a:gd name="connsiteX28" fmla="*/ 12084002 w 12207886"/>
              <a:gd name="connsiteY28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750000 h 6858000"/>
              <a:gd name="connsiteX9" fmla="*/ 12192002 w 12192002"/>
              <a:gd name="connsiteY9" fmla="*/ 6858000 h 6858000"/>
              <a:gd name="connsiteX10" fmla="*/ 12192002 w 12192002"/>
              <a:gd name="connsiteY10" fmla="*/ 6858000 h 6858000"/>
              <a:gd name="connsiteX11" fmla="*/ 12084002 w 12192002"/>
              <a:gd name="connsiteY11" fmla="*/ 6858000 h 6858000"/>
              <a:gd name="connsiteX12" fmla="*/ 12084002 w 12192002"/>
              <a:gd name="connsiteY12" fmla="*/ 6858000 h 6858000"/>
              <a:gd name="connsiteX13" fmla="*/ 108003 w 12192002"/>
              <a:gd name="connsiteY13" fmla="*/ 6858000 h 6858000"/>
              <a:gd name="connsiteX14" fmla="*/ 108003 w 12192002"/>
              <a:gd name="connsiteY14" fmla="*/ 6858000 h 6858000"/>
              <a:gd name="connsiteX15" fmla="*/ 3 w 12192002"/>
              <a:gd name="connsiteY15" fmla="*/ 6858000 h 6858000"/>
              <a:gd name="connsiteX16" fmla="*/ 3 w 12192002"/>
              <a:gd name="connsiteY16" fmla="*/ 6858000 h 6858000"/>
              <a:gd name="connsiteX17" fmla="*/ 1 w 12192002"/>
              <a:gd name="connsiteY17" fmla="*/ 6858000 h 6858000"/>
              <a:gd name="connsiteX18" fmla="*/ 1 w 12192002"/>
              <a:gd name="connsiteY18" fmla="*/ 6750000 h 6858000"/>
              <a:gd name="connsiteX19" fmla="*/ 3 w 12192002"/>
              <a:gd name="connsiteY19" fmla="*/ 6750000 h 6858000"/>
              <a:gd name="connsiteX20" fmla="*/ 3 w 12192002"/>
              <a:gd name="connsiteY20" fmla="*/ 108001 h 6858000"/>
              <a:gd name="connsiteX21" fmla="*/ 0 w 12192002"/>
              <a:gd name="connsiteY21" fmla="*/ 108001 h 6858000"/>
              <a:gd name="connsiteX22" fmla="*/ 0 w 12192002"/>
              <a:gd name="connsiteY22" fmla="*/ 1 h 6858000"/>
              <a:gd name="connsiteX23" fmla="*/ 3 w 12192002"/>
              <a:gd name="connsiteY23" fmla="*/ 1 h 6858000"/>
              <a:gd name="connsiteX24" fmla="*/ 3 w 12192002"/>
              <a:gd name="connsiteY24" fmla="*/ 0 h 6858000"/>
              <a:gd name="connsiteX25" fmla="*/ 108003 w 12192002"/>
              <a:gd name="connsiteY25" fmla="*/ 0 h 6858000"/>
              <a:gd name="connsiteX26" fmla="*/ 108003 w 12192002"/>
              <a:gd name="connsiteY26" fmla="*/ 1 h 6858000"/>
              <a:gd name="connsiteX27" fmla="*/ 12084002 w 12192002"/>
              <a:gd name="connsiteY27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12084002 w 12192002"/>
              <a:gd name="connsiteY10" fmla="*/ 6858000 h 6858000"/>
              <a:gd name="connsiteX11" fmla="*/ 12084002 w 12192002"/>
              <a:gd name="connsiteY11" fmla="*/ 6858000 h 6858000"/>
              <a:gd name="connsiteX12" fmla="*/ 108003 w 12192002"/>
              <a:gd name="connsiteY12" fmla="*/ 6858000 h 6858000"/>
              <a:gd name="connsiteX13" fmla="*/ 108003 w 12192002"/>
              <a:gd name="connsiteY13" fmla="*/ 6858000 h 6858000"/>
              <a:gd name="connsiteX14" fmla="*/ 3 w 12192002"/>
              <a:gd name="connsiteY14" fmla="*/ 6858000 h 6858000"/>
              <a:gd name="connsiteX15" fmla="*/ 3 w 12192002"/>
              <a:gd name="connsiteY15" fmla="*/ 6858000 h 6858000"/>
              <a:gd name="connsiteX16" fmla="*/ 1 w 12192002"/>
              <a:gd name="connsiteY16" fmla="*/ 6858000 h 6858000"/>
              <a:gd name="connsiteX17" fmla="*/ 1 w 12192002"/>
              <a:gd name="connsiteY17" fmla="*/ 6750000 h 6858000"/>
              <a:gd name="connsiteX18" fmla="*/ 3 w 12192002"/>
              <a:gd name="connsiteY18" fmla="*/ 6750000 h 6858000"/>
              <a:gd name="connsiteX19" fmla="*/ 3 w 12192002"/>
              <a:gd name="connsiteY19" fmla="*/ 108001 h 6858000"/>
              <a:gd name="connsiteX20" fmla="*/ 0 w 12192002"/>
              <a:gd name="connsiteY20" fmla="*/ 108001 h 6858000"/>
              <a:gd name="connsiteX21" fmla="*/ 0 w 12192002"/>
              <a:gd name="connsiteY21" fmla="*/ 1 h 6858000"/>
              <a:gd name="connsiteX22" fmla="*/ 3 w 12192002"/>
              <a:gd name="connsiteY22" fmla="*/ 1 h 6858000"/>
              <a:gd name="connsiteX23" fmla="*/ 3 w 12192002"/>
              <a:gd name="connsiteY23" fmla="*/ 0 h 6858000"/>
              <a:gd name="connsiteX24" fmla="*/ 108003 w 12192002"/>
              <a:gd name="connsiteY24" fmla="*/ 0 h 6858000"/>
              <a:gd name="connsiteX25" fmla="*/ 108003 w 12192002"/>
              <a:gd name="connsiteY25" fmla="*/ 1 h 6858000"/>
              <a:gd name="connsiteX26" fmla="*/ 12084002 w 12192002"/>
              <a:gd name="connsiteY26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12084002 w 12192002"/>
              <a:gd name="connsiteY10" fmla="*/ 6858000 h 6858000"/>
              <a:gd name="connsiteX11" fmla="*/ 108003 w 12192002"/>
              <a:gd name="connsiteY11" fmla="*/ 6858000 h 6858000"/>
              <a:gd name="connsiteX12" fmla="*/ 108003 w 12192002"/>
              <a:gd name="connsiteY12" fmla="*/ 6858000 h 6858000"/>
              <a:gd name="connsiteX13" fmla="*/ 3 w 12192002"/>
              <a:gd name="connsiteY13" fmla="*/ 6858000 h 6858000"/>
              <a:gd name="connsiteX14" fmla="*/ 3 w 12192002"/>
              <a:gd name="connsiteY14" fmla="*/ 6858000 h 6858000"/>
              <a:gd name="connsiteX15" fmla="*/ 1 w 12192002"/>
              <a:gd name="connsiteY15" fmla="*/ 6858000 h 6858000"/>
              <a:gd name="connsiteX16" fmla="*/ 1 w 12192002"/>
              <a:gd name="connsiteY16" fmla="*/ 6750000 h 6858000"/>
              <a:gd name="connsiteX17" fmla="*/ 3 w 12192002"/>
              <a:gd name="connsiteY17" fmla="*/ 6750000 h 6858000"/>
              <a:gd name="connsiteX18" fmla="*/ 3 w 12192002"/>
              <a:gd name="connsiteY18" fmla="*/ 108001 h 6858000"/>
              <a:gd name="connsiteX19" fmla="*/ 0 w 12192002"/>
              <a:gd name="connsiteY19" fmla="*/ 108001 h 6858000"/>
              <a:gd name="connsiteX20" fmla="*/ 0 w 12192002"/>
              <a:gd name="connsiteY20" fmla="*/ 1 h 6858000"/>
              <a:gd name="connsiteX21" fmla="*/ 3 w 12192002"/>
              <a:gd name="connsiteY21" fmla="*/ 1 h 6858000"/>
              <a:gd name="connsiteX22" fmla="*/ 3 w 12192002"/>
              <a:gd name="connsiteY22" fmla="*/ 0 h 6858000"/>
              <a:gd name="connsiteX23" fmla="*/ 108003 w 12192002"/>
              <a:gd name="connsiteY23" fmla="*/ 0 h 6858000"/>
              <a:gd name="connsiteX24" fmla="*/ 108003 w 12192002"/>
              <a:gd name="connsiteY24" fmla="*/ 1 h 6858000"/>
              <a:gd name="connsiteX25" fmla="*/ 12084002 w 12192002"/>
              <a:gd name="connsiteY25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108003 w 12192002"/>
              <a:gd name="connsiteY10" fmla="*/ 6858000 h 6858000"/>
              <a:gd name="connsiteX11" fmla="*/ 108003 w 12192002"/>
              <a:gd name="connsiteY11" fmla="*/ 6858000 h 6858000"/>
              <a:gd name="connsiteX12" fmla="*/ 3 w 12192002"/>
              <a:gd name="connsiteY12" fmla="*/ 6858000 h 6858000"/>
              <a:gd name="connsiteX13" fmla="*/ 3 w 12192002"/>
              <a:gd name="connsiteY13" fmla="*/ 6858000 h 6858000"/>
              <a:gd name="connsiteX14" fmla="*/ 1 w 12192002"/>
              <a:gd name="connsiteY14" fmla="*/ 6858000 h 6858000"/>
              <a:gd name="connsiteX15" fmla="*/ 1 w 12192002"/>
              <a:gd name="connsiteY15" fmla="*/ 6750000 h 6858000"/>
              <a:gd name="connsiteX16" fmla="*/ 3 w 12192002"/>
              <a:gd name="connsiteY16" fmla="*/ 6750000 h 6858000"/>
              <a:gd name="connsiteX17" fmla="*/ 3 w 12192002"/>
              <a:gd name="connsiteY17" fmla="*/ 108001 h 6858000"/>
              <a:gd name="connsiteX18" fmla="*/ 0 w 12192002"/>
              <a:gd name="connsiteY18" fmla="*/ 108001 h 6858000"/>
              <a:gd name="connsiteX19" fmla="*/ 0 w 12192002"/>
              <a:gd name="connsiteY19" fmla="*/ 1 h 6858000"/>
              <a:gd name="connsiteX20" fmla="*/ 3 w 12192002"/>
              <a:gd name="connsiteY20" fmla="*/ 1 h 6858000"/>
              <a:gd name="connsiteX21" fmla="*/ 3 w 12192002"/>
              <a:gd name="connsiteY21" fmla="*/ 0 h 6858000"/>
              <a:gd name="connsiteX22" fmla="*/ 108003 w 12192002"/>
              <a:gd name="connsiteY22" fmla="*/ 0 h 6858000"/>
              <a:gd name="connsiteX23" fmla="*/ 108003 w 12192002"/>
              <a:gd name="connsiteY23" fmla="*/ 1 h 6858000"/>
              <a:gd name="connsiteX24" fmla="*/ 12084002 w 12192002"/>
              <a:gd name="connsiteY24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108003 w 12192002"/>
              <a:gd name="connsiteY10" fmla="*/ 6858000 h 6858000"/>
              <a:gd name="connsiteX11" fmla="*/ 3 w 12192002"/>
              <a:gd name="connsiteY11" fmla="*/ 6858000 h 6858000"/>
              <a:gd name="connsiteX12" fmla="*/ 3 w 12192002"/>
              <a:gd name="connsiteY12" fmla="*/ 6858000 h 6858000"/>
              <a:gd name="connsiteX13" fmla="*/ 1 w 12192002"/>
              <a:gd name="connsiteY13" fmla="*/ 6858000 h 6858000"/>
              <a:gd name="connsiteX14" fmla="*/ 1 w 12192002"/>
              <a:gd name="connsiteY14" fmla="*/ 6750000 h 6858000"/>
              <a:gd name="connsiteX15" fmla="*/ 3 w 12192002"/>
              <a:gd name="connsiteY15" fmla="*/ 6750000 h 6858000"/>
              <a:gd name="connsiteX16" fmla="*/ 3 w 12192002"/>
              <a:gd name="connsiteY16" fmla="*/ 108001 h 6858000"/>
              <a:gd name="connsiteX17" fmla="*/ 0 w 12192002"/>
              <a:gd name="connsiteY17" fmla="*/ 108001 h 6858000"/>
              <a:gd name="connsiteX18" fmla="*/ 0 w 12192002"/>
              <a:gd name="connsiteY18" fmla="*/ 1 h 6858000"/>
              <a:gd name="connsiteX19" fmla="*/ 3 w 12192002"/>
              <a:gd name="connsiteY19" fmla="*/ 1 h 6858000"/>
              <a:gd name="connsiteX20" fmla="*/ 3 w 12192002"/>
              <a:gd name="connsiteY20" fmla="*/ 0 h 6858000"/>
              <a:gd name="connsiteX21" fmla="*/ 108003 w 12192002"/>
              <a:gd name="connsiteY21" fmla="*/ 0 h 6858000"/>
              <a:gd name="connsiteX22" fmla="*/ 108003 w 12192002"/>
              <a:gd name="connsiteY22" fmla="*/ 1 h 6858000"/>
              <a:gd name="connsiteX23" fmla="*/ 12084002 w 12192002"/>
              <a:gd name="connsiteY23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108003 w 12192002"/>
              <a:gd name="connsiteY10" fmla="*/ 6858000 h 6858000"/>
              <a:gd name="connsiteX11" fmla="*/ 3 w 12192002"/>
              <a:gd name="connsiteY11" fmla="*/ 6858000 h 6858000"/>
              <a:gd name="connsiteX12" fmla="*/ 3 w 12192002"/>
              <a:gd name="connsiteY12" fmla="*/ 6858000 h 6858000"/>
              <a:gd name="connsiteX13" fmla="*/ 1 w 12192002"/>
              <a:gd name="connsiteY13" fmla="*/ 6858000 h 6858000"/>
              <a:gd name="connsiteX14" fmla="*/ 1 w 12192002"/>
              <a:gd name="connsiteY14" fmla="*/ 6750000 h 6858000"/>
              <a:gd name="connsiteX15" fmla="*/ 3 w 12192002"/>
              <a:gd name="connsiteY15" fmla="*/ 108001 h 6858000"/>
              <a:gd name="connsiteX16" fmla="*/ 0 w 12192002"/>
              <a:gd name="connsiteY16" fmla="*/ 108001 h 6858000"/>
              <a:gd name="connsiteX17" fmla="*/ 0 w 12192002"/>
              <a:gd name="connsiteY17" fmla="*/ 1 h 6858000"/>
              <a:gd name="connsiteX18" fmla="*/ 3 w 12192002"/>
              <a:gd name="connsiteY18" fmla="*/ 1 h 6858000"/>
              <a:gd name="connsiteX19" fmla="*/ 3 w 12192002"/>
              <a:gd name="connsiteY19" fmla="*/ 0 h 6858000"/>
              <a:gd name="connsiteX20" fmla="*/ 108003 w 12192002"/>
              <a:gd name="connsiteY20" fmla="*/ 0 h 6858000"/>
              <a:gd name="connsiteX21" fmla="*/ 108003 w 12192002"/>
              <a:gd name="connsiteY21" fmla="*/ 1 h 6858000"/>
              <a:gd name="connsiteX22" fmla="*/ 12084002 w 12192002"/>
              <a:gd name="connsiteY22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3 w 12192002"/>
              <a:gd name="connsiteY10" fmla="*/ 6858000 h 6858000"/>
              <a:gd name="connsiteX11" fmla="*/ 3 w 12192002"/>
              <a:gd name="connsiteY11" fmla="*/ 6858000 h 6858000"/>
              <a:gd name="connsiteX12" fmla="*/ 1 w 12192002"/>
              <a:gd name="connsiteY12" fmla="*/ 6858000 h 6858000"/>
              <a:gd name="connsiteX13" fmla="*/ 1 w 12192002"/>
              <a:gd name="connsiteY13" fmla="*/ 6750000 h 6858000"/>
              <a:gd name="connsiteX14" fmla="*/ 3 w 12192002"/>
              <a:gd name="connsiteY14" fmla="*/ 108001 h 6858000"/>
              <a:gd name="connsiteX15" fmla="*/ 0 w 12192002"/>
              <a:gd name="connsiteY15" fmla="*/ 108001 h 6858000"/>
              <a:gd name="connsiteX16" fmla="*/ 0 w 12192002"/>
              <a:gd name="connsiteY16" fmla="*/ 1 h 6858000"/>
              <a:gd name="connsiteX17" fmla="*/ 3 w 12192002"/>
              <a:gd name="connsiteY17" fmla="*/ 1 h 6858000"/>
              <a:gd name="connsiteX18" fmla="*/ 3 w 12192002"/>
              <a:gd name="connsiteY18" fmla="*/ 0 h 6858000"/>
              <a:gd name="connsiteX19" fmla="*/ 108003 w 12192002"/>
              <a:gd name="connsiteY19" fmla="*/ 0 h 6858000"/>
              <a:gd name="connsiteX20" fmla="*/ 108003 w 12192002"/>
              <a:gd name="connsiteY20" fmla="*/ 1 h 6858000"/>
              <a:gd name="connsiteX21" fmla="*/ 12084002 w 12192002"/>
              <a:gd name="connsiteY21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3 w 12192002"/>
              <a:gd name="connsiteY10" fmla="*/ 6858000 h 6858000"/>
              <a:gd name="connsiteX11" fmla="*/ 3 w 12192002"/>
              <a:gd name="connsiteY11" fmla="*/ 6858000 h 6858000"/>
              <a:gd name="connsiteX12" fmla="*/ 1 w 12192002"/>
              <a:gd name="connsiteY12" fmla="*/ 6858000 h 6858000"/>
              <a:gd name="connsiteX13" fmla="*/ 3 w 12192002"/>
              <a:gd name="connsiteY13" fmla="*/ 108001 h 6858000"/>
              <a:gd name="connsiteX14" fmla="*/ 0 w 12192002"/>
              <a:gd name="connsiteY14" fmla="*/ 108001 h 6858000"/>
              <a:gd name="connsiteX15" fmla="*/ 0 w 12192002"/>
              <a:gd name="connsiteY15" fmla="*/ 1 h 6858000"/>
              <a:gd name="connsiteX16" fmla="*/ 3 w 12192002"/>
              <a:gd name="connsiteY16" fmla="*/ 1 h 6858000"/>
              <a:gd name="connsiteX17" fmla="*/ 3 w 12192002"/>
              <a:gd name="connsiteY17" fmla="*/ 0 h 6858000"/>
              <a:gd name="connsiteX18" fmla="*/ 108003 w 12192002"/>
              <a:gd name="connsiteY18" fmla="*/ 0 h 6858000"/>
              <a:gd name="connsiteX19" fmla="*/ 108003 w 12192002"/>
              <a:gd name="connsiteY19" fmla="*/ 1 h 6858000"/>
              <a:gd name="connsiteX20" fmla="*/ 12084002 w 12192002"/>
              <a:gd name="connsiteY20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3 w 12192002"/>
              <a:gd name="connsiteY10" fmla="*/ 6858000 h 6858000"/>
              <a:gd name="connsiteX11" fmla="*/ 3 w 12192002"/>
              <a:gd name="connsiteY11" fmla="*/ 6858000 h 6858000"/>
              <a:gd name="connsiteX12" fmla="*/ 1 w 12192002"/>
              <a:gd name="connsiteY12" fmla="*/ 6858000 h 6858000"/>
              <a:gd name="connsiteX13" fmla="*/ 3 w 12192002"/>
              <a:gd name="connsiteY13" fmla="*/ 108001 h 6858000"/>
              <a:gd name="connsiteX14" fmla="*/ 0 w 12192002"/>
              <a:gd name="connsiteY14" fmla="*/ 1 h 6858000"/>
              <a:gd name="connsiteX15" fmla="*/ 3 w 12192002"/>
              <a:gd name="connsiteY15" fmla="*/ 1 h 6858000"/>
              <a:gd name="connsiteX16" fmla="*/ 3 w 12192002"/>
              <a:gd name="connsiteY16" fmla="*/ 0 h 6858000"/>
              <a:gd name="connsiteX17" fmla="*/ 108003 w 12192002"/>
              <a:gd name="connsiteY17" fmla="*/ 0 h 6858000"/>
              <a:gd name="connsiteX18" fmla="*/ 108003 w 12192002"/>
              <a:gd name="connsiteY18" fmla="*/ 1 h 6858000"/>
              <a:gd name="connsiteX19" fmla="*/ 12084002 w 12192002"/>
              <a:gd name="connsiteY19" fmla="*/ 1 h 6858000"/>
              <a:gd name="connsiteX0" fmla="*/ 108003 w 12192002"/>
              <a:gd name="connsiteY0" fmla="*/ 616000 h 7365999"/>
              <a:gd name="connsiteX1" fmla="*/ 108003 w 12192002"/>
              <a:gd name="connsiteY1" fmla="*/ 7257999 h 7365999"/>
              <a:gd name="connsiteX2" fmla="*/ 12084002 w 12192002"/>
              <a:gd name="connsiteY2" fmla="*/ 7257999 h 7365999"/>
              <a:gd name="connsiteX3" fmla="*/ 12084002 w 12192002"/>
              <a:gd name="connsiteY3" fmla="*/ 616000 h 7365999"/>
              <a:gd name="connsiteX4" fmla="*/ 108003 w 12192002"/>
              <a:gd name="connsiteY4" fmla="*/ 616000 h 7365999"/>
              <a:gd name="connsiteX5" fmla="*/ 12084002 w 12192002"/>
              <a:gd name="connsiteY5" fmla="*/ 508000 h 7365999"/>
              <a:gd name="connsiteX6" fmla="*/ 12192002 w 12192002"/>
              <a:gd name="connsiteY6" fmla="*/ 507999 h 7365999"/>
              <a:gd name="connsiteX7" fmla="*/ 12192002 w 12192002"/>
              <a:gd name="connsiteY7" fmla="*/ 508000 h 7365999"/>
              <a:gd name="connsiteX8" fmla="*/ 12192002 w 12192002"/>
              <a:gd name="connsiteY8" fmla="*/ 7365999 h 7365999"/>
              <a:gd name="connsiteX9" fmla="*/ 12192002 w 12192002"/>
              <a:gd name="connsiteY9" fmla="*/ 7365999 h 7365999"/>
              <a:gd name="connsiteX10" fmla="*/ 3 w 12192002"/>
              <a:gd name="connsiteY10" fmla="*/ 7365999 h 7365999"/>
              <a:gd name="connsiteX11" fmla="*/ 3 w 12192002"/>
              <a:gd name="connsiteY11" fmla="*/ 7365999 h 7365999"/>
              <a:gd name="connsiteX12" fmla="*/ 1 w 12192002"/>
              <a:gd name="connsiteY12" fmla="*/ 7365999 h 7365999"/>
              <a:gd name="connsiteX13" fmla="*/ 0 w 12192002"/>
              <a:gd name="connsiteY13" fmla="*/ 508000 h 7365999"/>
              <a:gd name="connsiteX14" fmla="*/ 3 w 12192002"/>
              <a:gd name="connsiteY14" fmla="*/ 508000 h 7365999"/>
              <a:gd name="connsiteX15" fmla="*/ 3 w 12192002"/>
              <a:gd name="connsiteY15" fmla="*/ 507999 h 7365999"/>
              <a:gd name="connsiteX16" fmla="*/ 108003 w 12192002"/>
              <a:gd name="connsiteY16" fmla="*/ 507999 h 7365999"/>
              <a:gd name="connsiteX17" fmla="*/ 108003 w 12192002"/>
              <a:gd name="connsiteY17" fmla="*/ 508000 h 7365999"/>
              <a:gd name="connsiteX18" fmla="*/ 12084002 w 12192002"/>
              <a:gd name="connsiteY18" fmla="*/ 508000 h 7365999"/>
              <a:gd name="connsiteX0" fmla="*/ 108003 w 12192002"/>
              <a:gd name="connsiteY0" fmla="*/ 616000 h 7365999"/>
              <a:gd name="connsiteX1" fmla="*/ 108003 w 12192002"/>
              <a:gd name="connsiteY1" fmla="*/ 7257999 h 7365999"/>
              <a:gd name="connsiteX2" fmla="*/ 12084002 w 12192002"/>
              <a:gd name="connsiteY2" fmla="*/ 7257999 h 7365999"/>
              <a:gd name="connsiteX3" fmla="*/ 12084002 w 12192002"/>
              <a:gd name="connsiteY3" fmla="*/ 616000 h 7365999"/>
              <a:gd name="connsiteX4" fmla="*/ 108003 w 12192002"/>
              <a:gd name="connsiteY4" fmla="*/ 616000 h 7365999"/>
              <a:gd name="connsiteX5" fmla="*/ 12084002 w 12192002"/>
              <a:gd name="connsiteY5" fmla="*/ 508000 h 7365999"/>
              <a:gd name="connsiteX6" fmla="*/ 12192002 w 12192002"/>
              <a:gd name="connsiteY6" fmla="*/ 507999 h 7365999"/>
              <a:gd name="connsiteX7" fmla="*/ 12192002 w 12192002"/>
              <a:gd name="connsiteY7" fmla="*/ 508000 h 7365999"/>
              <a:gd name="connsiteX8" fmla="*/ 12192002 w 12192002"/>
              <a:gd name="connsiteY8" fmla="*/ 7365999 h 7365999"/>
              <a:gd name="connsiteX9" fmla="*/ 12192002 w 12192002"/>
              <a:gd name="connsiteY9" fmla="*/ 7365999 h 7365999"/>
              <a:gd name="connsiteX10" fmla="*/ 3 w 12192002"/>
              <a:gd name="connsiteY10" fmla="*/ 7365999 h 7365999"/>
              <a:gd name="connsiteX11" fmla="*/ 3 w 12192002"/>
              <a:gd name="connsiteY11" fmla="*/ 7365999 h 7365999"/>
              <a:gd name="connsiteX12" fmla="*/ 1 w 12192002"/>
              <a:gd name="connsiteY12" fmla="*/ 7365999 h 7365999"/>
              <a:gd name="connsiteX13" fmla="*/ 0 w 12192002"/>
              <a:gd name="connsiteY13" fmla="*/ 508000 h 7365999"/>
              <a:gd name="connsiteX14" fmla="*/ 3 w 12192002"/>
              <a:gd name="connsiteY14" fmla="*/ 508000 h 7365999"/>
              <a:gd name="connsiteX15" fmla="*/ 3 w 12192002"/>
              <a:gd name="connsiteY15" fmla="*/ 507999 h 7365999"/>
              <a:gd name="connsiteX16" fmla="*/ 108003 w 12192002"/>
              <a:gd name="connsiteY16" fmla="*/ 507999 h 7365999"/>
              <a:gd name="connsiteX17" fmla="*/ 12084002 w 12192002"/>
              <a:gd name="connsiteY17" fmla="*/ 508000 h 7365999"/>
              <a:gd name="connsiteX0" fmla="*/ 108003 w 12192002"/>
              <a:gd name="connsiteY0" fmla="*/ 616000 h 7365999"/>
              <a:gd name="connsiteX1" fmla="*/ 108003 w 12192002"/>
              <a:gd name="connsiteY1" fmla="*/ 7257999 h 7365999"/>
              <a:gd name="connsiteX2" fmla="*/ 12084002 w 12192002"/>
              <a:gd name="connsiteY2" fmla="*/ 7257999 h 7365999"/>
              <a:gd name="connsiteX3" fmla="*/ 12084002 w 12192002"/>
              <a:gd name="connsiteY3" fmla="*/ 616000 h 7365999"/>
              <a:gd name="connsiteX4" fmla="*/ 108003 w 12192002"/>
              <a:gd name="connsiteY4" fmla="*/ 616000 h 7365999"/>
              <a:gd name="connsiteX5" fmla="*/ 12084002 w 12192002"/>
              <a:gd name="connsiteY5" fmla="*/ 508000 h 7365999"/>
              <a:gd name="connsiteX6" fmla="*/ 12192002 w 12192002"/>
              <a:gd name="connsiteY6" fmla="*/ 507999 h 7365999"/>
              <a:gd name="connsiteX7" fmla="*/ 12192002 w 12192002"/>
              <a:gd name="connsiteY7" fmla="*/ 508000 h 7365999"/>
              <a:gd name="connsiteX8" fmla="*/ 12192002 w 12192002"/>
              <a:gd name="connsiteY8" fmla="*/ 7365999 h 7365999"/>
              <a:gd name="connsiteX9" fmla="*/ 12192002 w 12192002"/>
              <a:gd name="connsiteY9" fmla="*/ 7365999 h 7365999"/>
              <a:gd name="connsiteX10" fmla="*/ 3 w 12192002"/>
              <a:gd name="connsiteY10" fmla="*/ 7365999 h 7365999"/>
              <a:gd name="connsiteX11" fmla="*/ 3 w 12192002"/>
              <a:gd name="connsiteY11" fmla="*/ 7365999 h 7365999"/>
              <a:gd name="connsiteX12" fmla="*/ 1 w 12192002"/>
              <a:gd name="connsiteY12" fmla="*/ 7365999 h 7365999"/>
              <a:gd name="connsiteX13" fmla="*/ 0 w 12192002"/>
              <a:gd name="connsiteY13" fmla="*/ 508000 h 7365999"/>
              <a:gd name="connsiteX14" fmla="*/ 3 w 12192002"/>
              <a:gd name="connsiteY14" fmla="*/ 508000 h 7365999"/>
              <a:gd name="connsiteX15" fmla="*/ 3 w 12192002"/>
              <a:gd name="connsiteY15" fmla="*/ 507999 h 7365999"/>
              <a:gd name="connsiteX16" fmla="*/ 12084002 w 12192002"/>
              <a:gd name="connsiteY16" fmla="*/ 508000 h 7365999"/>
              <a:gd name="connsiteX0" fmla="*/ 108003 w 12192002"/>
              <a:gd name="connsiteY0" fmla="*/ 616000 h 7365999"/>
              <a:gd name="connsiteX1" fmla="*/ 108003 w 12192002"/>
              <a:gd name="connsiteY1" fmla="*/ 7257999 h 7365999"/>
              <a:gd name="connsiteX2" fmla="*/ 12084002 w 12192002"/>
              <a:gd name="connsiteY2" fmla="*/ 7257999 h 7365999"/>
              <a:gd name="connsiteX3" fmla="*/ 12084002 w 12192002"/>
              <a:gd name="connsiteY3" fmla="*/ 616000 h 7365999"/>
              <a:gd name="connsiteX4" fmla="*/ 108003 w 12192002"/>
              <a:gd name="connsiteY4" fmla="*/ 616000 h 7365999"/>
              <a:gd name="connsiteX5" fmla="*/ 3 w 12192002"/>
              <a:gd name="connsiteY5" fmla="*/ 507999 h 7365999"/>
              <a:gd name="connsiteX6" fmla="*/ 12192002 w 12192002"/>
              <a:gd name="connsiteY6" fmla="*/ 507999 h 7365999"/>
              <a:gd name="connsiteX7" fmla="*/ 12192002 w 12192002"/>
              <a:gd name="connsiteY7" fmla="*/ 508000 h 7365999"/>
              <a:gd name="connsiteX8" fmla="*/ 12192002 w 12192002"/>
              <a:gd name="connsiteY8" fmla="*/ 7365999 h 7365999"/>
              <a:gd name="connsiteX9" fmla="*/ 12192002 w 12192002"/>
              <a:gd name="connsiteY9" fmla="*/ 7365999 h 7365999"/>
              <a:gd name="connsiteX10" fmla="*/ 3 w 12192002"/>
              <a:gd name="connsiteY10" fmla="*/ 7365999 h 7365999"/>
              <a:gd name="connsiteX11" fmla="*/ 3 w 12192002"/>
              <a:gd name="connsiteY11" fmla="*/ 7365999 h 7365999"/>
              <a:gd name="connsiteX12" fmla="*/ 1 w 12192002"/>
              <a:gd name="connsiteY12" fmla="*/ 7365999 h 7365999"/>
              <a:gd name="connsiteX13" fmla="*/ 0 w 12192002"/>
              <a:gd name="connsiteY13" fmla="*/ 508000 h 7365999"/>
              <a:gd name="connsiteX14" fmla="*/ 3 w 12192002"/>
              <a:gd name="connsiteY14" fmla="*/ 508000 h 7365999"/>
              <a:gd name="connsiteX15" fmla="*/ 3 w 12192002"/>
              <a:gd name="connsiteY15" fmla="*/ 507999 h 736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2" h="7365999">
                <a:moveTo>
                  <a:pt x="108003" y="616000"/>
                </a:moveTo>
                <a:lnTo>
                  <a:pt x="108003" y="7257999"/>
                </a:lnTo>
                <a:lnTo>
                  <a:pt x="12084002" y="7257999"/>
                </a:lnTo>
                <a:lnTo>
                  <a:pt x="12084002" y="616000"/>
                </a:lnTo>
                <a:lnTo>
                  <a:pt x="108003" y="616000"/>
                </a:lnTo>
                <a:close/>
                <a:moveTo>
                  <a:pt x="3" y="507999"/>
                </a:moveTo>
                <a:lnTo>
                  <a:pt x="12192002" y="507999"/>
                </a:lnTo>
                <a:lnTo>
                  <a:pt x="12192002" y="508000"/>
                </a:lnTo>
                <a:lnTo>
                  <a:pt x="12192002" y="7365999"/>
                </a:lnTo>
                <a:lnTo>
                  <a:pt x="12192002" y="7365999"/>
                </a:lnTo>
                <a:lnTo>
                  <a:pt x="3" y="7365999"/>
                </a:lnTo>
                <a:lnTo>
                  <a:pt x="3" y="7365999"/>
                </a:lnTo>
                <a:lnTo>
                  <a:pt x="1" y="7365999"/>
                </a:lnTo>
                <a:cubicBezTo>
                  <a:pt x="1" y="6222999"/>
                  <a:pt x="0" y="1651000"/>
                  <a:pt x="0" y="508000"/>
                </a:cubicBezTo>
                <a:cubicBezTo>
                  <a:pt x="0" y="-635000"/>
                  <a:pt x="2" y="508000"/>
                  <a:pt x="3" y="508000"/>
                </a:cubicBezTo>
                <a:lnTo>
                  <a:pt x="3" y="50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65C8860-F80D-4015-B6F2-FD0E18003E6A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6700" y="6231442"/>
            <a:ext cx="1207870" cy="67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76" r:id="rId4"/>
    <p:sldLayoutId id="2147483675" r:id="rId5"/>
    <p:sldLayoutId id="2147483650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53" r:id="rId12"/>
    <p:sldLayoutId id="2147483668" r:id="rId13"/>
    <p:sldLayoutId id="2147483669" r:id="rId14"/>
    <p:sldLayoutId id="2147483661" r:id="rId15"/>
    <p:sldLayoutId id="2147483652" r:id="rId16"/>
    <p:sldLayoutId id="2147483656" r:id="rId17"/>
    <p:sldLayoutId id="2147483670" r:id="rId18"/>
    <p:sldLayoutId id="2147483671" r:id="rId19"/>
    <p:sldLayoutId id="2147483672" r:id="rId20"/>
    <p:sldLayoutId id="2147483673" r:id="rId21"/>
    <p:sldLayoutId id="2147483657" r:id="rId22"/>
    <p:sldLayoutId id="2147483654" r:id="rId23"/>
    <p:sldLayoutId id="2147483674" r:id="rId24"/>
    <p:sldLayoutId id="2147483677" r:id="rId25"/>
    <p:sldLayoutId id="2147483678" r:id="rId26"/>
    <p:sldLayoutId id="2147483667" r:id="rId27"/>
    <p:sldLayoutId id="2147483679" r:id="rId28"/>
    <p:sldLayoutId id="2147483680" r:id="rId29"/>
    <p:sldLayoutId id="2147483681" r:id="rId30"/>
    <p:sldLayoutId id="2147483655" r:id="rId3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ordwall.net/hr/resource/1032785/dijeljenje-4842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gydgBi3PQlE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SxXG_7Hsk0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Front wheel of a bicycle in front of a building with one foot in sneaker visible&#10;">
            <a:extLst>
              <a:ext uri="{FF2B5EF4-FFF2-40B4-BE49-F238E27FC236}">
                <a16:creationId xmlns:a16="http://schemas.microsoft.com/office/drawing/2014/main" xmlns="" id="{4148EE3D-B18F-4050-A0E4-BB79AF76A4A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000" y="108000"/>
            <a:ext cx="6573838" cy="663575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5DE16E-1A6B-4502-BE86-BD1EA651B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0116" y="1005458"/>
            <a:ext cx="4964062" cy="747897"/>
          </a:xfrm>
        </p:spPr>
        <p:txBody>
          <a:bodyPr/>
          <a:lstStyle/>
          <a:p>
            <a:r>
              <a:rPr lang="hr-HR" sz="5400" dirty="0" smtClean="0"/>
              <a:t>27.4.2020.</a:t>
            </a:r>
            <a:endParaRPr lang="en-US" sz="5400" dirty="0"/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xmlns="" id="{D2A66A00-2AF9-4C25-8355-C424244C6BC4}"/>
              </a:ext>
            </a:extLst>
          </p:cNvPr>
          <p:cNvSpPr txBox="1">
            <a:spLocks/>
          </p:cNvSpPr>
          <p:nvPr/>
        </p:nvSpPr>
        <p:spPr>
          <a:xfrm>
            <a:off x="6552123" y="2760177"/>
            <a:ext cx="5219876" cy="1107996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  <a:scene3d>
              <a:camera prst="perspectiveContrastingLeftFacing" fov="6300000">
                <a:rot lat="20400000" lon="780000" rev="0"/>
              </a:camera>
              <a:lightRig rig="freezing" dir="t">
                <a:rot lat="0" lon="0" rev="600000"/>
              </a:lightRig>
            </a:scene3d>
            <a:sp3d extrusionH="196850" contourW="25400" prstMaterial="clear">
              <a:bevelT w="44450" h="38100" prst="relaxedInse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en-ZA" sz="7000" b="1" spc="-600" dirty="0">
                <a:gradFill>
                  <a:gsLst>
                    <a:gs pos="0">
                      <a:srgbClr val="C5ECF1"/>
                    </a:gs>
                    <a:gs pos="48000">
                      <a:srgbClr val="6FC0EF"/>
                    </a:gs>
                    <a:gs pos="48000">
                      <a:srgbClr val="235FA8"/>
                    </a:gs>
                    <a:gs pos="98230">
                      <a:schemeClr val="bg1"/>
                    </a:gs>
                    <a:gs pos="79000">
                      <a:srgbClr val="FDFCFC"/>
                    </a:gs>
                  </a:gsLst>
                  <a:lin ang="5400000" scaled="1"/>
                </a:gradFill>
                <a:effectLst>
                  <a:glow rad="152400">
                    <a:srgbClr val="7030A0">
                      <a:alpha val="40000"/>
                    </a:srgbClr>
                  </a:glow>
                  <a:outerShdw blurRad="25400" dist="25400" dir="2400000" algn="tl" rotWithShape="0">
                    <a:srgbClr val="FF0066"/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sz="8000" dirty="0" smtClean="0"/>
              <a:t>Ponedjeljak</a:t>
            </a:r>
            <a:endParaRPr lang="en-US" sz="8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52320BC-C906-49F3-BFB7-80139C4270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1350432" cy="787411"/>
          </a:xfrm>
          <a:solidFill>
            <a:schemeClr val="bg1"/>
          </a:solidFill>
        </p:spPr>
        <p:txBody>
          <a:bodyPr/>
          <a:lstStyle/>
          <a:p>
            <a:r>
              <a:rPr lang="hr-HR" sz="3600" b="1" noProof="1" smtClean="0">
                <a:solidFill>
                  <a:schemeClr val="accent2">
                    <a:lumMod val="75000"/>
                  </a:schemeClr>
                </a:solidFill>
              </a:rPr>
              <a:t>4.a</a:t>
            </a:r>
            <a:endParaRPr lang="en-US" sz="3600" b="1" noProof="1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D5C8341-DC6A-4348-90C6-7D96336E23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2259641" y="2040344"/>
            <a:ext cx="1969659" cy="2593986"/>
            <a:chOff x="2259641" y="2040344"/>
            <a:chExt cx="1969659" cy="2593986"/>
          </a:xfrm>
        </p:grpSpPr>
        <p:sp>
          <p:nvSpPr>
            <p:cNvPr id="21" name="Isosceles Triangle 20" descr="Decorative Triangle">
              <a:extLst>
                <a:ext uri="{FF2B5EF4-FFF2-40B4-BE49-F238E27FC236}">
                  <a16:creationId xmlns:a16="http://schemas.microsoft.com/office/drawing/2014/main" xmlns="" id="{842A5801-9929-4849-BB70-665479BCAD9F}"/>
                </a:ext>
              </a:extLst>
            </p:cNvPr>
            <p:cNvSpPr/>
            <p:nvPr/>
          </p:nvSpPr>
          <p:spPr>
            <a:xfrm rot="10800000">
              <a:off x="2739123" y="2040344"/>
              <a:ext cx="740512" cy="503107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Isosceles Triangle 21" descr="Decorative Triangle">
              <a:extLst>
                <a:ext uri="{FF2B5EF4-FFF2-40B4-BE49-F238E27FC236}">
                  <a16:creationId xmlns:a16="http://schemas.microsoft.com/office/drawing/2014/main" xmlns="" id="{C55A5A72-BCE3-43E5-B9EC-133727EDFE71}"/>
                </a:ext>
              </a:extLst>
            </p:cNvPr>
            <p:cNvSpPr/>
            <p:nvPr/>
          </p:nvSpPr>
          <p:spPr>
            <a:xfrm rot="10800000">
              <a:off x="2259641" y="2900399"/>
              <a:ext cx="1689239" cy="1147676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Isosceles Triangle 22" descr="Decorative Triangle">
              <a:extLst>
                <a:ext uri="{FF2B5EF4-FFF2-40B4-BE49-F238E27FC236}">
                  <a16:creationId xmlns:a16="http://schemas.microsoft.com/office/drawing/2014/main" xmlns="" id="{655C0B66-681D-4015-BBF2-03DAF6FB834F}"/>
                </a:ext>
              </a:extLst>
            </p:cNvPr>
            <p:cNvSpPr/>
            <p:nvPr/>
          </p:nvSpPr>
          <p:spPr>
            <a:xfrm>
              <a:off x="3683558" y="4263551"/>
              <a:ext cx="545742" cy="370779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822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xmlns="" id="{56D41433-D81C-4531-AD65-955CE8F85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085568" y="2326578"/>
            <a:ext cx="6083250" cy="1646095"/>
          </a:xfrm>
        </p:spPr>
        <p:txBody>
          <a:bodyPr/>
          <a:lstStyle/>
          <a:p>
            <a:r>
              <a:rPr lang="hr-HR" dirty="0" smtClean="0"/>
              <a:t>matematika</a:t>
            </a:r>
            <a:endParaRPr lang="en-US" dirty="0"/>
          </a:p>
        </p:txBody>
      </p:sp>
      <p:pic>
        <p:nvPicPr>
          <p:cNvPr id="19" name="Picture Placeholder 18" descr="Wooden floor next to pool with a sun hat on the ground">
            <a:extLst>
              <a:ext uri="{FF2B5EF4-FFF2-40B4-BE49-F238E27FC236}">
                <a16:creationId xmlns:a16="http://schemas.microsoft.com/office/drawing/2014/main" xmlns="" id="{11ADC349-48F5-4251-BADA-CED8FCC63B2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4095" y="108000"/>
            <a:ext cx="4348305" cy="6083250"/>
          </a:xfr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D95E077-BAED-4340-99BC-EBDA996214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383839" y="347101"/>
            <a:ext cx="2817279" cy="2246744"/>
            <a:chOff x="1383839" y="347101"/>
            <a:chExt cx="2817279" cy="2246744"/>
          </a:xfrm>
        </p:grpSpPr>
        <p:sp>
          <p:nvSpPr>
            <p:cNvPr id="20" name="Isosceles Triangle 19" descr="Decorative Triangle">
              <a:extLst>
                <a:ext uri="{FF2B5EF4-FFF2-40B4-BE49-F238E27FC236}">
                  <a16:creationId xmlns:a16="http://schemas.microsoft.com/office/drawing/2014/main" xmlns="" id="{C4199C86-E98D-403F-AA2A-5E95FCB7A3D4}"/>
                </a:ext>
              </a:extLst>
            </p:cNvPr>
            <p:cNvSpPr/>
            <p:nvPr/>
          </p:nvSpPr>
          <p:spPr>
            <a:xfrm>
              <a:off x="1383839" y="2090738"/>
              <a:ext cx="740512" cy="50310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Isosceles Triangle 20" descr="Decorative Triangle">
              <a:extLst>
                <a:ext uri="{FF2B5EF4-FFF2-40B4-BE49-F238E27FC236}">
                  <a16:creationId xmlns:a16="http://schemas.microsoft.com/office/drawing/2014/main" xmlns="" id="{2791A288-910F-4BC9-9E28-B7ABF8E7FEAD}"/>
                </a:ext>
              </a:extLst>
            </p:cNvPr>
            <p:cNvSpPr/>
            <p:nvPr/>
          </p:nvSpPr>
          <p:spPr>
            <a:xfrm>
              <a:off x="2087133" y="666750"/>
              <a:ext cx="1689239" cy="1147676"/>
            </a:xfrm>
            <a:prstGeom prst="triangl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Isosceles Triangle 21" descr="Decorative Triangle">
              <a:extLst>
                <a:ext uri="{FF2B5EF4-FFF2-40B4-BE49-F238E27FC236}">
                  <a16:creationId xmlns:a16="http://schemas.microsoft.com/office/drawing/2014/main" xmlns="" id="{7A300CC6-E6AB-4DF5-9AA3-E06DC4E5E576}"/>
                </a:ext>
              </a:extLst>
            </p:cNvPr>
            <p:cNvSpPr/>
            <p:nvPr/>
          </p:nvSpPr>
          <p:spPr>
            <a:xfrm rot="10800000">
              <a:off x="3655376" y="347101"/>
              <a:ext cx="545742" cy="370779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4E743ED-5FB0-4726-A038-24CB0E0806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262" y="1814426"/>
            <a:ext cx="5701728" cy="34966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908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xmlns="" id="{56D41433-D81C-4531-AD65-955CE8F85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085568" y="2326578"/>
            <a:ext cx="6083250" cy="1646095"/>
          </a:xfrm>
        </p:spPr>
        <p:txBody>
          <a:bodyPr/>
          <a:lstStyle/>
          <a:p>
            <a:r>
              <a:rPr lang="hr-HR" dirty="0" smtClean="0"/>
              <a:t>matematika</a:t>
            </a:r>
            <a:endParaRPr lang="en-US" dirty="0"/>
          </a:p>
        </p:txBody>
      </p:sp>
      <p:pic>
        <p:nvPicPr>
          <p:cNvPr id="19" name="Picture Placeholder 18" descr="Wooden floor next to pool with a sun hat on the ground">
            <a:extLst>
              <a:ext uri="{FF2B5EF4-FFF2-40B4-BE49-F238E27FC236}">
                <a16:creationId xmlns:a16="http://schemas.microsoft.com/office/drawing/2014/main" xmlns="" id="{11ADC349-48F5-4251-BADA-CED8FCC63B2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4095" y="108000"/>
            <a:ext cx="4348305" cy="6083250"/>
          </a:xfr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D95E077-BAED-4340-99BC-EBDA996214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383839" y="347101"/>
            <a:ext cx="2817279" cy="2246744"/>
            <a:chOff x="1383839" y="347101"/>
            <a:chExt cx="2817279" cy="2246744"/>
          </a:xfrm>
        </p:grpSpPr>
        <p:sp>
          <p:nvSpPr>
            <p:cNvPr id="20" name="Isosceles Triangle 19" descr="Decorative Triangle">
              <a:extLst>
                <a:ext uri="{FF2B5EF4-FFF2-40B4-BE49-F238E27FC236}">
                  <a16:creationId xmlns:a16="http://schemas.microsoft.com/office/drawing/2014/main" xmlns="" id="{C4199C86-E98D-403F-AA2A-5E95FCB7A3D4}"/>
                </a:ext>
              </a:extLst>
            </p:cNvPr>
            <p:cNvSpPr/>
            <p:nvPr/>
          </p:nvSpPr>
          <p:spPr>
            <a:xfrm>
              <a:off x="1383839" y="2090738"/>
              <a:ext cx="740512" cy="50310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Isosceles Triangle 20" descr="Decorative Triangle">
              <a:extLst>
                <a:ext uri="{FF2B5EF4-FFF2-40B4-BE49-F238E27FC236}">
                  <a16:creationId xmlns:a16="http://schemas.microsoft.com/office/drawing/2014/main" xmlns="" id="{2791A288-910F-4BC9-9E28-B7ABF8E7FEAD}"/>
                </a:ext>
              </a:extLst>
            </p:cNvPr>
            <p:cNvSpPr/>
            <p:nvPr/>
          </p:nvSpPr>
          <p:spPr>
            <a:xfrm>
              <a:off x="2087133" y="666750"/>
              <a:ext cx="1689239" cy="1147676"/>
            </a:xfrm>
            <a:prstGeom prst="triangl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Isosceles Triangle 21" descr="Decorative Triangle">
              <a:extLst>
                <a:ext uri="{FF2B5EF4-FFF2-40B4-BE49-F238E27FC236}">
                  <a16:creationId xmlns:a16="http://schemas.microsoft.com/office/drawing/2014/main" xmlns="" id="{7A300CC6-E6AB-4DF5-9AA3-E06DC4E5E576}"/>
                </a:ext>
              </a:extLst>
            </p:cNvPr>
            <p:cNvSpPr/>
            <p:nvPr/>
          </p:nvSpPr>
          <p:spPr>
            <a:xfrm rot="10800000">
              <a:off x="3655376" y="347101"/>
              <a:ext cx="545742" cy="370779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4E743ED-5FB0-4726-A038-24CB0E0806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0679" y="1740088"/>
            <a:ext cx="5918311" cy="35404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426926" y="532490"/>
            <a:ext cx="4963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hlinkClick r:id="rId4"/>
              </a:rPr>
              <a:t>Zavrti kotač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96166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xmlns="" id="{56D41433-D81C-4531-AD65-955CE8F85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085568" y="2326578"/>
            <a:ext cx="6083250" cy="1646095"/>
          </a:xfrm>
        </p:spPr>
        <p:txBody>
          <a:bodyPr/>
          <a:lstStyle/>
          <a:p>
            <a:r>
              <a:rPr lang="hr-HR" dirty="0" smtClean="0"/>
              <a:t>matematika</a:t>
            </a:r>
            <a:endParaRPr lang="en-US" dirty="0"/>
          </a:p>
        </p:txBody>
      </p:sp>
      <p:pic>
        <p:nvPicPr>
          <p:cNvPr id="19" name="Picture Placeholder 18" descr="Wooden floor next to pool with a sun hat on the ground">
            <a:extLst>
              <a:ext uri="{FF2B5EF4-FFF2-40B4-BE49-F238E27FC236}">
                <a16:creationId xmlns:a16="http://schemas.microsoft.com/office/drawing/2014/main" xmlns="" id="{11ADC349-48F5-4251-BADA-CED8FCC63B2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4095" y="108000"/>
            <a:ext cx="4348305" cy="6083250"/>
          </a:xfr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D95E077-BAED-4340-99BC-EBDA996214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383839" y="347101"/>
            <a:ext cx="2817279" cy="2246744"/>
            <a:chOff x="1383839" y="347101"/>
            <a:chExt cx="2817279" cy="2246744"/>
          </a:xfrm>
        </p:grpSpPr>
        <p:sp>
          <p:nvSpPr>
            <p:cNvPr id="20" name="Isosceles Triangle 19" descr="Decorative Triangle">
              <a:extLst>
                <a:ext uri="{FF2B5EF4-FFF2-40B4-BE49-F238E27FC236}">
                  <a16:creationId xmlns:a16="http://schemas.microsoft.com/office/drawing/2014/main" xmlns="" id="{C4199C86-E98D-403F-AA2A-5E95FCB7A3D4}"/>
                </a:ext>
              </a:extLst>
            </p:cNvPr>
            <p:cNvSpPr/>
            <p:nvPr/>
          </p:nvSpPr>
          <p:spPr>
            <a:xfrm>
              <a:off x="1383839" y="2090738"/>
              <a:ext cx="740512" cy="50310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Isosceles Triangle 20" descr="Decorative Triangle">
              <a:extLst>
                <a:ext uri="{FF2B5EF4-FFF2-40B4-BE49-F238E27FC236}">
                  <a16:creationId xmlns:a16="http://schemas.microsoft.com/office/drawing/2014/main" xmlns="" id="{2791A288-910F-4BC9-9E28-B7ABF8E7FEAD}"/>
                </a:ext>
              </a:extLst>
            </p:cNvPr>
            <p:cNvSpPr/>
            <p:nvPr/>
          </p:nvSpPr>
          <p:spPr>
            <a:xfrm>
              <a:off x="2087133" y="666750"/>
              <a:ext cx="1689239" cy="1147676"/>
            </a:xfrm>
            <a:prstGeom prst="triangl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Isosceles Triangle 21" descr="Decorative Triangle">
              <a:extLst>
                <a:ext uri="{FF2B5EF4-FFF2-40B4-BE49-F238E27FC236}">
                  <a16:creationId xmlns:a16="http://schemas.microsoft.com/office/drawing/2014/main" xmlns="" id="{7A300CC6-E6AB-4DF5-9AA3-E06DC4E5E576}"/>
                </a:ext>
              </a:extLst>
            </p:cNvPr>
            <p:cNvSpPr/>
            <p:nvPr/>
          </p:nvSpPr>
          <p:spPr>
            <a:xfrm rot="10800000">
              <a:off x="3655376" y="347101"/>
              <a:ext cx="545742" cy="370779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4E743ED-5FB0-4726-A038-24CB0E0806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131" y="2593845"/>
            <a:ext cx="5414721" cy="26116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381131" y="532490"/>
            <a:ext cx="54925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Prilagodba:</a:t>
            </a:r>
          </a:p>
          <a:p>
            <a:endParaRPr lang="hr-HR" dirty="0"/>
          </a:p>
          <a:p>
            <a:r>
              <a:rPr lang="hr-HR" dirty="0" smtClean="0"/>
              <a:t>Luka, danas ćeš ponoviti pisano dijeljenje. Nakon što u bilježnicu riješiš ova 4 zadatka, potraži u svome udžbeniku još 4 zadatka i riješi ih. </a:t>
            </a:r>
          </a:p>
          <a:p>
            <a:pPr algn="ctr"/>
            <a:r>
              <a:rPr lang="hr-HR" dirty="0" smtClean="0"/>
              <a:t>Sretno, Luka! </a:t>
            </a:r>
            <a:r>
              <a:rPr lang="hr-HR" dirty="0" smtClean="0">
                <a:sym typeface="Wingdings" panose="05000000000000000000" pitchFamily="2" charset="2"/>
              </a:rPr>
              <a:t>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3688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63F812-D832-4843-B4CC-5528C05A6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Podsjetnik!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24F1D46-074D-4CBA-AB14-F7A4E87D3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4644" y="1335547"/>
            <a:ext cx="5729468" cy="4567542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U četvrtak 30.4.2020. u 8.00 sati, vidjet ćemo se putem ZOOM – a.</a:t>
            </a:r>
          </a:p>
          <a:p>
            <a:pPr marL="0" indent="0">
              <a:buNone/>
            </a:pPr>
            <a:r>
              <a:rPr lang="hr-HR" noProof="1"/>
              <a:t>T</a:t>
            </a:r>
            <a:r>
              <a:rPr lang="hr-HR" noProof="1" smtClean="0"/>
              <a:t>ada ćemo imati lektiru, kada ćete prijateljima i meni prezentirati što ste čitali.</a:t>
            </a:r>
          </a:p>
          <a:p>
            <a:pPr marL="0" indent="0">
              <a:buNone/>
            </a:pPr>
            <a:r>
              <a:rPr lang="hr-HR" noProof="1" smtClean="0"/>
              <a:t>Ne morate ništa unaprijed zapisivati, osim ako vam je lakše prezentirati uz natuknice.</a:t>
            </a:r>
          </a:p>
          <a:p>
            <a:pPr marL="0" indent="0">
              <a:buNone/>
            </a:pPr>
            <a:r>
              <a:rPr lang="hr-HR" noProof="1" smtClean="0"/>
              <a:t>Ostale prezentacije morat ćete dobro slušati jer ćete postavljati pitanja vezana uz književna djela koja su druga djeca čitala.</a:t>
            </a:r>
          </a:p>
          <a:p>
            <a:pPr marL="0" indent="0">
              <a:buNone/>
            </a:pPr>
            <a:r>
              <a:rPr lang="hr-HR" noProof="1" smtClean="0"/>
              <a:t>Erika, ti  i ja ćemo to odraditi kako smo se telefonski dogovorile </a:t>
            </a:r>
            <a:r>
              <a:rPr lang="hr-HR" noProof="1" smtClean="0">
                <a:sym typeface="Wingdings" panose="05000000000000000000" pitchFamily="2" charset="2"/>
              </a:rPr>
              <a:t>.</a:t>
            </a:r>
            <a:endParaRPr lang="hr-HR" noProof="1"/>
          </a:p>
          <a:p>
            <a:pPr marL="0" indent="0">
              <a:buNone/>
            </a:pPr>
            <a:r>
              <a:rPr lang="hr-HR" noProof="1" smtClean="0"/>
              <a:t>U četvrtak ćete dobiti zadatke, koje ćete nakon Zoom-a, vezano uz lektiru, svi napraviti. </a:t>
            </a:r>
            <a:endParaRPr lang="hr-HR" noProof="1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hr-HR" sz="4800" noProof="1" smtClean="0">
                <a:sym typeface="Wingdings" panose="05000000000000000000" pitchFamily="2" charset="2"/>
              </a:rPr>
              <a:t>                              </a:t>
            </a:r>
          </a:p>
          <a:p>
            <a:pPr marL="0" indent="0">
              <a:buNone/>
            </a:pPr>
            <a:endParaRPr lang="hr-HR" noProof="1" smtClean="0"/>
          </a:p>
          <a:p>
            <a:endParaRPr lang="en-US" noProof="1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F69F5CE4-6AAC-45D6-B176-6F74235DE2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72686" y="1335547"/>
            <a:ext cx="5337663" cy="4567542"/>
          </a:xfrm>
        </p:spPr>
        <p:txBody>
          <a:bodyPr/>
          <a:lstStyle/>
          <a:p>
            <a:pPr marL="0" indent="0">
              <a:buNone/>
            </a:pPr>
            <a:r>
              <a:rPr lang="hr-HR" noProof="1" smtClean="0"/>
              <a:t>Na prezentaciji putem Zoom-a prezentirat ćete: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noProof="1"/>
              <a:t>n</a:t>
            </a:r>
            <a:r>
              <a:rPr lang="hr-HR" noProof="1" smtClean="0"/>
              <a:t>aslov i autora književnog djela,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noProof="1"/>
              <a:t>k</a:t>
            </a:r>
            <a:r>
              <a:rPr lang="hr-HR" noProof="1" smtClean="0"/>
              <a:t>ratak sadržaj, uz najvažnije događaje, prema slijedu događaja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noProof="1"/>
              <a:t>l</a:t>
            </a:r>
            <a:r>
              <a:rPr lang="hr-HR" noProof="1" smtClean="0"/>
              <a:t>ikove i njihove osobine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noProof="1"/>
              <a:t>o</a:t>
            </a:r>
            <a:r>
              <a:rPr lang="hr-HR" noProof="1" smtClean="0"/>
              <a:t>sobine likova objasniti kroz njihove postupke (npr. ona je sebična, jer uvijek sve želi zadržati za sebe, kao kad je onoga dana....)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noProof="1"/>
              <a:t>n</a:t>
            </a:r>
            <a:r>
              <a:rPr lang="hr-HR" noProof="1" smtClean="0"/>
              <a:t>ajvažnije probleme u književnome djelu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noProof="1"/>
              <a:t>d</a:t>
            </a:r>
            <a:r>
              <a:rPr lang="hr-HR" noProof="1" smtClean="0"/>
              <a:t>ati svoj osvrt na književno djelo i preporuku</a:t>
            </a:r>
          </a:p>
          <a:p>
            <a:pPr marL="0" indent="0">
              <a:buNone/>
            </a:pPr>
            <a:endParaRPr lang="hr-HR" noProof="1"/>
          </a:p>
          <a:p>
            <a:pPr marL="0" indent="0">
              <a:buNone/>
            </a:pPr>
            <a:endParaRPr lang="hr-HR" noProof="1" smtClean="0"/>
          </a:p>
          <a:p>
            <a:pPr>
              <a:buFont typeface="Wingdings" panose="05000000000000000000" pitchFamily="2" charset="2"/>
              <a:buChar char="q"/>
            </a:pPr>
            <a:endParaRPr lang="en-US" noProof="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2BBF633-9BE3-4237-BAE5-2092B2668F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92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8B09DC-253D-4A42-A653-39120CD56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Drugi podsjetnik!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DA7BBDE7-9A70-4A71-8059-D8AD4D6B466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hr-HR" dirty="0" smtClean="0"/>
              <a:t>TZK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75DEC460-719A-498D-A00A-DF43649DB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7870" y="3432324"/>
            <a:ext cx="3666532" cy="2262420"/>
          </a:xfrm>
        </p:spPr>
        <p:txBody>
          <a:bodyPr/>
          <a:lstStyle/>
          <a:p>
            <a:r>
              <a:rPr lang="hr-HR" sz="3200" noProof="1" smtClean="0"/>
              <a:t>Vježbajte uz video uratke koje vam stavljam, oni su isto dio nastave na daljinu.</a:t>
            </a:r>
            <a:endParaRPr lang="en-US" sz="3200" noProof="1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24B3DB1A-5328-4D3E-87D4-3105A22192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84652" y="2712324"/>
            <a:ext cx="3317791" cy="720000"/>
          </a:xfrm>
        </p:spPr>
        <p:txBody>
          <a:bodyPr/>
          <a:lstStyle/>
          <a:p>
            <a:r>
              <a:rPr lang="hr-HR" sz="3200" noProof="1"/>
              <a:t>Odgovarajte na Lino ploči kad vam zadam pitanje.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532B58E-034F-4AFA-AA9C-C2F87E01056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616549" y="3123534"/>
            <a:ext cx="2597043" cy="1440000"/>
          </a:xfrm>
        </p:spPr>
        <p:txBody>
          <a:bodyPr/>
          <a:lstStyle/>
          <a:p>
            <a:r>
              <a:rPr lang="hr-HR" sz="3200" dirty="0">
                <a:latin typeface="+mn-lt"/>
              </a:rPr>
              <a:t>Pišite ispravke...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9EB4D5C-77DA-467B-AFFC-4AB213618B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28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1057AE-0AF2-460B-87EA-245C9F23E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7226" y="2930402"/>
            <a:ext cx="7079356" cy="997196"/>
          </a:xfrm>
        </p:spPr>
        <p:txBody>
          <a:bodyPr/>
          <a:lstStyle/>
          <a:p>
            <a:r>
              <a:rPr lang="hr-HR" dirty="0" smtClean="0"/>
              <a:t>Pusa od učiteljice Dude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857" y="3927598"/>
            <a:ext cx="4049997" cy="25649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5438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52320BC-C906-49F3-BFB7-80139C4270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6723" y="1841863"/>
            <a:ext cx="5023540" cy="3749040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hr-HR" sz="2000" b="1" noProof="1"/>
              <a:t>D</a:t>
            </a:r>
            <a:r>
              <a:rPr lang="hr-HR" sz="2000" b="1" noProof="1" smtClean="0"/>
              <a:t>anas ćete imati malo drugačije zadatke iz hrvatskoga jezika.</a:t>
            </a:r>
          </a:p>
          <a:p>
            <a:pPr marL="342900" indent="-342900" algn="l">
              <a:buAutoNum type="arabicPeriod"/>
            </a:pPr>
            <a:r>
              <a:rPr lang="hr-HR" sz="2000" b="1" noProof="1" smtClean="0"/>
              <a:t>Zadatak </a:t>
            </a:r>
          </a:p>
          <a:p>
            <a:pPr algn="l"/>
            <a:r>
              <a:rPr lang="hr-HR" sz="2000" b="1" noProof="1" smtClean="0"/>
              <a:t>Poslušaj pjesmu koja se nalazi ispod tablice. Zamisli da ti netko recitira pjesmu, prati stihove i pokušaj upamtiti o čemu pjesma pjeva.</a:t>
            </a:r>
            <a:endParaRPr lang="en-US" b="1" noProof="1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39FDC6B-9FD0-4AAD-BE49-52CCD2A81B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2259641" y="2040344"/>
            <a:ext cx="1969659" cy="2593986"/>
            <a:chOff x="2259641" y="2040344"/>
            <a:chExt cx="1969659" cy="2593986"/>
          </a:xfrm>
        </p:grpSpPr>
        <p:sp>
          <p:nvSpPr>
            <p:cNvPr id="21" name="Isosceles Triangle 20" descr="Decorative Triangle">
              <a:extLst>
                <a:ext uri="{FF2B5EF4-FFF2-40B4-BE49-F238E27FC236}">
                  <a16:creationId xmlns:a16="http://schemas.microsoft.com/office/drawing/2014/main" xmlns="" id="{842A5801-9929-4849-BB70-665479BCAD9F}"/>
                </a:ext>
              </a:extLst>
            </p:cNvPr>
            <p:cNvSpPr/>
            <p:nvPr/>
          </p:nvSpPr>
          <p:spPr>
            <a:xfrm rot="10800000">
              <a:off x="2739123" y="2040344"/>
              <a:ext cx="740512" cy="503107"/>
            </a:xfrm>
            <a:prstGeom prst="triangl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Isosceles Triangle 21" descr="Decorative Triangle">
              <a:extLst>
                <a:ext uri="{FF2B5EF4-FFF2-40B4-BE49-F238E27FC236}">
                  <a16:creationId xmlns:a16="http://schemas.microsoft.com/office/drawing/2014/main" xmlns="" id="{C55A5A72-BCE3-43E5-B9EC-133727EDFE71}"/>
                </a:ext>
              </a:extLst>
            </p:cNvPr>
            <p:cNvSpPr/>
            <p:nvPr/>
          </p:nvSpPr>
          <p:spPr>
            <a:xfrm rot="10800000">
              <a:off x="2259641" y="2900399"/>
              <a:ext cx="1689239" cy="1147676"/>
            </a:xfrm>
            <a:prstGeom prst="triangl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Isosceles Triangle 22" descr="Decorative Triangle">
              <a:extLst>
                <a:ext uri="{FF2B5EF4-FFF2-40B4-BE49-F238E27FC236}">
                  <a16:creationId xmlns:a16="http://schemas.microsoft.com/office/drawing/2014/main" xmlns="" id="{655C0B66-681D-4015-BBF2-03DAF6FB834F}"/>
                </a:ext>
              </a:extLst>
            </p:cNvPr>
            <p:cNvSpPr/>
            <p:nvPr/>
          </p:nvSpPr>
          <p:spPr>
            <a:xfrm>
              <a:off x="3683558" y="4263551"/>
              <a:ext cx="545742" cy="370779"/>
            </a:xfrm>
            <a:prstGeom prst="triangle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048493" y="618276"/>
            <a:ext cx="4680000" cy="997196"/>
          </a:xfrm>
        </p:spPr>
        <p:txBody>
          <a:bodyPr/>
          <a:lstStyle/>
          <a:p>
            <a:r>
              <a:rPr lang="hr-HR" dirty="0" smtClean="0"/>
              <a:t>Hrvatski jezik</a:t>
            </a:r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7048493" y="5841341"/>
            <a:ext cx="46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solidFill>
                  <a:schemeClr val="accent5">
                    <a:lumMod val="10000"/>
                  </a:schemeClr>
                </a:solidFill>
                <a:hlinkClick r:id="rId2"/>
              </a:rPr>
              <a:t>Milioner – Zvonko Špišić</a:t>
            </a:r>
            <a:endParaRPr lang="hr-HR" sz="24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26" name="Picture Placeholder 37" descr="Old car, golden yellow, on road in front of brown trees">
            <a:extLst>
              <a:ext uri="{FF2B5EF4-FFF2-40B4-BE49-F238E27FC236}">
                <a16:creationId xmlns:a16="http://schemas.microsoft.com/office/drawing/2014/main" xmlns="" id="{9DB4AA5D-EC26-42FF-B721-D6B63F126D5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906" b="13906"/>
          <a:stretch/>
        </p:blipFill>
        <p:spPr>
          <a:xfrm>
            <a:off x="1254580" y="431074"/>
            <a:ext cx="4003303" cy="6021403"/>
          </a:xfrm>
        </p:spPr>
      </p:pic>
    </p:spTree>
    <p:extLst>
      <p:ext uri="{BB962C8B-B14F-4D97-AF65-F5344CB8AC3E}">
        <p14:creationId xmlns:p14="http://schemas.microsoft.com/office/powerpoint/2010/main" val="148523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6FA783B-2A96-465F-931A-E2DD81D28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Hrvatski jezik</a:t>
            </a:r>
            <a:endParaRPr lang="en-US" dirty="0"/>
          </a:p>
        </p:txBody>
      </p:sp>
      <p:pic>
        <p:nvPicPr>
          <p:cNvPr id="38" name="Picture Placeholder 37" descr="Old car, golden yellow, on road in front of brown trees">
            <a:extLst>
              <a:ext uri="{FF2B5EF4-FFF2-40B4-BE49-F238E27FC236}">
                <a16:creationId xmlns:a16="http://schemas.microsoft.com/office/drawing/2014/main" xmlns="" id="{9DB4AA5D-EC26-42FF-B721-D6B63F126D5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4095" y="108000"/>
            <a:ext cx="4348305" cy="608325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E9387D84-59D0-407F-B754-632FFF8DF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6430" y="436862"/>
            <a:ext cx="5311987" cy="5754388"/>
          </a:xfrm>
        </p:spPr>
        <p:txBody>
          <a:bodyPr/>
          <a:lstStyle/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hr-HR" sz="1900" dirty="0" smtClean="0"/>
              <a:t>Pjesma/skladba koju ćeš slušati zove se „Milioner” (milijunaš).</a:t>
            </a: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hr-HR" sz="1900" dirty="0"/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hr-HR" sz="1900" dirty="0" smtClean="0"/>
              <a:t>Napisao ju je Drago Britvić, glazbenik i tekstopisac, a uglazbio glazbenik Zvonko Špišić.</a:t>
            </a: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hr-HR" sz="1900" dirty="0"/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hr-HR" sz="1900" b="1" dirty="0" smtClean="0"/>
              <a:t>U bilježnicu zapiši:</a:t>
            </a: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hr-HR" sz="1900" dirty="0"/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hr-HR" sz="1800" i="1" dirty="0" smtClean="0"/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en-US" sz="1400" dirty="0" smtClean="0"/>
              <a:t>.</a:t>
            </a:r>
            <a:endParaRPr lang="en-US" sz="1400" dirty="0"/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en-US" sz="14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4815C37-BD9E-43A0-B8B0-69DFC288E7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2743307" y="1421269"/>
            <a:ext cx="1969659" cy="2593986"/>
            <a:chOff x="2743307" y="1421269"/>
            <a:chExt cx="1969659" cy="2593986"/>
          </a:xfrm>
        </p:grpSpPr>
        <p:sp>
          <p:nvSpPr>
            <p:cNvPr id="27" name="Isosceles Triangle 26" descr="Decorative Triangle">
              <a:extLst>
                <a:ext uri="{FF2B5EF4-FFF2-40B4-BE49-F238E27FC236}">
                  <a16:creationId xmlns:a16="http://schemas.microsoft.com/office/drawing/2014/main" xmlns="" id="{AF43AC19-9857-4182-92FA-671EBE1517FF}"/>
                </a:ext>
              </a:extLst>
            </p:cNvPr>
            <p:cNvSpPr/>
            <p:nvPr/>
          </p:nvSpPr>
          <p:spPr>
            <a:xfrm rot="10800000">
              <a:off x="3222789" y="1421269"/>
              <a:ext cx="740512" cy="503107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Isosceles Triangle 27" descr="Decorative Triangle">
              <a:extLst>
                <a:ext uri="{FF2B5EF4-FFF2-40B4-BE49-F238E27FC236}">
                  <a16:creationId xmlns:a16="http://schemas.microsoft.com/office/drawing/2014/main" xmlns="" id="{1AEFFFFC-2F55-474E-BE2B-34F6565E0AFA}"/>
                </a:ext>
              </a:extLst>
            </p:cNvPr>
            <p:cNvSpPr/>
            <p:nvPr/>
          </p:nvSpPr>
          <p:spPr>
            <a:xfrm rot="10800000">
              <a:off x="2743307" y="2281324"/>
              <a:ext cx="1689239" cy="1147676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 descr="Decorative Triangle">
              <a:extLst>
                <a:ext uri="{FF2B5EF4-FFF2-40B4-BE49-F238E27FC236}">
                  <a16:creationId xmlns:a16="http://schemas.microsoft.com/office/drawing/2014/main" xmlns="" id="{5F00BDF3-3184-4AE2-B847-24595A3C55A5}"/>
                </a:ext>
              </a:extLst>
            </p:cNvPr>
            <p:cNvSpPr/>
            <p:nvPr/>
          </p:nvSpPr>
          <p:spPr>
            <a:xfrm>
              <a:off x="4167224" y="3644476"/>
              <a:ext cx="545742" cy="370779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xmlns="" id="{F3158FD9-70ED-4C10-B7CE-63D15C2FD3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869" y="2507243"/>
            <a:ext cx="5909121" cy="4015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860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6FA783B-2A96-465F-931A-E2DD81D28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Hrvatski jezik</a:t>
            </a:r>
            <a:endParaRPr lang="en-US" dirty="0"/>
          </a:p>
        </p:txBody>
      </p:sp>
      <p:pic>
        <p:nvPicPr>
          <p:cNvPr id="38" name="Picture Placeholder 37" descr="Old car, golden yellow, on road in front of brown trees">
            <a:extLst>
              <a:ext uri="{FF2B5EF4-FFF2-40B4-BE49-F238E27FC236}">
                <a16:creationId xmlns:a16="http://schemas.microsoft.com/office/drawing/2014/main" xmlns="" id="{9DB4AA5D-EC26-42FF-B721-D6B63F126D5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4096" y="108000"/>
            <a:ext cx="2209206" cy="6083250"/>
          </a:xfr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4815C37-BD9E-43A0-B8B0-69DFC288E7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2743307" y="1421269"/>
            <a:ext cx="1969659" cy="2593986"/>
            <a:chOff x="2743307" y="1421269"/>
            <a:chExt cx="1969659" cy="2593986"/>
          </a:xfrm>
        </p:grpSpPr>
        <p:sp>
          <p:nvSpPr>
            <p:cNvPr id="27" name="Isosceles Triangle 26" descr="Decorative Triangle">
              <a:extLst>
                <a:ext uri="{FF2B5EF4-FFF2-40B4-BE49-F238E27FC236}">
                  <a16:creationId xmlns:a16="http://schemas.microsoft.com/office/drawing/2014/main" xmlns="" id="{AF43AC19-9857-4182-92FA-671EBE1517FF}"/>
                </a:ext>
              </a:extLst>
            </p:cNvPr>
            <p:cNvSpPr/>
            <p:nvPr/>
          </p:nvSpPr>
          <p:spPr>
            <a:xfrm rot="10800000">
              <a:off x="3222789" y="1421269"/>
              <a:ext cx="740512" cy="503107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Isosceles Triangle 27" descr="Decorative Triangle">
              <a:extLst>
                <a:ext uri="{FF2B5EF4-FFF2-40B4-BE49-F238E27FC236}">
                  <a16:creationId xmlns:a16="http://schemas.microsoft.com/office/drawing/2014/main" xmlns="" id="{1AEFFFFC-2F55-474E-BE2B-34F6565E0AFA}"/>
                </a:ext>
              </a:extLst>
            </p:cNvPr>
            <p:cNvSpPr/>
            <p:nvPr/>
          </p:nvSpPr>
          <p:spPr>
            <a:xfrm rot="10800000">
              <a:off x="2743307" y="2281324"/>
              <a:ext cx="1689239" cy="1147676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 descr="Decorative Triangle">
              <a:extLst>
                <a:ext uri="{FF2B5EF4-FFF2-40B4-BE49-F238E27FC236}">
                  <a16:creationId xmlns:a16="http://schemas.microsoft.com/office/drawing/2014/main" xmlns="" id="{5F00BDF3-3184-4AE2-B847-24595A3C55A5}"/>
                </a:ext>
              </a:extLst>
            </p:cNvPr>
            <p:cNvSpPr/>
            <p:nvPr/>
          </p:nvSpPr>
          <p:spPr>
            <a:xfrm>
              <a:off x="4167224" y="3644476"/>
              <a:ext cx="545742" cy="370779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xmlns="" id="{F3158FD9-70ED-4C10-B7CE-63D15C2FD3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38423" y="6300244"/>
            <a:ext cx="370573" cy="557212"/>
          </a:xfrm>
        </p:spPr>
        <p:txBody>
          <a:bodyPr/>
          <a:lstStyle/>
          <a:p>
            <a:fld id="{19B51A1E-902D-48AF-9020-955120F399B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xmlns="" id="{DDEF8F4C-1805-4BA1-B749-8238752D9781}"/>
              </a:ext>
            </a:extLst>
          </p:cNvPr>
          <p:cNvSpPr txBox="1">
            <a:spLocks/>
          </p:cNvSpPr>
          <p:nvPr/>
        </p:nvSpPr>
        <p:spPr>
          <a:xfrm>
            <a:off x="4167223" y="341692"/>
            <a:ext cx="3879497" cy="5615866"/>
          </a:xfrm>
          <a:prstGeom prst="rect">
            <a:avLst/>
          </a:prstGeom>
        </p:spPr>
        <p:txBody>
          <a:bodyPr vert="horz" wrap="square" lIns="0" tIns="0" rIns="0" bIns="0" numCol="1" spcCol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None/>
            </a:pPr>
            <a:r>
              <a:rPr lang="hr-HR" sz="2000" cap="all" dirty="0" smtClean="0"/>
              <a:t>MILIONER</a:t>
            </a:r>
            <a:endParaRPr lang="hr-HR" sz="2000" dirty="0"/>
          </a:p>
          <a:p>
            <a:pPr marL="0" indent="0" fontAlgn="base">
              <a:buNone/>
            </a:pPr>
            <a:r>
              <a:rPr lang="hr-HR" sz="2400" dirty="0"/>
              <a:t>Stojim pod </a:t>
            </a:r>
            <a:r>
              <a:rPr lang="hr-HR" sz="2400" dirty="0" smtClean="0"/>
              <a:t>svjetlom</a:t>
            </a:r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/>
              <a:t>i pozdravljam ljude</a:t>
            </a:r>
            <a:br>
              <a:rPr lang="hr-HR" sz="2400" dirty="0"/>
            </a:br>
            <a:r>
              <a:rPr lang="hr-HR" sz="2400" dirty="0"/>
              <a:t>dok </a:t>
            </a:r>
            <a:r>
              <a:rPr lang="hr-HR" sz="2400" dirty="0" smtClean="0"/>
              <a:t>žure </a:t>
            </a:r>
            <a:r>
              <a:rPr lang="hr-HR" sz="2400" dirty="0"/>
              <a:t>niz obasjani </a:t>
            </a:r>
            <a:r>
              <a:rPr lang="hr-HR" sz="2400" dirty="0" smtClean="0"/>
              <a:t>skver.</a:t>
            </a:r>
            <a:endParaRPr lang="hr-HR" sz="2400" dirty="0"/>
          </a:p>
          <a:p>
            <a:pPr marL="0" indent="0" fontAlgn="base">
              <a:buNone/>
            </a:pPr>
            <a:r>
              <a:rPr lang="hr-HR" sz="2400" dirty="0"/>
              <a:t>Budim se zorom</a:t>
            </a:r>
            <a:br>
              <a:rPr lang="hr-HR" sz="2400" dirty="0"/>
            </a:br>
            <a:r>
              <a:rPr lang="hr-HR" sz="2400" dirty="0"/>
              <a:t>dok ceste se bude</a:t>
            </a:r>
            <a:br>
              <a:rPr lang="hr-HR" sz="2400" dirty="0"/>
            </a:br>
            <a:r>
              <a:rPr lang="hr-HR" sz="2400" dirty="0"/>
              <a:t>i uvijek po suncu biram </a:t>
            </a:r>
            <a:r>
              <a:rPr lang="hr-HR" sz="2400" dirty="0" smtClean="0"/>
              <a:t>smjer.</a:t>
            </a:r>
            <a:endParaRPr lang="hr-HR" sz="2400" dirty="0"/>
          </a:p>
          <a:p>
            <a:pPr marL="0" indent="0" fontAlgn="base">
              <a:buNone/>
            </a:pPr>
            <a:r>
              <a:rPr lang="hr-HR" sz="2400" dirty="0"/>
              <a:t>Jer ja</a:t>
            </a:r>
            <a:br>
              <a:rPr lang="hr-HR" sz="2400" dirty="0"/>
            </a:br>
            <a:r>
              <a:rPr lang="hr-HR" sz="2400" dirty="0"/>
              <a:t>kada i gubim veliku igru</a:t>
            </a:r>
            <a:br>
              <a:rPr lang="hr-HR" sz="2400" dirty="0"/>
            </a:br>
            <a:r>
              <a:rPr lang="hr-HR" sz="2400" dirty="0"/>
              <a:t>igram je potpuno </a:t>
            </a:r>
            <a:r>
              <a:rPr lang="hr-HR" sz="2400" dirty="0" smtClean="0"/>
              <a:t>fer.</a:t>
            </a:r>
            <a:endParaRPr lang="hr-HR" sz="2400" dirty="0"/>
          </a:p>
          <a:p>
            <a:pPr marL="0" indent="0" fontAlgn="base">
              <a:buNone/>
            </a:pPr>
            <a:r>
              <a:rPr lang="hr-HR" sz="2400" dirty="0"/>
              <a:t>Ja imam srce</a:t>
            </a:r>
            <a:br>
              <a:rPr lang="hr-HR" sz="2400" dirty="0"/>
            </a:br>
            <a:r>
              <a:rPr lang="hr-HR" sz="2400" dirty="0"/>
              <a:t>svoj grad i ruke</a:t>
            </a:r>
            <a:br>
              <a:rPr lang="hr-HR" sz="2400" dirty="0"/>
            </a:br>
            <a:r>
              <a:rPr lang="hr-HR" sz="2400" dirty="0"/>
              <a:t>ja sam </a:t>
            </a:r>
            <a:r>
              <a:rPr lang="hr-HR" sz="2400" dirty="0" smtClean="0"/>
              <a:t>milioner.</a:t>
            </a:r>
            <a:endParaRPr lang="hr-HR" sz="2400" dirty="0"/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en-US" sz="1400" dirty="0"/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8250641" y="148803"/>
            <a:ext cx="348778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Da, da</a:t>
            </a:r>
            <a:b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</a:br>
            <a: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dolar i lira su hrpe papira</a:t>
            </a:r>
            <a:b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</a:br>
            <a: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 </a:t>
            </a:r>
            <a:r>
              <a:rPr lang="hr-H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sreću </a:t>
            </a:r>
            <a: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ne kupujem za </a:t>
            </a:r>
            <a:r>
              <a:rPr lang="hr-H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njih.</a:t>
            </a:r>
            <a:endParaRPr lang="hr-HR" sz="2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fontAlgn="base"/>
            <a: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Moja moneta je </a:t>
            </a:r>
            <a:r>
              <a:rPr lang="hr-H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šira </a:t>
            </a:r>
            <a: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od svijeta</a:t>
            </a:r>
            <a:b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</a:br>
            <a: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 zove se</a:t>
            </a:r>
            <a:b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</a:br>
            <a: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osmijeh ili </a:t>
            </a:r>
            <a:r>
              <a:rPr lang="hr-H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stih.</a:t>
            </a:r>
            <a:endParaRPr lang="hr-HR" sz="2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fontAlgn="base"/>
            <a: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O, </a:t>
            </a:r>
            <a:r>
              <a:rPr lang="hr-H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čudesne </a:t>
            </a:r>
            <a: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svjetlosti </a:t>
            </a:r>
            <a:r>
              <a:rPr lang="hr-H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grada,</a:t>
            </a:r>
            <a: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</a:br>
            <a: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plavi neon i blistavi </a:t>
            </a:r>
            <a: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</a:t>
            </a:r>
            <a:r>
              <a:rPr lang="hr-H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kver,</a:t>
            </a:r>
            <a: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</a:br>
            <a: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ja sam bogat i prepun</a:t>
            </a:r>
            <a:b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</a:br>
            <a:r>
              <a:rPr lang="hr-H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zvijezda </a:t>
            </a:r>
            <a: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 </a:t>
            </a:r>
            <a:r>
              <a:rPr lang="hr-H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nada,</a:t>
            </a:r>
            <a: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</a:br>
            <a:r>
              <a:rPr lang="hr-H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živim k’o milioner.</a:t>
            </a:r>
            <a:endParaRPr lang="hr-HR" sz="2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96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6FA783B-2A96-465F-931A-E2DD81D28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Hrvatski jezik</a:t>
            </a:r>
            <a:endParaRPr lang="en-US" dirty="0"/>
          </a:p>
        </p:txBody>
      </p:sp>
      <p:pic>
        <p:nvPicPr>
          <p:cNvPr id="38" name="Picture Placeholder 37" descr="Old car, golden yellow, on road in front of brown trees">
            <a:extLst>
              <a:ext uri="{FF2B5EF4-FFF2-40B4-BE49-F238E27FC236}">
                <a16:creationId xmlns:a16="http://schemas.microsoft.com/office/drawing/2014/main" xmlns="" id="{9DB4AA5D-EC26-42FF-B721-D6B63F126D5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4095" y="108000"/>
            <a:ext cx="4348305" cy="608325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E9387D84-59D0-407F-B754-632FFF8DF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6430" y="436862"/>
            <a:ext cx="5311987" cy="5754388"/>
          </a:xfrm>
        </p:spPr>
        <p:txBody>
          <a:bodyPr/>
          <a:lstStyle/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hr-HR" sz="1900" dirty="0" smtClean="0"/>
              <a:t>Poslušaj pjesmu, a kako bi je lakše pratila/pratio, na prethodnoj stranici/slajdu pročitaj tekst. </a:t>
            </a: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hr-HR" sz="1900" dirty="0"/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hr-HR" sz="1900" dirty="0" smtClean="0"/>
              <a:t>Što misliš koja je tema ove pjesme?</a:t>
            </a: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hr-HR" sz="1900" dirty="0"/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hr-HR" sz="1900" b="1" dirty="0" smtClean="0"/>
              <a:t>U bilježnicu zapiši:</a:t>
            </a: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hr-HR" sz="1900" dirty="0"/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hr-HR" sz="1900" dirty="0" smtClean="0"/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hr-HR" sz="1900" dirty="0" smtClean="0"/>
              <a:t>_______________________________________</a:t>
            </a: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hr-HR" sz="1900" dirty="0" smtClean="0"/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hr-HR" sz="1900" dirty="0" smtClean="0"/>
              <a:t>Što misliš koja je ideja pjesme? </a:t>
            </a: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hr-HR" sz="1900" dirty="0" smtClean="0"/>
              <a:t>Što ti pjesnik poručuje? </a:t>
            </a: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hr-HR" sz="1900" dirty="0" smtClean="0"/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hr-HR" sz="1900" dirty="0" smtClean="0"/>
              <a:t>Pomoći ću ti i napisati ideju kako sam je ja razumjela, a ti slobodno zapiši drugačiju, sličnu.</a:t>
            </a: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hr-HR" sz="1900" dirty="0" smtClean="0"/>
              <a:t>______________________________________</a:t>
            </a: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hr-HR" sz="1900" dirty="0" smtClean="0"/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hr-HR" sz="1900" b="1" dirty="0" smtClean="0"/>
              <a:t>U bilježnicu zapiši:  </a:t>
            </a: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hr-HR" sz="1900" dirty="0" smtClean="0"/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hr-HR" sz="1900" dirty="0" smtClean="0"/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hr-HR" sz="1900" dirty="0"/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hr-HR" sz="1900" dirty="0" smtClean="0"/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hr-HR" sz="1900" dirty="0" smtClean="0"/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hr-HR" sz="1900" dirty="0"/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hr-HR" sz="1900" dirty="0" smtClean="0"/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hr-HR" sz="1800" dirty="0" smtClean="0"/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en-US" sz="1400" dirty="0" smtClean="0"/>
              <a:t>.</a:t>
            </a:r>
            <a:endParaRPr lang="en-US" sz="1400" dirty="0"/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en-US" sz="14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4815C37-BD9E-43A0-B8B0-69DFC288E7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2743307" y="1421269"/>
            <a:ext cx="1969659" cy="2593986"/>
            <a:chOff x="2743307" y="1421269"/>
            <a:chExt cx="1969659" cy="2593986"/>
          </a:xfrm>
        </p:grpSpPr>
        <p:sp>
          <p:nvSpPr>
            <p:cNvPr id="27" name="Isosceles Triangle 26" descr="Decorative Triangle">
              <a:extLst>
                <a:ext uri="{FF2B5EF4-FFF2-40B4-BE49-F238E27FC236}">
                  <a16:creationId xmlns:a16="http://schemas.microsoft.com/office/drawing/2014/main" xmlns="" id="{AF43AC19-9857-4182-92FA-671EBE1517FF}"/>
                </a:ext>
              </a:extLst>
            </p:cNvPr>
            <p:cNvSpPr/>
            <p:nvPr/>
          </p:nvSpPr>
          <p:spPr>
            <a:xfrm rot="10800000">
              <a:off x="3222789" y="1421269"/>
              <a:ext cx="740512" cy="503107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Isosceles Triangle 27" descr="Decorative Triangle">
              <a:extLst>
                <a:ext uri="{FF2B5EF4-FFF2-40B4-BE49-F238E27FC236}">
                  <a16:creationId xmlns:a16="http://schemas.microsoft.com/office/drawing/2014/main" xmlns="" id="{1AEFFFFC-2F55-474E-BE2B-34F6565E0AFA}"/>
                </a:ext>
              </a:extLst>
            </p:cNvPr>
            <p:cNvSpPr/>
            <p:nvPr/>
          </p:nvSpPr>
          <p:spPr>
            <a:xfrm rot="10800000">
              <a:off x="2743307" y="2281324"/>
              <a:ext cx="1689239" cy="1147676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 descr="Decorative Triangle">
              <a:extLst>
                <a:ext uri="{FF2B5EF4-FFF2-40B4-BE49-F238E27FC236}">
                  <a16:creationId xmlns:a16="http://schemas.microsoft.com/office/drawing/2014/main" xmlns="" id="{5F00BDF3-3184-4AE2-B847-24595A3C55A5}"/>
                </a:ext>
              </a:extLst>
            </p:cNvPr>
            <p:cNvSpPr/>
            <p:nvPr/>
          </p:nvSpPr>
          <p:spPr>
            <a:xfrm>
              <a:off x="4167224" y="3644476"/>
              <a:ext cx="545742" cy="370779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xmlns="" id="{F3158FD9-70ED-4C10-B7CE-63D15C2FD3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864" y="2247846"/>
            <a:ext cx="2621828" cy="6073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9491" y="5552123"/>
            <a:ext cx="5819499" cy="8486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461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6FA783B-2A96-465F-931A-E2DD81D28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Hrvatski jezik</a:t>
            </a:r>
            <a:endParaRPr lang="en-US" dirty="0"/>
          </a:p>
        </p:txBody>
      </p:sp>
      <p:pic>
        <p:nvPicPr>
          <p:cNvPr id="38" name="Picture Placeholder 37" descr="Old car, golden yellow, on road in front of brown trees">
            <a:extLst>
              <a:ext uri="{FF2B5EF4-FFF2-40B4-BE49-F238E27FC236}">
                <a16:creationId xmlns:a16="http://schemas.microsoft.com/office/drawing/2014/main" xmlns="" id="{9DB4AA5D-EC26-42FF-B721-D6B63F126D5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4095" y="108000"/>
            <a:ext cx="4348305" cy="608325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E9387D84-59D0-407F-B754-632FFF8DF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7003" y="236051"/>
            <a:ext cx="5311987" cy="5238222"/>
          </a:xfrm>
        </p:spPr>
        <p:txBody>
          <a:bodyPr/>
          <a:lstStyle/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hr-HR" sz="1900" dirty="0" smtClean="0"/>
              <a:t>Nakon što si poslušala/poslušao pjesmu, odgovori na sljedeća pitanja u bilježnicu. </a:t>
            </a: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hr-HR" sz="1900" dirty="0" smtClean="0"/>
              <a:t>Pripazi na urednost i čitkost. </a:t>
            </a: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hr-HR" sz="1900" dirty="0" smtClean="0"/>
              <a:t>Pitanja ne moraš prepisivati.</a:t>
            </a: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hr-HR" sz="1900" b="1" dirty="0"/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hr-HR" sz="1900" b="1" dirty="0" smtClean="0"/>
          </a:p>
          <a:p>
            <a:pPr marL="457200" indent="-457200">
              <a:lnSpc>
                <a:spcPts val="2200"/>
              </a:lnSpc>
              <a:spcBef>
                <a:spcPts val="0"/>
              </a:spcBef>
              <a:buAutoNum type="arabicPeriod"/>
            </a:pPr>
            <a:endParaRPr lang="hr-HR" sz="1900" b="1" dirty="0" smtClean="0"/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hr-HR" sz="1900" dirty="0" smtClean="0"/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hr-HR" sz="1900" dirty="0" smtClean="0"/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hr-HR" sz="1900" dirty="0"/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hr-HR" sz="1900" dirty="0" smtClean="0"/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hr-HR" sz="1900" dirty="0" smtClean="0"/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hr-HR" sz="1900" dirty="0"/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hr-HR" sz="1900" dirty="0" smtClean="0"/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hr-HR" sz="1800" dirty="0" smtClean="0"/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en-US" sz="1400" dirty="0" smtClean="0"/>
              <a:t>.</a:t>
            </a:r>
            <a:endParaRPr lang="en-US" sz="1400" dirty="0"/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en-US" sz="14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4815C37-BD9E-43A0-B8B0-69DFC288E7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2743307" y="1421269"/>
            <a:ext cx="1969659" cy="2593986"/>
            <a:chOff x="2743307" y="1421269"/>
            <a:chExt cx="1969659" cy="2593986"/>
          </a:xfrm>
        </p:grpSpPr>
        <p:sp>
          <p:nvSpPr>
            <p:cNvPr id="27" name="Isosceles Triangle 26" descr="Decorative Triangle">
              <a:extLst>
                <a:ext uri="{FF2B5EF4-FFF2-40B4-BE49-F238E27FC236}">
                  <a16:creationId xmlns:a16="http://schemas.microsoft.com/office/drawing/2014/main" xmlns="" id="{AF43AC19-9857-4182-92FA-671EBE1517FF}"/>
                </a:ext>
              </a:extLst>
            </p:cNvPr>
            <p:cNvSpPr/>
            <p:nvPr/>
          </p:nvSpPr>
          <p:spPr>
            <a:xfrm rot="10800000">
              <a:off x="3222789" y="1421269"/>
              <a:ext cx="740512" cy="503107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Isosceles Triangle 27" descr="Decorative Triangle">
              <a:extLst>
                <a:ext uri="{FF2B5EF4-FFF2-40B4-BE49-F238E27FC236}">
                  <a16:creationId xmlns:a16="http://schemas.microsoft.com/office/drawing/2014/main" xmlns="" id="{1AEFFFFC-2F55-474E-BE2B-34F6565E0AFA}"/>
                </a:ext>
              </a:extLst>
            </p:cNvPr>
            <p:cNvSpPr/>
            <p:nvPr/>
          </p:nvSpPr>
          <p:spPr>
            <a:xfrm rot="10800000">
              <a:off x="2743307" y="2281324"/>
              <a:ext cx="1689239" cy="1147676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 descr="Decorative Triangle">
              <a:extLst>
                <a:ext uri="{FF2B5EF4-FFF2-40B4-BE49-F238E27FC236}">
                  <a16:creationId xmlns:a16="http://schemas.microsoft.com/office/drawing/2014/main" xmlns="" id="{5F00BDF3-3184-4AE2-B847-24595A3C55A5}"/>
                </a:ext>
              </a:extLst>
            </p:cNvPr>
            <p:cNvSpPr/>
            <p:nvPr/>
          </p:nvSpPr>
          <p:spPr>
            <a:xfrm>
              <a:off x="4167224" y="3644476"/>
              <a:ext cx="545742" cy="370779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xmlns="" id="{F3158FD9-70ED-4C10-B7CE-63D15C2FD3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721" y="1912611"/>
            <a:ext cx="5403982" cy="46096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524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6FA783B-2A96-465F-931A-E2DD81D28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Hrvatski jezik</a:t>
            </a:r>
            <a:endParaRPr lang="en-US" dirty="0"/>
          </a:p>
        </p:txBody>
      </p:sp>
      <p:pic>
        <p:nvPicPr>
          <p:cNvPr id="38" name="Picture Placeholder 37" descr="Old car, golden yellow, on road in front of brown trees">
            <a:extLst>
              <a:ext uri="{FF2B5EF4-FFF2-40B4-BE49-F238E27FC236}">
                <a16:creationId xmlns:a16="http://schemas.microsoft.com/office/drawing/2014/main" xmlns="" id="{9DB4AA5D-EC26-42FF-B721-D6B63F126D5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4095" y="108000"/>
            <a:ext cx="4348305" cy="608325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E9387D84-59D0-407F-B754-632FFF8DF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6431" y="236051"/>
            <a:ext cx="5682560" cy="5238222"/>
          </a:xfrm>
        </p:spPr>
        <p:txBody>
          <a:bodyPr/>
          <a:lstStyle/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hr-HR" sz="1900" dirty="0" smtClean="0"/>
              <a:t>Zadatak: </a:t>
            </a: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hr-HR" sz="1900" dirty="0" smtClean="0"/>
              <a:t>Nacrtaj što tebe najviše usrećuje. </a:t>
            </a:r>
            <a:r>
              <a:rPr lang="hr-HR" sz="1900" dirty="0" smtClean="0">
                <a:sym typeface="Wingdings" panose="05000000000000000000" pitchFamily="2" charset="2"/>
              </a:rPr>
              <a:t></a:t>
            </a: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hr-HR" sz="1900" dirty="0" smtClean="0">
                <a:sym typeface="Wingdings" panose="05000000000000000000" pitchFamily="2" charset="2"/>
              </a:rPr>
              <a:t>_______________________________________</a:t>
            </a: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hr-HR" sz="1900" dirty="0" smtClean="0">
                <a:sym typeface="Wingdings" panose="05000000000000000000" pitchFamily="2" charset="2"/>
              </a:rPr>
              <a:t>Prilagodba:</a:t>
            </a: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hr-HR" sz="1900" dirty="0" smtClean="0">
                <a:sym typeface="Wingdings" panose="05000000000000000000" pitchFamily="2" charset="2"/>
              </a:rPr>
              <a:t>Luka, poslušaj i pročitaj pjesmu.</a:t>
            </a: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hr-HR" sz="1900" dirty="0" smtClean="0">
                <a:sym typeface="Wingdings" panose="05000000000000000000" pitchFamily="2" charset="2"/>
              </a:rPr>
              <a:t>U bilježnicu zapiši:</a:t>
            </a: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hr-HR" sz="1900" dirty="0" smtClean="0"/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hr-HR" sz="1900" b="1" dirty="0"/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hr-HR" sz="1900" b="1" dirty="0" smtClean="0"/>
          </a:p>
          <a:p>
            <a:pPr marL="457200" indent="-457200">
              <a:lnSpc>
                <a:spcPts val="2200"/>
              </a:lnSpc>
              <a:spcBef>
                <a:spcPts val="0"/>
              </a:spcBef>
              <a:buAutoNum type="arabicPeriod"/>
            </a:pPr>
            <a:endParaRPr lang="hr-HR" sz="1900" b="1" dirty="0" smtClean="0"/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hr-HR" sz="1900" dirty="0" smtClean="0"/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hr-HR" sz="1900" dirty="0" smtClean="0"/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hr-HR" sz="1900" dirty="0"/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hr-HR" sz="1900" dirty="0" smtClean="0"/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hr-HR" sz="1900" dirty="0" smtClean="0"/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hr-HR" sz="1900" dirty="0"/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hr-HR" sz="1900" dirty="0" smtClean="0"/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hr-HR" sz="1800" dirty="0" smtClean="0"/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en-US" sz="1400" dirty="0" smtClean="0"/>
              <a:t>.</a:t>
            </a:r>
            <a:endParaRPr lang="en-US" sz="1400" dirty="0"/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en-US" sz="14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4815C37-BD9E-43A0-B8B0-69DFC288E7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2743307" y="1421269"/>
            <a:ext cx="1969659" cy="2593986"/>
            <a:chOff x="2743307" y="1421269"/>
            <a:chExt cx="1969659" cy="2593986"/>
          </a:xfrm>
        </p:grpSpPr>
        <p:sp>
          <p:nvSpPr>
            <p:cNvPr id="27" name="Isosceles Triangle 26" descr="Decorative Triangle">
              <a:extLst>
                <a:ext uri="{FF2B5EF4-FFF2-40B4-BE49-F238E27FC236}">
                  <a16:creationId xmlns:a16="http://schemas.microsoft.com/office/drawing/2014/main" xmlns="" id="{AF43AC19-9857-4182-92FA-671EBE1517FF}"/>
                </a:ext>
              </a:extLst>
            </p:cNvPr>
            <p:cNvSpPr/>
            <p:nvPr/>
          </p:nvSpPr>
          <p:spPr>
            <a:xfrm rot="10800000">
              <a:off x="3222789" y="1421269"/>
              <a:ext cx="740512" cy="503107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Isosceles Triangle 27" descr="Decorative Triangle">
              <a:extLst>
                <a:ext uri="{FF2B5EF4-FFF2-40B4-BE49-F238E27FC236}">
                  <a16:creationId xmlns:a16="http://schemas.microsoft.com/office/drawing/2014/main" xmlns="" id="{1AEFFFFC-2F55-474E-BE2B-34F6565E0AFA}"/>
                </a:ext>
              </a:extLst>
            </p:cNvPr>
            <p:cNvSpPr/>
            <p:nvPr/>
          </p:nvSpPr>
          <p:spPr>
            <a:xfrm rot="10800000">
              <a:off x="2743307" y="2281324"/>
              <a:ext cx="1689239" cy="1147676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 descr="Decorative Triangle">
              <a:extLst>
                <a:ext uri="{FF2B5EF4-FFF2-40B4-BE49-F238E27FC236}">
                  <a16:creationId xmlns:a16="http://schemas.microsoft.com/office/drawing/2014/main" xmlns="" id="{5F00BDF3-3184-4AE2-B847-24595A3C55A5}"/>
                </a:ext>
              </a:extLst>
            </p:cNvPr>
            <p:cNvSpPr/>
            <p:nvPr/>
          </p:nvSpPr>
          <p:spPr>
            <a:xfrm>
              <a:off x="4167224" y="3644476"/>
              <a:ext cx="545742" cy="370779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xmlns="" id="{F3158FD9-70ED-4C10-B7CE-63D15C2FD3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431" y="2068438"/>
            <a:ext cx="5184798" cy="35228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6376431" y="5713096"/>
            <a:ext cx="3841116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200"/>
              </a:lnSpc>
            </a:pPr>
            <a:r>
              <a:rPr lang="hr-HR" dirty="0"/>
              <a:t>Nacrtaj što tebe najviše usrećuje. </a:t>
            </a:r>
            <a:r>
              <a:rPr lang="hr-HR" dirty="0">
                <a:sym typeface="Wingdings" panose="05000000000000000000" pitchFamily="2" charset="2"/>
              </a:rPr>
              <a:t></a:t>
            </a:r>
          </a:p>
        </p:txBody>
      </p:sp>
    </p:spTree>
    <p:extLst>
      <p:ext uri="{BB962C8B-B14F-4D97-AF65-F5344CB8AC3E}">
        <p14:creationId xmlns:p14="http://schemas.microsoft.com/office/powerpoint/2010/main" val="180041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Placeholder 53" descr="Wall with pictures of groups of people hanging by clothespins">
            <a:extLst>
              <a:ext uri="{FF2B5EF4-FFF2-40B4-BE49-F238E27FC236}">
                <a16:creationId xmlns:a16="http://schemas.microsoft.com/office/drawing/2014/main" xmlns="" id="{9064EEF5-A83C-42AA-B83E-068631EAEED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6F78661-DF1F-42BC-B794-0FB9369D0D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928664" y="2925893"/>
            <a:ext cx="2793412" cy="2896935"/>
            <a:chOff x="1928664" y="2925893"/>
            <a:chExt cx="2793412" cy="2896935"/>
          </a:xfrm>
        </p:grpSpPr>
        <p:sp>
          <p:nvSpPr>
            <p:cNvPr id="20" name="Isosceles Triangle 19" descr="Decorative Triangle">
              <a:extLst>
                <a:ext uri="{FF2B5EF4-FFF2-40B4-BE49-F238E27FC236}">
                  <a16:creationId xmlns:a16="http://schemas.microsoft.com/office/drawing/2014/main" xmlns="" id="{4A51CE02-BC1D-466F-AB17-2352D0A84623}"/>
                </a:ext>
              </a:extLst>
            </p:cNvPr>
            <p:cNvSpPr/>
            <p:nvPr/>
          </p:nvSpPr>
          <p:spPr>
            <a:xfrm rot="10800000">
              <a:off x="1928664" y="2925893"/>
              <a:ext cx="740512" cy="503107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Isosceles Triangle 20" descr="Decorative Triangle">
              <a:extLst>
                <a:ext uri="{FF2B5EF4-FFF2-40B4-BE49-F238E27FC236}">
                  <a16:creationId xmlns:a16="http://schemas.microsoft.com/office/drawing/2014/main" xmlns="" id="{99859FBE-B857-43A4-9C87-4C0FFF478291}"/>
                </a:ext>
              </a:extLst>
            </p:cNvPr>
            <p:cNvSpPr/>
            <p:nvPr/>
          </p:nvSpPr>
          <p:spPr>
            <a:xfrm rot="10800000">
              <a:off x="2669176" y="3959382"/>
              <a:ext cx="1689239" cy="1147676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Isosceles Triangle 21" descr="Decorative Triangle">
              <a:extLst>
                <a:ext uri="{FF2B5EF4-FFF2-40B4-BE49-F238E27FC236}">
                  <a16:creationId xmlns:a16="http://schemas.microsoft.com/office/drawing/2014/main" xmlns="" id="{B8377587-77F4-4DA3-A169-B66000476E93}"/>
                </a:ext>
              </a:extLst>
            </p:cNvPr>
            <p:cNvSpPr/>
            <p:nvPr/>
          </p:nvSpPr>
          <p:spPr>
            <a:xfrm>
              <a:off x="4176334" y="5452049"/>
              <a:ext cx="545742" cy="370779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ED96D6C-B53E-4808-959A-0C6924ACFC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xmlns="" id="{46FA783B-2A96-465F-931A-E2DD81D28D08}"/>
              </a:ext>
            </a:extLst>
          </p:cNvPr>
          <p:cNvSpPr txBox="1">
            <a:spLocks/>
          </p:cNvSpPr>
          <p:nvPr/>
        </p:nvSpPr>
        <p:spPr>
          <a:xfrm rot="16200000">
            <a:off x="-2110578" y="2326579"/>
            <a:ext cx="6083250" cy="1646095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7800000" scaled="0"/>
          </a:gra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3200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 smtClean="0"/>
              <a:t>Hrvatski jezik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003074" y="5452049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solidFill>
                  <a:srgbClr val="0070C0"/>
                </a:solidFill>
                <a:hlinkClick r:id="rId3"/>
              </a:rPr>
              <a:t>Milioner – Prljavo kazalište</a:t>
            </a:r>
            <a:endParaRPr lang="hr-HR" sz="2400" b="1" dirty="0">
              <a:solidFill>
                <a:srgbClr val="0070C0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6193" y="1156927"/>
            <a:ext cx="7352797" cy="42347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705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xmlns="" id="{56D41433-D81C-4531-AD65-955CE8F85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085568" y="2326578"/>
            <a:ext cx="6083250" cy="1646095"/>
          </a:xfrm>
        </p:spPr>
        <p:txBody>
          <a:bodyPr/>
          <a:lstStyle/>
          <a:p>
            <a:r>
              <a:rPr lang="hr-HR" dirty="0" smtClean="0"/>
              <a:t>matematika</a:t>
            </a:r>
            <a:endParaRPr lang="en-US" dirty="0"/>
          </a:p>
        </p:txBody>
      </p:sp>
      <p:pic>
        <p:nvPicPr>
          <p:cNvPr id="19" name="Picture Placeholder 18" descr="Wooden floor next to pool with a sun hat on the ground">
            <a:extLst>
              <a:ext uri="{FF2B5EF4-FFF2-40B4-BE49-F238E27FC236}">
                <a16:creationId xmlns:a16="http://schemas.microsoft.com/office/drawing/2014/main" xmlns="" id="{11ADC349-48F5-4251-BADA-CED8FCC63B2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4095" y="108000"/>
            <a:ext cx="4348305" cy="6083250"/>
          </a:xfr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D95E077-BAED-4340-99BC-EBDA996214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383839" y="347101"/>
            <a:ext cx="2817279" cy="2246744"/>
            <a:chOff x="1383839" y="347101"/>
            <a:chExt cx="2817279" cy="2246744"/>
          </a:xfrm>
        </p:grpSpPr>
        <p:sp>
          <p:nvSpPr>
            <p:cNvPr id="20" name="Isosceles Triangle 19" descr="Decorative Triangle">
              <a:extLst>
                <a:ext uri="{FF2B5EF4-FFF2-40B4-BE49-F238E27FC236}">
                  <a16:creationId xmlns:a16="http://schemas.microsoft.com/office/drawing/2014/main" xmlns="" id="{C4199C86-E98D-403F-AA2A-5E95FCB7A3D4}"/>
                </a:ext>
              </a:extLst>
            </p:cNvPr>
            <p:cNvSpPr/>
            <p:nvPr/>
          </p:nvSpPr>
          <p:spPr>
            <a:xfrm>
              <a:off x="1383839" y="2090738"/>
              <a:ext cx="740512" cy="50310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Isosceles Triangle 20" descr="Decorative Triangle">
              <a:extLst>
                <a:ext uri="{FF2B5EF4-FFF2-40B4-BE49-F238E27FC236}">
                  <a16:creationId xmlns:a16="http://schemas.microsoft.com/office/drawing/2014/main" xmlns="" id="{2791A288-910F-4BC9-9E28-B7ABF8E7FEAD}"/>
                </a:ext>
              </a:extLst>
            </p:cNvPr>
            <p:cNvSpPr/>
            <p:nvPr/>
          </p:nvSpPr>
          <p:spPr>
            <a:xfrm>
              <a:off x="2087133" y="666750"/>
              <a:ext cx="1689239" cy="1147676"/>
            </a:xfrm>
            <a:prstGeom prst="triangl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Isosceles Triangle 21" descr="Decorative Triangle">
              <a:extLst>
                <a:ext uri="{FF2B5EF4-FFF2-40B4-BE49-F238E27FC236}">
                  <a16:creationId xmlns:a16="http://schemas.microsoft.com/office/drawing/2014/main" xmlns="" id="{7A300CC6-E6AB-4DF5-9AA3-E06DC4E5E576}"/>
                </a:ext>
              </a:extLst>
            </p:cNvPr>
            <p:cNvSpPr/>
            <p:nvPr/>
          </p:nvSpPr>
          <p:spPr>
            <a:xfrm rot="10800000">
              <a:off x="3655376" y="347101"/>
              <a:ext cx="545742" cy="370779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4E743ED-5FB0-4726-A038-24CB0E0806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808" y="904392"/>
            <a:ext cx="5738086" cy="4882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279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26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BADEDA"/>
      </a:accent1>
      <a:accent2>
        <a:srgbClr val="BC95C2"/>
      </a:accent2>
      <a:accent3>
        <a:srgbClr val="96AADC"/>
      </a:accent3>
      <a:accent4>
        <a:srgbClr val="FFAFAE"/>
      </a:accent4>
      <a:accent5>
        <a:srgbClr val="FFCDA3"/>
      </a:accent5>
      <a:accent6>
        <a:srgbClr val="BADEDA"/>
      </a:accent6>
      <a:hlink>
        <a:srgbClr val="BC95C2"/>
      </a:hlink>
      <a:folHlink>
        <a:srgbClr val="BC95C2"/>
      </a:folHlink>
    </a:clrScheme>
    <a:fontScheme name="Custom 144">
      <a:majorFont>
        <a:latin typeface="Tw Cen M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accent2"/>
            </a:gs>
            <a:gs pos="100000">
              <a:schemeClr val="accent4"/>
            </a:gs>
          </a:gsLst>
          <a:lin ang="5400000" scaled="1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11505402_Retro pitch deck_RVA_v4.potx" id="{294AB22C-9441-4D8F-AABC-2527C6B6A8B4}" vid="{4810A9CC-FF57-4AC3-B043-2584241051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142A37-1285-4A5B-8B9D-17C26992AFE3}">
  <ds:schemaRefs>
    <ds:schemaRef ds:uri="http://schemas.microsoft.com/office/2006/documentManagement/types"/>
    <ds:schemaRef ds:uri="16c05727-aa75-4e4a-9b5f-8a80a1165891"/>
    <ds:schemaRef ds:uri="http://www.w3.org/XML/1998/namespace"/>
    <ds:schemaRef ds:uri="71af3243-3dd4-4a8d-8c0d-dd76da1f02a5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3DD4BE2-E802-4EF4-9972-2C9DFDDDAF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ABB1F0-E933-4F45-BF26-7BCFFB21F3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 pitch deck</Template>
  <TotalTime>0</TotalTime>
  <Words>484</Words>
  <Application>Microsoft Office PowerPoint</Application>
  <PresentationFormat>Widescreen</PresentationFormat>
  <Paragraphs>134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Century Gothic</vt:lpstr>
      <vt:lpstr>Courier New</vt:lpstr>
      <vt:lpstr>Tahoma</vt:lpstr>
      <vt:lpstr>Times New Roman</vt:lpstr>
      <vt:lpstr>Tw Cen MT</vt:lpstr>
      <vt:lpstr>Wingdings</vt:lpstr>
      <vt:lpstr>Office Theme</vt:lpstr>
      <vt:lpstr>27.4.2020.</vt:lpstr>
      <vt:lpstr>Hrvatski jezik</vt:lpstr>
      <vt:lpstr>Hrvatski jezik</vt:lpstr>
      <vt:lpstr>Hrvatski jezik</vt:lpstr>
      <vt:lpstr>Hrvatski jezik</vt:lpstr>
      <vt:lpstr>Hrvatski jezik</vt:lpstr>
      <vt:lpstr>Hrvatski jezik</vt:lpstr>
      <vt:lpstr>PowerPoint Presentation</vt:lpstr>
      <vt:lpstr>matematika</vt:lpstr>
      <vt:lpstr>matematika</vt:lpstr>
      <vt:lpstr>matematika</vt:lpstr>
      <vt:lpstr>matematika</vt:lpstr>
      <vt:lpstr>Podsjetnik!</vt:lpstr>
      <vt:lpstr>Drugi podsjetnik!</vt:lpstr>
      <vt:lpstr>Pusa od učiteljice Dude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2020-04-26T17:52:44Z</dcterms:created>
  <dcterms:modified xsi:type="dcterms:W3CDTF">2020-04-26T21:09:09Z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