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1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679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8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57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17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5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19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2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70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70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4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8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33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00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49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EF17B-C5CA-499F-A081-3149F2213CC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F82095-6B51-45D2-9DC2-1BE5F7D2B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65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124784/imenice-glagoli-pridje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_nt2E44I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4" name="Group 11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6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540A84F-5C97-49EF-A545-13E2BF389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hr-HR"/>
              <a:t>23.4.2020.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DA67A7-D9DF-432C-901E-156DB27BA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hr-HR"/>
              <a:t>4.b</a:t>
            </a:r>
            <a:endParaRPr lang="hr-HR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0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EFDBB9-C006-4F05-A7E8-F87EF9E5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MATEMATIKA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8E63F0-24E7-4B26-9FDA-452E18C1E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1. Prisjetimo se što znamo o dijeljenju nule nekim brojem? </a:t>
            </a:r>
          </a:p>
          <a:p>
            <a:pPr marL="0" indent="0">
              <a:buNone/>
            </a:pPr>
            <a:r>
              <a:rPr lang="hr-HR" dirty="0"/>
              <a:t>0 : 9 = 0 jer je 0 × 9 = 0, ili pak 0 : 10 = 0 jer je 0 × 10 = 0 i tako dalje. </a:t>
            </a:r>
          </a:p>
          <a:p>
            <a:pPr marL="0" indent="0">
              <a:buNone/>
            </a:pPr>
            <a:r>
              <a:rPr lang="hr-HR" dirty="0"/>
              <a:t>Možemo zaključiti: </a:t>
            </a:r>
            <a:r>
              <a:rPr lang="hr-HR" b="1" dirty="0">
                <a:solidFill>
                  <a:srgbClr val="FF0000"/>
                </a:solidFill>
              </a:rPr>
              <a:t>Nula podijeljena nekim brojem je nula</a:t>
            </a:r>
            <a:r>
              <a:rPr lang="hr-HR" b="1" dirty="0"/>
              <a:t>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2. Za vježbu </a:t>
            </a:r>
            <a:r>
              <a:rPr lang="hr-HR" b="1" dirty="0"/>
              <a:t>riješi 1. zadatak u udžbeniku na stranici 71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3. Sada ćemo vidjeti što se događa kada se broj 0 nađe na mjestu desetice, odnosno jedinice. </a:t>
            </a:r>
            <a:r>
              <a:rPr lang="hr-HR" b="1" dirty="0"/>
              <a:t>Pažljivo promotri 2. i 3. zadatak u udžbeniku</a:t>
            </a:r>
            <a:r>
              <a:rPr lang="hr-HR" dirty="0"/>
              <a:t>. Već znaš da je bitno </a:t>
            </a:r>
            <a:r>
              <a:rPr lang="hr-HR" b="1" dirty="0"/>
              <a:t>pročitati tekst u plavom okviru! </a:t>
            </a:r>
          </a:p>
          <a:p>
            <a:pPr marL="0" indent="0">
              <a:buNone/>
            </a:pPr>
            <a:r>
              <a:rPr lang="hr-HR" dirty="0"/>
              <a:t>5.</a:t>
            </a:r>
            <a:r>
              <a:rPr lang="hr-HR" b="1" dirty="0"/>
              <a:t> </a:t>
            </a:r>
            <a:r>
              <a:rPr lang="hr-HR" dirty="0"/>
              <a:t>Sada kad znaš dijeliti nulu na kojemu se god mjestu nađe, pažljivo </a:t>
            </a:r>
            <a:r>
              <a:rPr lang="hr-HR" b="1" dirty="0"/>
              <a:t>riješi 5. i 6. zadatak</a:t>
            </a:r>
            <a:r>
              <a:rPr lang="hr-HR" dirty="0"/>
              <a:t>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81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AD3026-7F90-44D6-ADC7-E5AE4EB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MATEMATIKA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622165-EB08-4750-BC07-BF592B05D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Prepiši PLAN PLOČE u bilježnicu.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B61078D-58EB-4E64-AA4E-E078D8EB5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90" y="3098269"/>
            <a:ext cx="7458882" cy="223626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BC21351-E853-4BFD-984C-F93DB9CFE38A}"/>
              </a:ext>
            </a:extLst>
          </p:cNvPr>
          <p:cNvSpPr txBox="1"/>
          <p:nvPr/>
        </p:nvSpPr>
        <p:spPr>
          <a:xfrm>
            <a:off x="1083212" y="5205046"/>
            <a:ext cx="439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DOMAĆA ZADAĆA – RB, str. 67.</a:t>
            </a:r>
          </a:p>
        </p:txBody>
      </p:sp>
    </p:spTree>
    <p:extLst>
      <p:ext uri="{BB962C8B-B14F-4D97-AF65-F5344CB8AC3E}">
        <p14:creationId xmlns:p14="http://schemas.microsoft.com/office/powerpoint/2010/main" val="15418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0E7921-318D-4CBA-AEE8-341ABE1E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40A304-3BD5-452C-8E0E-7F6FFD88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VRSTE RIJEČI – ponavljanje gradiva</a:t>
            </a:r>
          </a:p>
          <a:p>
            <a:pPr marL="514350" indent="-514350">
              <a:buAutoNum type="arabicPeriod"/>
            </a:pPr>
            <a:r>
              <a:rPr lang="hr-HR" dirty="0"/>
              <a:t>Riješi kviz </a:t>
            </a:r>
            <a:r>
              <a:rPr lang="hr-HR" dirty="0">
                <a:hlinkClick r:id="rId2"/>
              </a:rPr>
              <a:t>VRSTE RIJEČI</a:t>
            </a:r>
            <a:r>
              <a:rPr lang="hr-HR" dirty="0"/>
              <a:t>. </a:t>
            </a:r>
          </a:p>
          <a:p>
            <a:pPr marL="514350" indent="-514350">
              <a:buAutoNum type="arabicPeriod"/>
            </a:pPr>
            <a:r>
              <a:rPr lang="hr-HR" dirty="0"/>
              <a:t>Pročitaj tekst O životu bijele rode, u radnoj bilježnici na str. 113 i riješi sve zadatke.</a:t>
            </a:r>
          </a:p>
        </p:txBody>
      </p:sp>
    </p:spTree>
    <p:extLst>
      <p:ext uri="{BB962C8B-B14F-4D97-AF65-F5344CB8AC3E}">
        <p14:creationId xmlns:p14="http://schemas.microsoft.com/office/powerpoint/2010/main" val="39978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41410-3FEC-46AC-B008-BD7633C9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LIKOVNA KULTURA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6C9F46-2244-4E5B-8932-D311FA3B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i="1" dirty="0"/>
              <a:t>TULIPAN U ORIGAMI TEHNICI</a:t>
            </a:r>
          </a:p>
          <a:p>
            <a:pPr marL="0" indent="0">
              <a:buNone/>
            </a:pPr>
            <a:r>
              <a:rPr lang="hr-HR" dirty="0"/>
              <a:t>Dragi učenici, pokušajte izraditi tulipan u origami tehnici.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Likovno sredstvo: </a:t>
            </a:r>
            <a:r>
              <a:rPr lang="hr-HR" dirty="0"/>
              <a:t>kolaž papir ili papir u boji iz časopisa, novina…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Ostali pribor: </a:t>
            </a:r>
            <a:r>
              <a:rPr lang="hr-HR" dirty="0"/>
              <a:t>škare, ljepilo, ravnalo ili trokut, olovka, karton ili </a:t>
            </a:r>
            <a:r>
              <a:rPr lang="hr-HR" dirty="0" err="1"/>
              <a:t>hamer</a:t>
            </a:r>
            <a:r>
              <a:rPr lang="hr-HR" dirty="0"/>
              <a:t> ili deblji papir veličine A4 (velika bilježnica)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85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01BD00-5D6C-4DB0-A097-4ECE5902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EFE6CF-169A-4BE8-9054-4DBB047D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0" y="2556932"/>
            <a:ext cx="10747513" cy="3684842"/>
          </a:xfrm>
        </p:spPr>
        <p:txBody>
          <a:bodyPr>
            <a:normAutofit fontScale="32500" lnSpcReduction="20000"/>
          </a:bodyPr>
          <a:lstStyle/>
          <a:p>
            <a:r>
              <a:rPr lang="hr-HR" sz="4500" dirty="0"/>
              <a:t>Slijedi upute i pokušaj izraditi tulipan u </a:t>
            </a:r>
            <a:r>
              <a:rPr lang="hr-HR" sz="4500" b="1" dirty="0"/>
              <a:t>origami tehnici</a:t>
            </a:r>
            <a:r>
              <a:rPr lang="hr-HR" sz="4500" dirty="0"/>
              <a:t>.</a:t>
            </a:r>
          </a:p>
          <a:p>
            <a:pPr marL="0" indent="0">
              <a:buNone/>
            </a:pPr>
            <a:endParaRPr lang="hr-HR" sz="4000" dirty="0"/>
          </a:p>
          <a:p>
            <a:pPr marL="0" lvl="0" indent="0">
              <a:buNone/>
            </a:pPr>
            <a:r>
              <a:rPr lang="hr-HR" sz="4900" dirty="0"/>
              <a:t>1. Pripremi potreban materijal.</a:t>
            </a:r>
          </a:p>
          <a:p>
            <a:pPr marL="0" lvl="0" indent="0">
              <a:buNone/>
            </a:pPr>
            <a:r>
              <a:rPr lang="hr-HR" sz="4900" dirty="0"/>
              <a:t>2. Odaberi kolaž ili papir u boji za latice (crveni, žuti, ljubičasti, ružičasti …).</a:t>
            </a:r>
          </a:p>
          <a:p>
            <a:pPr marL="0" lvl="0" indent="0">
              <a:buNone/>
            </a:pPr>
            <a:r>
              <a:rPr lang="hr-HR" sz="4900" dirty="0"/>
              <a:t>3. Iz odabranog  papira izreži kvadrat (na primjer veličine 10x10 cm).</a:t>
            </a:r>
          </a:p>
          <a:p>
            <a:pPr marL="0" lvl="0" indent="0">
              <a:buNone/>
            </a:pPr>
            <a:r>
              <a:rPr lang="hr-HR" sz="4900" dirty="0"/>
              <a:t>4. Odaberi papir koji ćeš trebati za stabljiku i list (zeleni…).</a:t>
            </a:r>
          </a:p>
          <a:p>
            <a:pPr marL="0" lvl="0" indent="0">
              <a:buNone/>
            </a:pPr>
            <a:r>
              <a:rPr lang="hr-HR" sz="4900" dirty="0"/>
              <a:t>5. Iz odabranog papira izreži kvadrat nešto veći od onoga za latice (na primjer  veličine 16x16 cm).</a:t>
            </a:r>
          </a:p>
          <a:p>
            <a:pPr marL="0" lvl="0" indent="0">
              <a:buNone/>
            </a:pPr>
            <a:r>
              <a:rPr lang="hr-HR" sz="4900" dirty="0"/>
              <a:t>6. Od manjeg kvadrata napravi latice presavijajući papir (slijedi donju uputu).</a:t>
            </a:r>
          </a:p>
          <a:p>
            <a:pPr marL="0" lvl="0" indent="0">
              <a:buNone/>
            </a:pPr>
            <a:r>
              <a:rPr lang="hr-HR" sz="4900" dirty="0"/>
              <a:t>7. Od većeg kvadrata presavijanjem oblikuj list i stabljiku.</a:t>
            </a:r>
          </a:p>
          <a:p>
            <a:pPr marL="0" lvl="0" indent="0">
              <a:buNone/>
            </a:pPr>
            <a:r>
              <a:rPr lang="hr-HR" sz="4900" dirty="0"/>
              <a:t>8. Zalijepi tulipan na podlogu </a:t>
            </a:r>
            <a:r>
              <a:rPr lang="hr-HR" sz="4900" b="1" dirty="0"/>
              <a:t>ili</a:t>
            </a:r>
            <a:r>
              <a:rPr lang="hr-HR" sz="4900" dirty="0"/>
              <a:t> stavi tulipan u vazu.</a:t>
            </a:r>
          </a:p>
          <a:p>
            <a:pPr marL="0" lvl="0" indent="0">
              <a:buNone/>
            </a:pPr>
            <a:r>
              <a:rPr lang="hr-HR" sz="4900" dirty="0"/>
              <a:t>Napravi nekoliko tulipana pa ćeš dobiti cvjetnjak.</a:t>
            </a:r>
          </a:p>
        </p:txBody>
      </p:sp>
    </p:spTree>
    <p:extLst>
      <p:ext uri="{BB962C8B-B14F-4D97-AF65-F5344CB8AC3E}">
        <p14:creationId xmlns:p14="http://schemas.microsoft.com/office/powerpoint/2010/main" val="26253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C2A2270-4F8F-4526-A926-D4D34FC787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474720" y="689317"/>
            <a:ext cx="5285935" cy="5528603"/>
          </a:xfrm>
          <a:prstGeom prst="rect">
            <a:avLst/>
          </a:prstGeom>
        </p:spPr>
      </p:pic>
      <p:grpSp>
        <p:nvGrpSpPr>
          <p:cNvPr id="21" name="Group 12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18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7A1E8-3614-44D3-A7AC-C5BEEA0B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SAT RAZREDNIKA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B6DD33-B04C-4ABE-A186-6D41EF99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Kako bolje pamtiti?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Pogledajte video do kraja i pokušajte primijeniti kod svog učenja. Sretno!</a:t>
            </a:r>
          </a:p>
        </p:txBody>
      </p:sp>
    </p:spTree>
    <p:extLst>
      <p:ext uri="{BB962C8B-B14F-4D97-AF65-F5344CB8AC3E}">
        <p14:creationId xmlns:p14="http://schemas.microsoft.com/office/powerpoint/2010/main" val="10910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2DD7F4-D7D8-48C0-9E8A-2D7251EA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7C41ED-72B4-4063-AB7F-A5224CFDD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864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389</Words>
  <Application>Microsoft Office PowerPoint</Application>
  <PresentationFormat>Široki zaslon</PresentationFormat>
  <Paragraphs>39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Organski</vt:lpstr>
      <vt:lpstr>23.4.2020.</vt:lpstr>
      <vt:lpstr>MATEMATIKA</vt:lpstr>
      <vt:lpstr>MATEMATIKA</vt:lpstr>
      <vt:lpstr>HRVATSKI JEZIK</vt:lpstr>
      <vt:lpstr>LIKOVNA KULTURA</vt:lpstr>
      <vt:lpstr>UPUTE:</vt:lpstr>
      <vt:lpstr>PowerPoint prezentacija</vt:lpstr>
      <vt:lpstr>SAT RAZREDNIKA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23.4.2020.</dc:title>
  <dc:creator>arados81@gmail.com</dc:creator>
  <cp:lastModifiedBy>arados81@gmail.com</cp:lastModifiedBy>
  <cp:revision>1</cp:revision>
  <dcterms:created xsi:type="dcterms:W3CDTF">2020-04-22T20:35:35Z</dcterms:created>
  <dcterms:modified xsi:type="dcterms:W3CDTF">2020-04-22T20:39:19Z</dcterms:modified>
</cp:coreProperties>
</file>