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steatlas.com/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557755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4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Ponedjeljak 20.4.2020.</a:t>
            </a:r>
          </a:p>
          <a:p>
            <a:pPr algn="ctr"/>
            <a:endParaRPr lang="hr-HR" altLang="ko-KR" sz="4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hr-HR" altLang="ko-KR" sz="44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hr-HR" altLang="ko-KR" sz="4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4.a</a:t>
            </a:r>
            <a:endParaRPr lang="en-US" altLang="ko-KR" sz="44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Hrvatski </a:t>
            </a:r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jezik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1947862"/>
            <a:ext cx="6562725" cy="2962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Hrvatski </a:t>
            </a:r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jezik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56792"/>
            <a:ext cx="7086600" cy="4162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170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Hrvatski </a:t>
            </a:r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jezik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64904"/>
            <a:ext cx="5972175" cy="242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36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Matematika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00808"/>
            <a:ext cx="6264696" cy="4138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953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Matematika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26876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Prisjetite se pravila za izračunavanje površina pravokutnika i kvadrata.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060848"/>
            <a:ext cx="5367686" cy="425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96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Matematika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16832"/>
            <a:ext cx="6334125" cy="3686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62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Priroda i društvo (dodatna nastava)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43050"/>
            <a:ext cx="7248525" cy="3771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hlinkClick r:id="rId4"/>
              </a:rPr>
              <a:t>Jela u zamljama svijeta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6526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155679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44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Pozdravlja vas i grli</a:t>
            </a:r>
          </a:p>
          <a:p>
            <a:pPr algn="ctr"/>
            <a:r>
              <a:rPr lang="hr-HR" altLang="ko-KR" sz="4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v</a:t>
            </a:r>
            <a:r>
              <a:rPr lang="hr-HR" altLang="ko-KR" sz="44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aša učiteljica </a:t>
            </a:r>
          </a:p>
          <a:p>
            <a:pPr algn="ctr"/>
            <a:r>
              <a:rPr lang="hr-HR" altLang="ko-KR" sz="44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Dubravka</a:t>
            </a:r>
            <a:endParaRPr lang="en-US" altLang="ko-KR" sz="4400" b="1" dirty="0" smtClean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Abstract-Floral-PPT-Design</dc:title>
  <dc:creator>ALLPPT.COM</dc:creator>
  <cp:lastModifiedBy>Dubravka Kosier Čakarun</cp:lastModifiedBy>
  <cp:revision>15</cp:revision>
  <dcterms:created xsi:type="dcterms:W3CDTF">2012-06-12T09:01:30Z</dcterms:created>
  <dcterms:modified xsi:type="dcterms:W3CDTF">2020-04-19T21:04:33Z</dcterms:modified>
</cp:coreProperties>
</file>