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048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89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860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392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4616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03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49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490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43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12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438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8FCB04-8D52-42C7-B9E6-E84A85ED105F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7650FD-4062-4881-8268-578456A44F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61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CthmJqXsuc&amp;fbclid=IwAR1aDcGxko0EdsYwaaJXjmZ_8kjYlyVEdAphr-Y8DrVATbK-caOJJxOP7g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searchlabs.com/view/130203?fbclid=IwAR2PLfAWV-K-kd-NOEOV0s76HbHc6DpeQEsoISxXdBAji2zwtj7VyQjq4e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igsawplanet.com/?rc=play&amp;pid=2aabe76424fd&amp;fbclid=IwAR0MscLk41N7xp4WxmjpFwTr9b_24B7cLXDuIUcxDhP3AN0jVF7uZ--xJJ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Ohk5PSJEd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9F0E42-E2AF-4744-8E61-6681BA405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10.4.2020.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E28506F-6D02-41C2-8E24-1A04D441E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i="1" dirty="0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201959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BCCEC37-EAB1-4110-BE75-78AD4ED66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3D0489-197C-4999-8F5A-1B956F799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Pročitaj izražajno pjesmu Vere </a:t>
            </a:r>
            <a:r>
              <a:rPr lang="hr-HR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Zemunić</a:t>
            </a:r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Uskrs u </a:t>
            </a:r>
            <a:r>
              <a:rPr lang="hr-HR" sz="17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čitanci</a:t>
            </a:r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 str.136.</a:t>
            </a:r>
          </a:p>
          <a:p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Usmeno odgovori na pitanja ispod pjesme.</a:t>
            </a:r>
          </a:p>
          <a:p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Pročitaj zanimljivosti o Uskrsu na str. 137.</a:t>
            </a:r>
          </a:p>
          <a:p>
            <a:pPr marL="0" indent="0">
              <a:buNone/>
            </a:pPr>
            <a:endParaRPr lang="hr-HR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DOMAĆA ZADAĆA:</a:t>
            </a:r>
          </a:p>
          <a:p>
            <a:pPr marL="0" indent="0">
              <a:buNone/>
            </a:pPr>
            <a:r>
              <a:rPr lang="hr-H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Snimi svoju čestitku za Uskrs i pošalji je u razrednu grupu</a:t>
            </a:r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hr-H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SAVJET: Okreni mobitel vodoravno dok se snimaš i pazi da se dobro čuješ. Čestitka može biti duhovita, ozbiljna, možeš otpjevati nešto… budite kreativni. </a:t>
            </a:r>
          </a:p>
        </p:txBody>
      </p:sp>
    </p:spTree>
    <p:extLst>
      <p:ext uri="{BB962C8B-B14F-4D97-AF65-F5344CB8AC3E}">
        <p14:creationId xmlns:p14="http://schemas.microsoft.com/office/powerpoint/2010/main" val="45912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09B1E33-8BF1-4FD0-9284-317820AA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7200" cap="all" spc="-100"/>
              <a:t>CRTANI FILM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D7E35E-6558-4CB9-9913-577C9ABBA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204" y="4718994"/>
            <a:ext cx="9673306" cy="9133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spc="80"/>
              <a:t>Zabavi se uz odličan crtani film Walta Disneya – </a:t>
            </a:r>
            <a:r>
              <a:rPr lang="en-US" sz="2000" spc="80">
                <a:hlinkClick r:id="rId3"/>
              </a:rPr>
              <a:t>Uskršnji zečevi</a:t>
            </a:r>
            <a:endParaRPr lang="en-US" sz="2000" spc="8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94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F5CE7DA-600F-426A-9DEA-EF2203D5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PRIRODA I DRUŠTVO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EB127F-D240-4445-A3FB-2595BBE7B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Danas samo zabava uz:</a:t>
            </a:r>
          </a:p>
          <a:p>
            <a:pPr marL="514350" indent="-514350">
              <a:buAutoNum type="arabicPeriod"/>
            </a:pPr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USKRŠNJU OSMOSMJERKU</a:t>
            </a:r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 – možeš je rješavati online</a:t>
            </a:r>
          </a:p>
          <a:p>
            <a:pPr marL="514350" indent="-514350">
              <a:buAutoNum type="arabicPeriod"/>
            </a:pPr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SLAGANJE PUZZLE</a:t>
            </a:r>
            <a:endParaRPr lang="hr-H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6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02662-1FA4-4C7A-B144-19699DF43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1DB2B0C-EE3F-4C29-8B81-6E667B743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7200" cap="all" spc="-100"/>
              <a:t>TJELESNI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6B07F52-D4DF-442D-8BD8-B18F3FA47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204" y="4718994"/>
            <a:ext cx="9673306" cy="9133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spc="80"/>
              <a:t>Vježbaj uz </a:t>
            </a:r>
            <a:r>
              <a:rPr lang="en-US" sz="2000" spc="80">
                <a:hlinkClick r:id="rId3"/>
              </a:rPr>
              <a:t>video</a:t>
            </a:r>
            <a:r>
              <a:rPr lang="en-US" sz="2000" spc="80"/>
              <a:t> koji je snimljen posebno za vas.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42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D43A81D-D6D1-4D6E-AC2F-9F993244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Preko praznika: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31EDE2-5049-40A7-B158-4800F782E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hr-HR" sz="1700">
                <a:solidFill>
                  <a:schemeClr val="tx1">
                    <a:lumMod val="75000"/>
                    <a:lumOff val="25000"/>
                  </a:schemeClr>
                </a:solidFill>
              </a:rPr>
              <a:t>POSPREMI SVOJU SOBU – detaljno. Baci stari iskorišteni papir, posloži odjeću u ormaru, počisti pod, obriši prašinu… Najbolje je da svoj prostor sam/sama uređuješ. Zapamti – ČISTOĆA JE POLA ZDRAVLJA.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hr-HR" sz="1700">
                <a:solidFill>
                  <a:schemeClr val="tx1">
                    <a:lumMod val="75000"/>
                    <a:lumOff val="25000"/>
                  </a:schemeClr>
                </a:solidFill>
              </a:rPr>
              <a:t>POMOZI RODITELJIMA U PRIPREMAMA ZA USKRS.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hr-HR" sz="1700">
                <a:solidFill>
                  <a:schemeClr val="tx1">
                    <a:lumMod val="75000"/>
                    <a:lumOff val="25000"/>
                  </a:schemeClr>
                </a:solidFill>
              </a:rPr>
              <a:t>ČITAJ KNJIGU SVAKU VEČER PRIJE SPAVANJA. I uživaj u tome…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hr-HR" sz="1700">
                <a:solidFill>
                  <a:schemeClr val="tx1">
                    <a:lumMod val="75000"/>
                    <a:lumOff val="25000"/>
                  </a:schemeClr>
                </a:solidFill>
              </a:rPr>
              <a:t>BUDI AKTIVAN/AKTIVNA. Brini o svom tijelu i uživaj na suncu.</a:t>
            </a:r>
          </a:p>
          <a:p>
            <a:pPr marL="514350" indent="-51435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hr-HR" sz="1700">
                <a:solidFill>
                  <a:schemeClr val="tx1">
                    <a:lumMod val="75000"/>
                    <a:lumOff val="25000"/>
                  </a:schemeClr>
                </a:solidFill>
              </a:rPr>
              <a:t>SNIMI VIDEO ZA ŠKOLSKI PROJEKT.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hr-HR" sz="1700">
                <a:solidFill>
                  <a:schemeClr val="tx1">
                    <a:lumMod val="75000"/>
                    <a:lumOff val="25000"/>
                  </a:schemeClr>
                </a:solidFill>
              </a:rPr>
              <a:t>#ostanidoma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hr-HR" sz="1700">
                <a:solidFill>
                  <a:schemeClr val="tx1">
                    <a:lumMod val="75000"/>
                    <a:lumOff val="25000"/>
                  </a:schemeClr>
                </a:solidFill>
              </a:rPr>
              <a:t>BUDITE SRETNI! </a:t>
            </a:r>
          </a:p>
        </p:txBody>
      </p:sp>
    </p:spTree>
    <p:extLst>
      <p:ext uri="{BB962C8B-B14F-4D97-AF65-F5344CB8AC3E}">
        <p14:creationId xmlns:p14="http://schemas.microsoft.com/office/powerpoint/2010/main" val="378667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93B423E-2F20-4A79-8486-57C8A98C4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Dragi učenici…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A8E726-651D-415C-9191-FCA221B31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Svima vam želim miran i blagoslovljen Uskrs i lijepe proljetne praznike. S nastavom krećemo 20.4.2020.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Vaša učiteljica Antonija</a:t>
            </a:r>
          </a:p>
        </p:txBody>
      </p:sp>
    </p:spTree>
    <p:extLst>
      <p:ext uri="{BB962C8B-B14F-4D97-AF65-F5344CB8AC3E}">
        <p14:creationId xmlns:p14="http://schemas.microsoft.com/office/powerpoint/2010/main" val="3009325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230</Words>
  <Application>Microsoft Office PowerPoint</Application>
  <PresentationFormat>Široki zaslon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Garamond</vt:lpstr>
      <vt:lpstr>Sapun</vt:lpstr>
      <vt:lpstr>10.4.2020.</vt:lpstr>
      <vt:lpstr>HRVATSKI JEZIK</vt:lpstr>
      <vt:lpstr>CRTANI FILM</vt:lpstr>
      <vt:lpstr>PRIRODA I DRUŠTVO</vt:lpstr>
      <vt:lpstr>TJELESNI</vt:lpstr>
      <vt:lpstr>Preko praznika:</vt:lpstr>
      <vt:lpstr>Dragi učenici…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10.4.2020.</dc:title>
  <dc:creator>arados81@gmail.com</dc:creator>
  <cp:lastModifiedBy>arados81@gmail.com</cp:lastModifiedBy>
  <cp:revision>2</cp:revision>
  <dcterms:created xsi:type="dcterms:W3CDTF">2020-04-09T19:07:28Z</dcterms:created>
  <dcterms:modified xsi:type="dcterms:W3CDTF">2020-04-09T19:14:35Z</dcterms:modified>
</cp:coreProperties>
</file>