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ordwall.net/hr/resource/1156537/likovna-kultura/likovna-kultura-kviz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ordwall.net/hr/resource/1156537/likovna-kultura/likovna-kultura-kviz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3FE3EB-FD8C-4FA4-B090-ABA99EE2956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C72A39F-4507-434C-B28D-2171C0683DCA}">
      <dgm:prSet/>
      <dgm:spPr/>
      <dgm:t>
        <a:bodyPr/>
        <a:lstStyle/>
        <a:p>
          <a:r>
            <a:rPr lang="hr-HR"/>
            <a:t>Odigraj </a:t>
          </a:r>
          <a:r>
            <a:rPr lang="hr-HR">
              <a:hlinkClick xmlns:r="http://schemas.openxmlformats.org/officeDocument/2006/relationships" r:id="rId1"/>
            </a:rPr>
            <a:t>kviz</a:t>
          </a:r>
          <a:r>
            <a:rPr lang="hr-HR"/>
            <a:t> i prisjeti se pojmova iz likovne kulture. </a:t>
          </a:r>
          <a:endParaRPr lang="en-US"/>
        </a:p>
      </dgm:t>
    </dgm:pt>
    <dgm:pt modelId="{13B0788E-02E6-4EE1-B649-4A2BE9461F86}" type="parTrans" cxnId="{6AA4076A-C348-4501-ADD7-2B30BAF0B76D}">
      <dgm:prSet/>
      <dgm:spPr/>
      <dgm:t>
        <a:bodyPr/>
        <a:lstStyle/>
        <a:p>
          <a:endParaRPr lang="en-US"/>
        </a:p>
      </dgm:t>
    </dgm:pt>
    <dgm:pt modelId="{B0F66713-1ABE-4DDB-A07D-A0C0AE6E3864}" type="sibTrans" cxnId="{6AA4076A-C348-4501-ADD7-2B30BAF0B76D}">
      <dgm:prSet/>
      <dgm:spPr/>
      <dgm:t>
        <a:bodyPr/>
        <a:lstStyle/>
        <a:p>
          <a:endParaRPr lang="en-US"/>
        </a:p>
      </dgm:t>
    </dgm:pt>
    <dgm:pt modelId="{3CB9809B-E52F-4085-8CBC-23BA01BB9B62}">
      <dgm:prSet/>
      <dgm:spPr/>
      <dgm:t>
        <a:bodyPr/>
        <a:lstStyle/>
        <a:p>
          <a:r>
            <a:rPr lang="hr-HR"/>
            <a:t>Izaberi neki događaj ili lik iz romana Ključić oko vrata i ilustriraj ga u tehnici po želji.</a:t>
          </a:r>
          <a:endParaRPr lang="en-US"/>
        </a:p>
      </dgm:t>
    </dgm:pt>
    <dgm:pt modelId="{B13F6FE3-2990-4862-8A02-D0A197C2AB15}" type="parTrans" cxnId="{C8E7E37E-BD1C-4B84-8DC5-7CD1FD9B5EF8}">
      <dgm:prSet/>
      <dgm:spPr/>
      <dgm:t>
        <a:bodyPr/>
        <a:lstStyle/>
        <a:p>
          <a:endParaRPr lang="en-US"/>
        </a:p>
      </dgm:t>
    </dgm:pt>
    <dgm:pt modelId="{AAA2D08E-8F90-412C-A8A1-C1BF5F02337A}" type="sibTrans" cxnId="{C8E7E37E-BD1C-4B84-8DC5-7CD1FD9B5EF8}">
      <dgm:prSet/>
      <dgm:spPr/>
      <dgm:t>
        <a:bodyPr/>
        <a:lstStyle/>
        <a:p>
          <a:endParaRPr lang="en-US"/>
        </a:p>
      </dgm:t>
    </dgm:pt>
    <dgm:pt modelId="{048D8A24-2691-410D-8BC7-D70E5878C2D2}" type="pres">
      <dgm:prSet presAssocID="{E03FE3EB-FD8C-4FA4-B090-ABA99EE2956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97A5009-BC68-4B2C-91C9-43B7C342DF71}" type="pres">
      <dgm:prSet presAssocID="{9C72A39F-4507-434C-B28D-2171C0683DCA}" presName="hierRoot1" presStyleCnt="0"/>
      <dgm:spPr/>
    </dgm:pt>
    <dgm:pt modelId="{6A231F87-7D55-4E3F-AFEC-4CE6C56DFF8B}" type="pres">
      <dgm:prSet presAssocID="{9C72A39F-4507-434C-B28D-2171C0683DCA}" presName="composite" presStyleCnt="0"/>
      <dgm:spPr/>
    </dgm:pt>
    <dgm:pt modelId="{95D9C9BD-F4FA-4D38-82E4-5640FA44E1C8}" type="pres">
      <dgm:prSet presAssocID="{9C72A39F-4507-434C-B28D-2171C0683DCA}" presName="background" presStyleLbl="node0" presStyleIdx="0" presStyleCnt="2"/>
      <dgm:spPr/>
    </dgm:pt>
    <dgm:pt modelId="{8E9A4E13-9E3F-4D23-9CAE-8CF0360B9E26}" type="pres">
      <dgm:prSet presAssocID="{9C72A39F-4507-434C-B28D-2171C0683DCA}" presName="text" presStyleLbl="fgAcc0" presStyleIdx="0" presStyleCnt="2">
        <dgm:presLayoutVars>
          <dgm:chPref val="3"/>
        </dgm:presLayoutVars>
      </dgm:prSet>
      <dgm:spPr/>
    </dgm:pt>
    <dgm:pt modelId="{A406764B-8A62-4819-8A8B-7AC030483015}" type="pres">
      <dgm:prSet presAssocID="{9C72A39F-4507-434C-B28D-2171C0683DCA}" presName="hierChild2" presStyleCnt="0"/>
      <dgm:spPr/>
    </dgm:pt>
    <dgm:pt modelId="{31DE5626-4BF5-4473-AE78-EB1FCE75244D}" type="pres">
      <dgm:prSet presAssocID="{3CB9809B-E52F-4085-8CBC-23BA01BB9B62}" presName="hierRoot1" presStyleCnt="0"/>
      <dgm:spPr/>
    </dgm:pt>
    <dgm:pt modelId="{1260A8B2-39AE-4393-877E-5AF5EEE8BACA}" type="pres">
      <dgm:prSet presAssocID="{3CB9809B-E52F-4085-8CBC-23BA01BB9B62}" presName="composite" presStyleCnt="0"/>
      <dgm:spPr/>
    </dgm:pt>
    <dgm:pt modelId="{10C30163-5333-4698-92CE-A88354156999}" type="pres">
      <dgm:prSet presAssocID="{3CB9809B-E52F-4085-8CBC-23BA01BB9B62}" presName="background" presStyleLbl="node0" presStyleIdx="1" presStyleCnt="2"/>
      <dgm:spPr/>
    </dgm:pt>
    <dgm:pt modelId="{227AA605-D073-4459-AF28-54B38337701C}" type="pres">
      <dgm:prSet presAssocID="{3CB9809B-E52F-4085-8CBC-23BA01BB9B62}" presName="text" presStyleLbl="fgAcc0" presStyleIdx="1" presStyleCnt="2">
        <dgm:presLayoutVars>
          <dgm:chPref val="3"/>
        </dgm:presLayoutVars>
      </dgm:prSet>
      <dgm:spPr/>
    </dgm:pt>
    <dgm:pt modelId="{4C59C96A-F47F-4B9F-8FFD-D81FFE32F169}" type="pres">
      <dgm:prSet presAssocID="{3CB9809B-E52F-4085-8CBC-23BA01BB9B62}" presName="hierChild2" presStyleCnt="0"/>
      <dgm:spPr/>
    </dgm:pt>
  </dgm:ptLst>
  <dgm:cxnLst>
    <dgm:cxn modelId="{6AA4076A-C348-4501-ADD7-2B30BAF0B76D}" srcId="{E03FE3EB-FD8C-4FA4-B090-ABA99EE29567}" destId="{9C72A39F-4507-434C-B28D-2171C0683DCA}" srcOrd="0" destOrd="0" parTransId="{13B0788E-02E6-4EE1-B649-4A2BE9461F86}" sibTransId="{B0F66713-1ABE-4DDB-A07D-A0C0AE6E3864}"/>
    <dgm:cxn modelId="{13126954-C3E7-4EA5-95DD-4890385428A3}" type="presOf" srcId="{E03FE3EB-FD8C-4FA4-B090-ABA99EE29567}" destId="{048D8A24-2691-410D-8BC7-D70E5878C2D2}" srcOrd="0" destOrd="0" presId="urn:microsoft.com/office/officeart/2005/8/layout/hierarchy1"/>
    <dgm:cxn modelId="{C8E7E37E-BD1C-4B84-8DC5-7CD1FD9B5EF8}" srcId="{E03FE3EB-FD8C-4FA4-B090-ABA99EE29567}" destId="{3CB9809B-E52F-4085-8CBC-23BA01BB9B62}" srcOrd="1" destOrd="0" parTransId="{B13F6FE3-2990-4862-8A02-D0A197C2AB15}" sibTransId="{AAA2D08E-8F90-412C-A8A1-C1BF5F02337A}"/>
    <dgm:cxn modelId="{43F2A199-F6E3-45B3-82DA-799237E1993A}" type="presOf" srcId="{3CB9809B-E52F-4085-8CBC-23BA01BB9B62}" destId="{227AA605-D073-4459-AF28-54B38337701C}" srcOrd="0" destOrd="0" presId="urn:microsoft.com/office/officeart/2005/8/layout/hierarchy1"/>
    <dgm:cxn modelId="{5AD389A7-11B2-40FA-B647-9A9456C3ACED}" type="presOf" srcId="{9C72A39F-4507-434C-B28D-2171C0683DCA}" destId="{8E9A4E13-9E3F-4D23-9CAE-8CF0360B9E26}" srcOrd="0" destOrd="0" presId="urn:microsoft.com/office/officeart/2005/8/layout/hierarchy1"/>
    <dgm:cxn modelId="{C4325EBD-0037-4331-8DA2-27954F286B69}" type="presParOf" srcId="{048D8A24-2691-410D-8BC7-D70E5878C2D2}" destId="{B97A5009-BC68-4B2C-91C9-43B7C342DF71}" srcOrd="0" destOrd="0" presId="urn:microsoft.com/office/officeart/2005/8/layout/hierarchy1"/>
    <dgm:cxn modelId="{A2C4BC69-3FA5-450C-AB10-A54B11715E57}" type="presParOf" srcId="{B97A5009-BC68-4B2C-91C9-43B7C342DF71}" destId="{6A231F87-7D55-4E3F-AFEC-4CE6C56DFF8B}" srcOrd="0" destOrd="0" presId="urn:microsoft.com/office/officeart/2005/8/layout/hierarchy1"/>
    <dgm:cxn modelId="{6118861D-EB20-4D64-8013-D98C98921E71}" type="presParOf" srcId="{6A231F87-7D55-4E3F-AFEC-4CE6C56DFF8B}" destId="{95D9C9BD-F4FA-4D38-82E4-5640FA44E1C8}" srcOrd="0" destOrd="0" presId="urn:microsoft.com/office/officeart/2005/8/layout/hierarchy1"/>
    <dgm:cxn modelId="{3C78281C-292D-4BCA-93F7-317291D3539E}" type="presParOf" srcId="{6A231F87-7D55-4E3F-AFEC-4CE6C56DFF8B}" destId="{8E9A4E13-9E3F-4D23-9CAE-8CF0360B9E26}" srcOrd="1" destOrd="0" presId="urn:microsoft.com/office/officeart/2005/8/layout/hierarchy1"/>
    <dgm:cxn modelId="{E5F29D8B-224F-467C-B499-925FF3AF6CC3}" type="presParOf" srcId="{B97A5009-BC68-4B2C-91C9-43B7C342DF71}" destId="{A406764B-8A62-4819-8A8B-7AC030483015}" srcOrd="1" destOrd="0" presId="urn:microsoft.com/office/officeart/2005/8/layout/hierarchy1"/>
    <dgm:cxn modelId="{5194F652-6F55-43B8-9A93-EB6C524FD110}" type="presParOf" srcId="{048D8A24-2691-410D-8BC7-D70E5878C2D2}" destId="{31DE5626-4BF5-4473-AE78-EB1FCE75244D}" srcOrd="1" destOrd="0" presId="urn:microsoft.com/office/officeart/2005/8/layout/hierarchy1"/>
    <dgm:cxn modelId="{034E8115-DF8E-4539-B21F-5E12F4FA7942}" type="presParOf" srcId="{31DE5626-4BF5-4473-AE78-EB1FCE75244D}" destId="{1260A8B2-39AE-4393-877E-5AF5EEE8BACA}" srcOrd="0" destOrd="0" presId="urn:microsoft.com/office/officeart/2005/8/layout/hierarchy1"/>
    <dgm:cxn modelId="{6B1FFAAD-4E77-4095-91C1-165AAD29DE4B}" type="presParOf" srcId="{1260A8B2-39AE-4393-877E-5AF5EEE8BACA}" destId="{10C30163-5333-4698-92CE-A88354156999}" srcOrd="0" destOrd="0" presId="urn:microsoft.com/office/officeart/2005/8/layout/hierarchy1"/>
    <dgm:cxn modelId="{621898C7-EF25-4315-BA50-A375A8F1E65F}" type="presParOf" srcId="{1260A8B2-39AE-4393-877E-5AF5EEE8BACA}" destId="{227AA605-D073-4459-AF28-54B38337701C}" srcOrd="1" destOrd="0" presId="urn:microsoft.com/office/officeart/2005/8/layout/hierarchy1"/>
    <dgm:cxn modelId="{79D290CE-5C82-4AF8-B7EC-AF7282E59D60}" type="presParOf" srcId="{31DE5626-4BF5-4473-AE78-EB1FCE75244D}" destId="{4C59C96A-F47F-4B9F-8FFD-D81FFE32F16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9C9BD-F4FA-4D38-82E4-5640FA44E1C8}">
      <dsp:nvSpPr>
        <dsp:cNvPr id="0" name=""/>
        <dsp:cNvSpPr/>
      </dsp:nvSpPr>
      <dsp:spPr>
        <a:xfrm>
          <a:off x="1186" y="469226"/>
          <a:ext cx="4164809" cy="2644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9A4E13-9E3F-4D23-9CAE-8CF0360B9E26}">
      <dsp:nvSpPr>
        <dsp:cNvPr id="0" name=""/>
        <dsp:cNvSpPr/>
      </dsp:nvSpPr>
      <dsp:spPr>
        <a:xfrm>
          <a:off x="463943" y="908844"/>
          <a:ext cx="4164809" cy="2644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500" kern="1200"/>
            <a:t>Odigraj </a:t>
          </a:r>
          <a:r>
            <a:rPr lang="hr-HR" sz="3500" kern="1200">
              <a:hlinkClick xmlns:r="http://schemas.openxmlformats.org/officeDocument/2006/relationships" r:id="rId1"/>
            </a:rPr>
            <a:t>kviz</a:t>
          </a:r>
          <a:r>
            <a:rPr lang="hr-HR" sz="3500" kern="1200"/>
            <a:t> i prisjeti se pojmova iz likovne kulture. </a:t>
          </a:r>
          <a:endParaRPr lang="en-US" sz="3500" kern="1200"/>
        </a:p>
      </dsp:txBody>
      <dsp:txXfrm>
        <a:off x="541402" y="986303"/>
        <a:ext cx="4009891" cy="2489736"/>
      </dsp:txXfrm>
    </dsp:sp>
    <dsp:sp modelId="{10C30163-5333-4698-92CE-A88354156999}">
      <dsp:nvSpPr>
        <dsp:cNvPr id="0" name=""/>
        <dsp:cNvSpPr/>
      </dsp:nvSpPr>
      <dsp:spPr>
        <a:xfrm>
          <a:off x="5091509" y="469226"/>
          <a:ext cx="4164809" cy="2644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7AA605-D073-4459-AF28-54B38337701C}">
      <dsp:nvSpPr>
        <dsp:cNvPr id="0" name=""/>
        <dsp:cNvSpPr/>
      </dsp:nvSpPr>
      <dsp:spPr>
        <a:xfrm>
          <a:off x="5554265" y="908844"/>
          <a:ext cx="4164809" cy="2644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500" kern="1200"/>
            <a:t>Izaberi neki događaj ili lik iz romana Ključić oko vrata i ilustriraj ga u tehnici po želji.</a:t>
          </a:r>
          <a:endParaRPr lang="en-US" sz="3500" kern="1200"/>
        </a:p>
      </dsp:txBody>
      <dsp:txXfrm>
        <a:off x="5631724" y="986303"/>
        <a:ext cx="4009891" cy="2489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72617C0-8A9A-4102-9167-C9F5EBBA4F79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5BE0-8E60-4C38-91D7-D055099B00CF}" type="slidenum">
              <a:rPr lang="hr-HR" smtClean="0"/>
              <a:t>‹#›</a:t>
            </a:fld>
            <a:endParaRPr lang="hr-HR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969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7C0-8A9A-4102-9167-C9F5EBBA4F79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5BE0-8E60-4C38-91D7-D055099B00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393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7C0-8A9A-4102-9167-C9F5EBBA4F79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5BE0-8E60-4C38-91D7-D055099B00CF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61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7C0-8A9A-4102-9167-C9F5EBBA4F79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5BE0-8E60-4C38-91D7-D055099B00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238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7C0-8A9A-4102-9167-C9F5EBBA4F79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5BE0-8E60-4C38-91D7-D055099B00CF}" type="slidenum">
              <a:rPr lang="hr-HR" smtClean="0"/>
              <a:t>‹#›</a:t>
            </a:fld>
            <a:endParaRPr lang="hr-HR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17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7C0-8A9A-4102-9167-C9F5EBBA4F79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5BE0-8E60-4C38-91D7-D055099B00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17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7C0-8A9A-4102-9167-C9F5EBBA4F79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5BE0-8E60-4C38-91D7-D055099B00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680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7C0-8A9A-4102-9167-C9F5EBBA4F79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5BE0-8E60-4C38-91D7-D055099B00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0658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7C0-8A9A-4102-9167-C9F5EBBA4F79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5BE0-8E60-4C38-91D7-D055099B00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385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7C0-8A9A-4102-9167-C9F5EBBA4F79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5BE0-8E60-4C38-91D7-D055099B00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772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7C0-8A9A-4102-9167-C9F5EBBA4F79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5BE0-8E60-4C38-91D7-D055099B00CF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37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72617C0-8A9A-4102-9167-C9F5EBBA4F79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BA15BE0-8E60-4C38-91D7-D055099B00CF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850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r/resource/1075642/lektira-klju%C4%8Di%C4%87-oko-vrat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DB3E33-70E2-4972-9738-AE43CE932A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9.4.2020.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584C399-B3A9-405C-8831-E5B47D4AD9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4. b</a:t>
            </a:r>
          </a:p>
        </p:txBody>
      </p:sp>
    </p:spTree>
    <p:extLst>
      <p:ext uri="{BB962C8B-B14F-4D97-AF65-F5344CB8AC3E}">
        <p14:creationId xmlns:p14="http://schemas.microsoft.com/office/powerpoint/2010/main" val="4165513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019BD04-BE43-4BAF-8099-0B54FD2EE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hr-HR"/>
              <a:t>HRVATSKI JEZIK - LEKTIRA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B6C7986-EE47-4235-AD1D-26EF0E84D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hr-HR" dirty="0"/>
              <a:t>Odigraj kviz </a:t>
            </a:r>
            <a:r>
              <a:rPr lang="hr-HR" dirty="0">
                <a:hlinkClick r:id="rId2"/>
              </a:rPr>
              <a:t>KLJUČIĆ OKO VRATA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U bilježnicu napiši sljedeće:</a:t>
            </a:r>
          </a:p>
          <a:p>
            <a:pPr marL="514350" indent="-514350">
              <a:buAutoNum type="arabicPeriod"/>
            </a:pPr>
            <a:r>
              <a:rPr lang="hr-HR" dirty="0"/>
              <a:t>NASLOV DJELA:</a:t>
            </a:r>
          </a:p>
          <a:p>
            <a:pPr marL="514350" indent="-514350">
              <a:buAutoNum type="arabicPeriod"/>
            </a:pPr>
            <a:r>
              <a:rPr lang="hr-HR" dirty="0"/>
              <a:t>IME PISCA:</a:t>
            </a:r>
          </a:p>
          <a:p>
            <a:pPr marL="514350" indent="-514350">
              <a:buAutoNum type="arabicPeriod"/>
            </a:pPr>
            <a:r>
              <a:rPr lang="hr-HR" dirty="0"/>
              <a:t>TEMA:</a:t>
            </a:r>
          </a:p>
          <a:p>
            <a:pPr marL="514350" indent="-514350">
              <a:buAutoNum type="arabicPeriod"/>
            </a:pPr>
            <a:r>
              <a:rPr lang="hr-HR" dirty="0"/>
              <a:t>GLAVNI LIK:</a:t>
            </a:r>
          </a:p>
          <a:p>
            <a:pPr marL="514350" indent="-514350">
              <a:buAutoNum type="arabicPeriod"/>
            </a:pPr>
            <a:r>
              <a:rPr lang="hr-HR" dirty="0"/>
              <a:t>SPOREDNI LIKOVI:</a:t>
            </a:r>
          </a:p>
          <a:p>
            <a:pPr marL="514350" indent="-514350">
              <a:buAutoNum type="arabicPeriod"/>
            </a:pPr>
            <a:r>
              <a:rPr lang="hr-HR" dirty="0"/>
              <a:t>MJESTA RADNJE:</a:t>
            </a:r>
          </a:p>
          <a:p>
            <a:pPr marL="514350" indent="-514350">
              <a:buAutoNum type="arabicPeriod"/>
            </a:pPr>
            <a:r>
              <a:rPr lang="hr-HR" dirty="0"/>
              <a:t>VRIJEME RADNJE:</a:t>
            </a:r>
          </a:p>
          <a:p>
            <a:pPr marL="514350" indent="-514350">
              <a:buAutoNum type="arabicPeriod"/>
            </a:pPr>
            <a:r>
              <a:rPr lang="hr-HR" dirty="0"/>
              <a:t>SAŽETAK: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173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F527CD2-CC42-4010-8C9B-382494486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hr-HR"/>
              <a:t>DOMAĆA ZADAĆA – SAT RAZREDNIKA</a:t>
            </a:r>
            <a:br>
              <a:rPr lang="hr-HR"/>
            </a:br>
            <a:endParaRPr lang="hr-HR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CDDFC8D-303E-4248-9436-3E389647C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hr-HR"/>
          </a:p>
          <a:p>
            <a:pPr marL="0" indent="0">
              <a:buNone/>
            </a:pPr>
            <a:endParaRPr lang="hr-HR"/>
          </a:p>
          <a:p>
            <a:pPr marL="0" indent="0">
              <a:buNone/>
            </a:pPr>
            <a:r>
              <a:rPr lang="hr-HR"/>
              <a:t>Izaberi jednu od ove dvije teme i napiši sastavak:</a:t>
            </a:r>
          </a:p>
          <a:p>
            <a:pPr marL="514350" indent="-514350">
              <a:buAutoNum type="arabicPeriod"/>
            </a:pPr>
            <a:r>
              <a:rPr lang="hr-HR"/>
              <a:t>Hura, sam u kući! </a:t>
            </a:r>
          </a:p>
          <a:p>
            <a:pPr marL="514350" indent="-514350">
              <a:buAutoNum type="arabicPeriod"/>
            </a:pPr>
            <a:r>
              <a:rPr lang="hr-HR"/>
              <a:t>Sam u kući? Nikako!</a:t>
            </a:r>
          </a:p>
          <a:p>
            <a:pPr marL="0" indent="0">
              <a:buNone/>
            </a:pPr>
            <a:r>
              <a:rPr lang="hr-HR"/>
              <a:t>Sastavak može biti po zamišljenom (izmišljenom) događaju ili po stvarnom događaju. Razmisli o opasnostima u kući.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3243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291286-A034-4E9A-86A6-8A046E4D0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hr-HR"/>
              <a:t>LIKOVNA KULTURA</a:t>
            </a:r>
            <a:endParaRPr lang="hr-HR" dirty="0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0A5B3605-4B67-4473-BA1C-C31C31A338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493769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4305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23707A3-D8CA-4076-8D0C-091267803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hr-HR" dirty="0"/>
              <a:t>MATEMATIKA - PONAVLJANJE</a:t>
            </a:r>
            <a:endParaRPr lang="hr-HR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4FF86F7-1C52-40BD-8910-F5F078200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hr-HR" dirty="0"/>
              <a:t>Otvori dokument MATEMATIKA u privitku ispod tablice. </a:t>
            </a:r>
          </a:p>
          <a:p>
            <a:r>
              <a:rPr lang="hr-HR" dirty="0"/>
              <a:t>Riješi zadatke u bilježnicu.</a:t>
            </a:r>
          </a:p>
          <a:p>
            <a:pPr marL="0" lv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5198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Široki zaslon</PresentationFormat>
  <Paragraphs>27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9.4.2020.</vt:lpstr>
      <vt:lpstr>HRVATSKI JEZIK - LEKTIRA</vt:lpstr>
      <vt:lpstr>DOMAĆA ZADAĆA – SAT RAZREDNIKA </vt:lpstr>
      <vt:lpstr>LIKOVNA KULTURA</vt:lpstr>
      <vt:lpstr>MATEMATIKA - PONAVLJANJE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9.4.2020.</dc:title>
  <dc:creator>arados81@gmail.com</dc:creator>
  <cp:lastModifiedBy>arados81@gmail.com</cp:lastModifiedBy>
  <cp:revision>1</cp:revision>
  <dcterms:created xsi:type="dcterms:W3CDTF">2020-04-08T21:15:03Z</dcterms:created>
  <dcterms:modified xsi:type="dcterms:W3CDTF">2020-04-08T21:15:52Z</dcterms:modified>
</cp:coreProperties>
</file>