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96" r:id="rId4"/>
  </p:sldMasterIdLst>
  <p:notesMasterIdLst>
    <p:notesMasterId r:id="rId22"/>
  </p:notesMasterIdLst>
  <p:handoutMasterIdLst>
    <p:handoutMasterId r:id="rId23"/>
  </p:handoutMasterIdLst>
  <p:sldIdLst>
    <p:sldId id="285" r:id="rId5"/>
    <p:sldId id="296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7" r:id="rId14"/>
    <p:sldId id="298" r:id="rId15"/>
    <p:sldId id="299" r:id="rId16"/>
    <p:sldId id="301" r:id="rId17"/>
    <p:sldId id="302" r:id="rId18"/>
    <p:sldId id="303" r:id="rId19"/>
    <p:sldId id="304" r:id="rId20"/>
    <p:sldId id="300" r:id="rId21"/>
  </p:sldIdLst>
  <p:sldSz cx="12192000" cy="6858000"/>
  <p:notesSz cx="6858000" cy="9144000"/>
  <p:defaultTextStyle>
    <a:defPPr rtl="0">
      <a:defRPr lang="hr-H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4" d="100"/>
          <a:sy n="94" d="100"/>
        </p:scale>
        <p:origin x="38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3EABA7A-E21C-46F3-AD62-1E27DA508CD0}" type="datetime1">
              <a:rPr lang="hr-HR" smtClean="0"/>
              <a:t>8.4.2020.</a:t>
            </a:fld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8FBD93F-F02D-450A-B770-AD465E68CA96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069923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 noProof="0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1C1826-7FC6-4BAD-AA10-DB7BD37CA204}" type="datetime1">
              <a:rPr lang="hr-HR" smtClean="0"/>
              <a:pPr/>
              <a:t>8.4.2020.</a:t>
            </a:fld>
            <a:endParaRPr lang="hr-HR" dirty="0"/>
          </a:p>
        </p:txBody>
      </p:sp>
      <p:sp>
        <p:nvSpPr>
          <p:cNvPr id="4" name="Rezervirano mjesto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r-HR" noProof="0" dirty="0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-HR" noProof="0" dirty="0"/>
              <a:t>Kliknite da biste uredili stilove teksta matrice</a:t>
            </a:r>
          </a:p>
          <a:p>
            <a:pPr lvl="1" rtl="0"/>
            <a:r>
              <a:rPr lang="hr-HR" noProof="0" dirty="0"/>
              <a:t>Druga razina</a:t>
            </a:r>
          </a:p>
          <a:p>
            <a:pPr lvl="2" rtl="0"/>
            <a:r>
              <a:rPr lang="hr-HR" noProof="0" dirty="0"/>
              <a:t>Treća razina</a:t>
            </a:r>
          </a:p>
          <a:p>
            <a:pPr lvl="3" rtl="0"/>
            <a:r>
              <a:rPr lang="hr-HR" noProof="0" dirty="0"/>
              <a:t>Četvrta razina</a:t>
            </a:r>
          </a:p>
          <a:p>
            <a:pPr lvl="4" rtl="0"/>
            <a:r>
              <a:rPr lang="hr-HR" noProof="0" dirty="0"/>
              <a:t>Peta razina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 noProof="0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EB040C8-62D2-4EA7-B200-D3B8C06AAFD8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2483067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EB040C8-62D2-4EA7-B200-D3B8C06AAFD8}" type="slidenum">
              <a:rPr lang="hr-HR" smtClean="0"/>
              <a:t>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698831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EB040C8-62D2-4EA7-B200-D3B8C06AAFD8}" type="slidenum">
              <a:rPr lang="hr-HR" smtClean="0"/>
              <a:t>10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815560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EB040C8-62D2-4EA7-B200-D3B8C06AAFD8}" type="slidenum">
              <a:rPr lang="hr-HR" smtClean="0"/>
              <a:t>11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609448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EB040C8-62D2-4EA7-B200-D3B8C06AAFD8}" type="slidenum">
              <a:rPr lang="hr-HR" smtClean="0"/>
              <a:t>12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149044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EB040C8-62D2-4EA7-B200-D3B8C06AAFD8}" type="slidenum">
              <a:rPr lang="hr-HR" smtClean="0"/>
              <a:t>13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422329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EB040C8-62D2-4EA7-B200-D3B8C06AAFD8}" type="slidenum">
              <a:rPr lang="hr-HR" smtClean="0"/>
              <a:t>14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87366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EB040C8-62D2-4EA7-B200-D3B8C06AAFD8}" type="slidenum">
              <a:rPr lang="hr-HR" smtClean="0"/>
              <a:t>15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693508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EB040C8-62D2-4EA7-B200-D3B8C06AAFD8}" type="slidenum">
              <a:rPr lang="hr-HR" smtClean="0"/>
              <a:t>16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809538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EB040C8-62D2-4EA7-B200-D3B8C06AAFD8}" type="slidenum">
              <a:rPr lang="hr-HR" smtClean="0"/>
              <a:t>17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55184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EB040C8-62D2-4EA7-B200-D3B8C06AAFD8}" type="slidenum">
              <a:rPr lang="hr-HR" smtClean="0"/>
              <a:t>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50243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EB040C8-62D2-4EA7-B200-D3B8C06AAFD8}" type="slidenum">
              <a:rPr lang="hr-HR" smtClean="0"/>
              <a:t>3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64962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EB040C8-62D2-4EA7-B200-D3B8C06AAFD8}" type="slidenum">
              <a:rPr lang="hr-HR" smtClean="0"/>
              <a:t>4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05151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EB040C8-62D2-4EA7-B200-D3B8C06AAFD8}" type="slidenum">
              <a:rPr lang="hr-HR" smtClean="0"/>
              <a:t>5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437086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EB040C8-62D2-4EA7-B200-D3B8C06AAFD8}" type="slidenum">
              <a:rPr lang="hr-HR" smtClean="0"/>
              <a:t>6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46603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EB040C8-62D2-4EA7-B200-D3B8C06AAFD8}" type="slidenum">
              <a:rPr lang="hr-HR" smtClean="0"/>
              <a:t>7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26816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EB040C8-62D2-4EA7-B200-D3B8C06AAFD8}" type="slidenum">
              <a:rPr lang="hr-HR" smtClean="0"/>
              <a:t>8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592283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EB040C8-62D2-4EA7-B200-D3B8C06AAFD8}" type="slidenum">
              <a:rPr lang="hr-HR" smtClean="0"/>
              <a:t>9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71332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rtlCol="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pPr rtl="0"/>
            <a:r>
              <a:rPr lang="en-US" noProof="0" smtClean="0"/>
              <a:t>Click to edit Master title style</a:t>
            </a:r>
            <a:endParaRPr lang="hr-HR" noProof="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 noProof="0" smtClean="0"/>
              <a:t>Click to edit Master subtitle style</a:t>
            </a:r>
            <a:endParaRPr lang="hr-HR" noProof="0" dirty="0"/>
          </a:p>
        </p:txBody>
      </p:sp>
      <p:sp>
        <p:nvSpPr>
          <p:cNvPr id="7" name="Rezervirano mjesto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4F86551-EDA8-4436-93AA-121A4E3AD0F1}" type="datetime1">
              <a:rPr lang="hr-HR" noProof="0" smtClean="0"/>
              <a:t>8.4.2020.</a:t>
            </a:fld>
            <a:endParaRPr lang="hr-HR" noProof="0" dirty="0"/>
          </a:p>
        </p:txBody>
      </p:sp>
      <p:sp>
        <p:nvSpPr>
          <p:cNvPr id="8" name="Rezervirano mjesto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 dirty="0"/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hr-HR" noProof="0" smtClean="0"/>
              <a:pPr/>
              <a:t>‹#›</a:t>
            </a:fld>
            <a:endParaRPr lang="hr-HR" noProof="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 smtClean="0"/>
              <a:t>Click to edit Master title style</a:t>
            </a:r>
            <a:endParaRPr lang="hr-HR" noProof="0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n-US" noProof="0" smtClean="0"/>
              <a:t>Click to edit Master text styles</a:t>
            </a:r>
          </a:p>
          <a:p>
            <a:pPr lvl="1" rtl="0"/>
            <a:r>
              <a:rPr lang="en-US" noProof="0" smtClean="0"/>
              <a:t>Second level</a:t>
            </a:r>
          </a:p>
          <a:p>
            <a:pPr lvl="2" rtl="0"/>
            <a:r>
              <a:rPr lang="en-US" noProof="0" smtClean="0"/>
              <a:t>Third level</a:t>
            </a:r>
          </a:p>
          <a:p>
            <a:pPr lvl="3" rtl="0"/>
            <a:r>
              <a:rPr lang="en-US" noProof="0" smtClean="0"/>
              <a:t>Fourth level</a:t>
            </a:r>
          </a:p>
          <a:p>
            <a:pPr lvl="4" rtl="0"/>
            <a:r>
              <a:rPr lang="en-US" noProof="0" smtClean="0"/>
              <a:t>Fifth level</a:t>
            </a:r>
            <a:endParaRPr lang="hr-HR" noProof="0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6AF02A-8A64-47B0-A363-B179E564864B}" type="datetime1">
              <a:rPr lang="hr-HR" noProof="0" smtClean="0"/>
              <a:t>8.4.2020.</a:t>
            </a:fld>
            <a:endParaRPr lang="hr-HR" noProof="0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hr-HR" noProof="0" smtClean="0"/>
              <a:t>‹#›</a:t>
            </a:fld>
            <a:endParaRPr lang="hr-HR" noProof="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 rtlCol="0"/>
          <a:lstStyle/>
          <a:p>
            <a:pPr rtl="0"/>
            <a:r>
              <a:rPr lang="en-US" noProof="0" smtClean="0"/>
              <a:t>Click to edit Master title style</a:t>
            </a:r>
            <a:endParaRPr lang="hr-HR" noProof="0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 rtlCol="0"/>
          <a:lstStyle/>
          <a:p>
            <a:pPr lvl="0" rtl="0"/>
            <a:r>
              <a:rPr lang="en-US" noProof="0" smtClean="0"/>
              <a:t>Click to edit Master text styles</a:t>
            </a:r>
          </a:p>
          <a:p>
            <a:pPr lvl="1" rtl="0"/>
            <a:r>
              <a:rPr lang="en-US" noProof="0" smtClean="0"/>
              <a:t>Second level</a:t>
            </a:r>
          </a:p>
          <a:p>
            <a:pPr lvl="2" rtl="0"/>
            <a:r>
              <a:rPr lang="en-US" noProof="0" smtClean="0"/>
              <a:t>Third level</a:t>
            </a:r>
          </a:p>
          <a:p>
            <a:pPr lvl="3" rtl="0"/>
            <a:r>
              <a:rPr lang="en-US" noProof="0" smtClean="0"/>
              <a:t>Fourth level</a:t>
            </a:r>
          </a:p>
          <a:p>
            <a:pPr lvl="4" rtl="0"/>
            <a:r>
              <a:rPr lang="en-US" noProof="0" smtClean="0"/>
              <a:t>Fifth level</a:t>
            </a:r>
            <a:endParaRPr lang="hr-HR" noProof="0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1B3635-6A3A-4296-B5DF-B4580ECB1AC4}" type="datetime1">
              <a:rPr lang="hr-HR" noProof="0" smtClean="0"/>
              <a:t>8.4.2020.</a:t>
            </a:fld>
            <a:endParaRPr lang="hr-HR" noProof="0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hr-HR" noProof="0" smtClean="0"/>
              <a:t>‹#›</a:t>
            </a:fld>
            <a:endParaRPr lang="hr-HR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 smtClean="0"/>
              <a:t>Click to edit Master title style</a:t>
            </a:r>
            <a:endParaRPr lang="hr-HR" noProof="0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-US" noProof="0" smtClean="0"/>
              <a:t>Click to edit Master text styles</a:t>
            </a:r>
          </a:p>
          <a:p>
            <a:pPr lvl="1" rtl="0"/>
            <a:r>
              <a:rPr lang="en-US" noProof="0" smtClean="0"/>
              <a:t>Second level</a:t>
            </a:r>
          </a:p>
          <a:p>
            <a:pPr lvl="2" rtl="0"/>
            <a:r>
              <a:rPr lang="en-US" noProof="0" smtClean="0"/>
              <a:t>Third level</a:t>
            </a:r>
          </a:p>
          <a:p>
            <a:pPr lvl="3" rtl="0"/>
            <a:r>
              <a:rPr lang="en-US" noProof="0" smtClean="0"/>
              <a:t>Fourth level</a:t>
            </a:r>
          </a:p>
          <a:p>
            <a:pPr lvl="4" rtl="0"/>
            <a:r>
              <a:rPr lang="en-US" noProof="0" smtClean="0"/>
              <a:t>Fifth level</a:t>
            </a:r>
            <a:endParaRPr lang="hr-HR" noProof="0" dirty="0"/>
          </a:p>
        </p:txBody>
      </p:sp>
      <p:sp>
        <p:nvSpPr>
          <p:cNvPr id="7" name="Rezervirano mjesto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638C993-B719-4AA1-B1E3-D9F8D935EB28}" type="datetime1">
              <a:rPr lang="hr-HR" noProof="0" smtClean="0"/>
              <a:t>8.4.2020.</a:t>
            </a:fld>
            <a:endParaRPr lang="hr-HR" noProof="0" dirty="0"/>
          </a:p>
        </p:txBody>
      </p:sp>
      <p:sp>
        <p:nvSpPr>
          <p:cNvPr id="8" name="Rezervirano mjesto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 dirty="0"/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hr-HR" noProof="0" smtClean="0"/>
              <a:pPr/>
              <a:t>‹#›</a:t>
            </a:fld>
            <a:endParaRPr lang="hr-HR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rtlCol="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pPr rtl="0"/>
            <a:r>
              <a:rPr lang="en-US" noProof="0" smtClean="0"/>
              <a:t>Click to edit Master title style</a:t>
            </a:r>
            <a:endParaRPr lang="hr-HR" noProof="0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rtlCol="0"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</p:txBody>
      </p:sp>
      <p:sp>
        <p:nvSpPr>
          <p:cNvPr id="7" name="Rezervirano mjesto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636E759-B31C-40D8-89D8-FC44C78A61DB}" type="datetime1">
              <a:rPr lang="hr-HR" noProof="0" smtClean="0"/>
              <a:t>8.4.2020.</a:t>
            </a:fld>
            <a:endParaRPr lang="hr-HR" noProof="0" dirty="0"/>
          </a:p>
        </p:txBody>
      </p:sp>
      <p:sp>
        <p:nvSpPr>
          <p:cNvPr id="8" name="Rezervirano mjesto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 dirty="0"/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hr-HR" noProof="0" smtClean="0"/>
              <a:pPr/>
              <a:t>‹#›</a:t>
            </a:fld>
            <a:endParaRPr lang="hr-HR" noProof="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 smtClean="0"/>
              <a:t>Click to edit Master title style</a:t>
            </a:r>
            <a:endParaRPr lang="hr-HR" noProof="0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 rtlCol="0"/>
          <a:lstStyle/>
          <a:p>
            <a:pPr lvl="0" rtl="0"/>
            <a:r>
              <a:rPr lang="en-US" noProof="0" smtClean="0"/>
              <a:t>Click to edit Master text styles</a:t>
            </a:r>
          </a:p>
          <a:p>
            <a:pPr lvl="1" rtl="0"/>
            <a:r>
              <a:rPr lang="en-US" noProof="0" smtClean="0"/>
              <a:t>Second level</a:t>
            </a:r>
          </a:p>
          <a:p>
            <a:pPr lvl="2" rtl="0"/>
            <a:r>
              <a:rPr lang="en-US" noProof="0" smtClean="0"/>
              <a:t>Third level</a:t>
            </a:r>
          </a:p>
          <a:p>
            <a:pPr lvl="3" rtl="0"/>
            <a:r>
              <a:rPr lang="en-US" noProof="0" smtClean="0"/>
              <a:t>Fourth level</a:t>
            </a:r>
          </a:p>
          <a:p>
            <a:pPr lvl="4" rtl="0"/>
            <a:r>
              <a:rPr lang="en-US" noProof="0" smtClean="0"/>
              <a:t>Fifth level</a:t>
            </a:r>
            <a:endParaRPr lang="hr-HR" noProof="0" dirty="0"/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 rtlCol="0"/>
          <a:lstStyle/>
          <a:p>
            <a:pPr lvl="0" rtl="0"/>
            <a:r>
              <a:rPr lang="en-US" noProof="0" smtClean="0"/>
              <a:t>Click to edit Master text styles</a:t>
            </a:r>
          </a:p>
          <a:p>
            <a:pPr lvl="1" rtl="0"/>
            <a:r>
              <a:rPr lang="en-US" noProof="0" smtClean="0"/>
              <a:t>Second level</a:t>
            </a:r>
          </a:p>
          <a:p>
            <a:pPr lvl="2" rtl="0"/>
            <a:r>
              <a:rPr lang="en-US" noProof="0" smtClean="0"/>
              <a:t>Third level</a:t>
            </a:r>
          </a:p>
          <a:p>
            <a:pPr lvl="3" rtl="0"/>
            <a:r>
              <a:rPr lang="en-US" noProof="0" smtClean="0"/>
              <a:t>Fourth level</a:t>
            </a:r>
          </a:p>
          <a:p>
            <a:pPr lvl="4" rtl="0"/>
            <a:r>
              <a:rPr lang="en-US" noProof="0" smtClean="0"/>
              <a:t>Fifth level</a:t>
            </a:r>
            <a:endParaRPr lang="hr-HR" noProof="0" dirty="0"/>
          </a:p>
        </p:txBody>
      </p:sp>
      <p:sp>
        <p:nvSpPr>
          <p:cNvPr id="8" name="Rezervirano mjesto za datum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0F74A7-FE02-473E-A192-B1D239B6E52C}" type="datetime1">
              <a:rPr lang="hr-HR" noProof="0" smtClean="0"/>
              <a:t>8.4.2020.</a:t>
            </a:fld>
            <a:endParaRPr lang="hr-HR" noProof="0" dirty="0"/>
          </a:p>
        </p:txBody>
      </p:sp>
      <p:sp>
        <p:nvSpPr>
          <p:cNvPr id="9" name="Rezervirano mjesto za podnožje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 dirty="0"/>
          </a:p>
        </p:txBody>
      </p:sp>
      <p:sp>
        <p:nvSpPr>
          <p:cNvPr id="10" name="Rezervirano mjesto za broj slajda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hr-HR" noProof="0" smtClean="0"/>
              <a:t>‹#›</a:t>
            </a:fld>
            <a:endParaRPr lang="hr-HR" noProof="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rtlCol="0"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 rtlCol="0"/>
          <a:lstStyle/>
          <a:p>
            <a:pPr lvl="0" rtl="0"/>
            <a:r>
              <a:rPr lang="en-US" noProof="0" smtClean="0"/>
              <a:t>Click to edit Master text styles</a:t>
            </a:r>
          </a:p>
          <a:p>
            <a:pPr lvl="1" rtl="0"/>
            <a:r>
              <a:rPr lang="en-US" noProof="0" smtClean="0"/>
              <a:t>Second level</a:t>
            </a:r>
          </a:p>
          <a:p>
            <a:pPr lvl="2" rtl="0"/>
            <a:r>
              <a:rPr lang="en-US" noProof="0" smtClean="0"/>
              <a:t>Third level</a:t>
            </a:r>
          </a:p>
          <a:p>
            <a:pPr lvl="3" rtl="0"/>
            <a:r>
              <a:rPr lang="en-US" noProof="0" smtClean="0"/>
              <a:t>Fourth level</a:t>
            </a:r>
          </a:p>
          <a:p>
            <a:pPr lvl="4" rtl="0"/>
            <a:r>
              <a:rPr lang="en-US" noProof="0" smtClean="0"/>
              <a:t>Fifth level</a:t>
            </a:r>
            <a:endParaRPr lang="hr-HR" noProof="0" dirty="0"/>
          </a:p>
        </p:txBody>
      </p:sp>
      <p:sp>
        <p:nvSpPr>
          <p:cNvPr id="6" name="Rezervirano mjesto za sadržaj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 rtlCol="0"/>
          <a:lstStyle>
            <a:lvl5pPr>
              <a:defRPr/>
            </a:lvl5pPr>
          </a:lstStyle>
          <a:p>
            <a:pPr lvl="0" rtl="0"/>
            <a:r>
              <a:rPr lang="en-US" noProof="0" smtClean="0"/>
              <a:t>Click to edit Master text styles</a:t>
            </a:r>
          </a:p>
          <a:p>
            <a:pPr lvl="1" rtl="0"/>
            <a:r>
              <a:rPr lang="en-US" noProof="0" smtClean="0"/>
              <a:t>Second level</a:t>
            </a:r>
          </a:p>
          <a:p>
            <a:pPr lvl="2" rtl="0"/>
            <a:r>
              <a:rPr lang="en-US" noProof="0" smtClean="0"/>
              <a:t>Third level</a:t>
            </a:r>
          </a:p>
          <a:p>
            <a:pPr lvl="3" rtl="0"/>
            <a:r>
              <a:rPr lang="en-US" noProof="0" smtClean="0"/>
              <a:t>Fourth level</a:t>
            </a:r>
          </a:p>
          <a:p>
            <a:pPr lvl="4" rtl="0"/>
            <a:r>
              <a:rPr lang="en-US" noProof="0" smtClean="0"/>
              <a:t>Fifth level</a:t>
            </a:r>
            <a:endParaRPr lang="hr-HR" noProof="0" dirty="0"/>
          </a:p>
        </p:txBody>
      </p:sp>
      <p:sp>
        <p:nvSpPr>
          <p:cNvPr id="11" name="Rezervirano mjesto za tekst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rtlCol="0"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</p:txBody>
      </p:sp>
      <p:sp>
        <p:nvSpPr>
          <p:cNvPr id="7" name="Rezervirano mjesto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6795AEC-E55F-47FA-96D6-2CB8C35876DA}" type="datetime1">
              <a:rPr lang="hr-HR" noProof="0" smtClean="0"/>
              <a:t>8.4.2020.</a:t>
            </a:fld>
            <a:endParaRPr lang="hr-HR" noProof="0" dirty="0"/>
          </a:p>
        </p:txBody>
      </p:sp>
      <p:sp>
        <p:nvSpPr>
          <p:cNvPr id="8" name="Rezervirano mjesto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 dirty="0"/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hr-HR" noProof="0" smtClean="0"/>
              <a:t>‹#›</a:t>
            </a:fld>
            <a:endParaRPr lang="hr-HR" noProof="0" dirty="0"/>
          </a:p>
        </p:txBody>
      </p:sp>
      <p:sp>
        <p:nvSpPr>
          <p:cNvPr id="10" name="Naslov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 smtClean="0"/>
              <a:t>Click to edit Master title style</a:t>
            </a:r>
            <a:endParaRPr lang="hr-HR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 smtClean="0"/>
              <a:t>Click to edit Master title style</a:t>
            </a:r>
            <a:endParaRPr lang="hr-HR" noProof="0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20E59C9-1E59-41D3-9A6A-8904CC3EB9B2}" type="datetime1">
              <a:rPr lang="hr-HR" noProof="0" smtClean="0"/>
              <a:t>8.4.2020.</a:t>
            </a:fld>
            <a:endParaRPr lang="hr-HR" noProof="0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hr-HR" noProof="0" smtClean="0"/>
              <a:t>‹#›</a:t>
            </a:fld>
            <a:endParaRPr lang="hr-HR" noProof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639033C-65F0-4FE9-AD9A-FEAF1C21B99A}" type="datetime1">
              <a:rPr lang="hr-HR" noProof="0" smtClean="0"/>
              <a:t>8.4.2020.</a:t>
            </a:fld>
            <a:endParaRPr lang="hr-HR" noProof="0" dirty="0"/>
          </a:p>
        </p:txBody>
      </p:sp>
      <p:sp>
        <p:nvSpPr>
          <p:cNvPr id="3" name="Rezervirano mjesto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hr-HR" noProof="0" smtClean="0"/>
              <a:t>‹#›</a:t>
            </a:fld>
            <a:endParaRPr lang="hr-HR" noProof="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ravokutnik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rtlCol="0"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pPr rtl="0"/>
            <a:r>
              <a:rPr lang="en-US" noProof="0" smtClean="0"/>
              <a:t>Click to edit Master title style</a:t>
            </a:r>
            <a:endParaRPr lang="hr-HR" noProof="0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 rtlCol="0"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  <a:p>
            <a:pPr lvl="1" rtl="0"/>
            <a:r>
              <a:rPr lang="en-US" noProof="0" smtClean="0"/>
              <a:t>Second level</a:t>
            </a:r>
          </a:p>
          <a:p>
            <a:pPr lvl="2" rtl="0"/>
            <a:r>
              <a:rPr lang="en-US" noProof="0" smtClean="0"/>
              <a:t>Third level</a:t>
            </a:r>
          </a:p>
          <a:p>
            <a:pPr lvl="3" rtl="0"/>
            <a:r>
              <a:rPr lang="en-US" noProof="0" smtClean="0"/>
              <a:t>Fourth level</a:t>
            </a:r>
          </a:p>
          <a:p>
            <a:pPr lvl="4" rtl="0"/>
            <a:r>
              <a:rPr lang="en-US" noProof="0" smtClean="0"/>
              <a:t>Fifth level</a:t>
            </a:r>
            <a:endParaRPr lang="hr-HR" noProof="0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rtlCol="0"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</p:txBody>
      </p:sp>
      <p:sp>
        <p:nvSpPr>
          <p:cNvPr id="9" name="Rezervirano mjesto za datum 8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F6BE441-DA7F-4F52-B58F-84D9420872AF}" type="datetime1">
              <a:rPr lang="hr-HR" noProof="0" smtClean="0"/>
              <a:t>8.4.2020.</a:t>
            </a:fld>
            <a:endParaRPr lang="hr-HR" noProof="0" dirty="0"/>
          </a:p>
        </p:txBody>
      </p:sp>
      <p:sp>
        <p:nvSpPr>
          <p:cNvPr id="10" name="Rezervirano mjesto za podnožje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 rtlCol="0"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 rtl="0"/>
            <a:endParaRPr lang="hr-HR" noProof="0" dirty="0"/>
          </a:p>
        </p:txBody>
      </p:sp>
      <p:sp>
        <p:nvSpPr>
          <p:cNvPr id="11" name="Rezervirano mjesto za broj slajda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hr-HR" noProof="0" smtClean="0"/>
              <a:t>‹#›</a:t>
            </a:fld>
            <a:endParaRPr lang="hr-HR" noProof="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ravokutnik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rtlCol="0"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pPr rtl="0"/>
            <a:r>
              <a:rPr lang="en-US" noProof="0" smtClean="0"/>
              <a:t>Click to edit Master title style</a:t>
            </a:r>
            <a:endParaRPr lang="hr-HR" noProof="0" dirty="0"/>
          </a:p>
        </p:txBody>
      </p:sp>
      <p:sp>
        <p:nvSpPr>
          <p:cNvPr id="3" name="Rezervirano mjesto za sliku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rtlCol="0"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US" noProof="0" smtClean="0"/>
              <a:t>Click icon to add picture</a:t>
            </a:r>
            <a:endParaRPr lang="hr-HR" noProof="0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rtlCol="0"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</p:txBody>
      </p:sp>
      <p:sp>
        <p:nvSpPr>
          <p:cNvPr id="8" name="Rezervirano mjesto za datum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pPr rtl="0"/>
            <a:fld id="{03110E5A-2DA8-47E7-B4C6-FF2AF4680685}" type="datetime1">
              <a:rPr lang="hr-HR" noProof="0" smtClean="0"/>
              <a:t>8.4.2020.</a:t>
            </a:fld>
            <a:endParaRPr lang="hr-HR" noProof="0" dirty="0"/>
          </a:p>
        </p:txBody>
      </p:sp>
      <p:sp>
        <p:nvSpPr>
          <p:cNvPr id="9" name="Rezervirano mjesto za podnožje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 rtlCol="0"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 rtl="0"/>
            <a:endParaRPr lang="hr-HR" noProof="0" dirty="0"/>
          </a:p>
        </p:txBody>
      </p:sp>
      <p:sp>
        <p:nvSpPr>
          <p:cNvPr id="10" name="Rezervirano mjesto za broj slajda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hr-HR" noProof="0" smtClean="0"/>
              <a:t>‹#›</a:t>
            </a:fld>
            <a:endParaRPr lang="hr-HR" noProof="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naslov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pPr rtl="0"/>
            <a:r>
              <a:rPr lang="hr-HR" noProof="0" dirty="0"/>
              <a:t>Kliknite da biste uredili stil naslova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r-HR" noProof="0" dirty="0"/>
              <a:t>Kliknite da biste uredili stilove teksta matrice</a:t>
            </a:r>
          </a:p>
          <a:p>
            <a:pPr lvl="1" rtl="0"/>
            <a:r>
              <a:rPr lang="hr-HR" noProof="0" dirty="0"/>
              <a:t>Druga razina</a:t>
            </a:r>
          </a:p>
          <a:p>
            <a:pPr lvl="2" rtl="0"/>
            <a:r>
              <a:rPr lang="hr-HR" noProof="0" dirty="0"/>
              <a:t>Treća razina</a:t>
            </a:r>
          </a:p>
          <a:p>
            <a:pPr lvl="3" rtl="0"/>
            <a:r>
              <a:rPr lang="hr-HR" noProof="0" dirty="0"/>
              <a:t>Četvrta razina</a:t>
            </a:r>
          </a:p>
          <a:p>
            <a:pPr lvl="4" rtl="0"/>
            <a:r>
              <a:rPr lang="hr-HR" noProof="0" dirty="0"/>
              <a:t>Peta razina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rtl="0"/>
            <a:fld id="{B6FCAE3E-CED0-4913-98B0-F3579AC81E0C}" type="datetime1">
              <a:rPr lang="hr-HR" noProof="0" smtClean="0"/>
              <a:t>8.4.2020.</a:t>
            </a:fld>
            <a:endParaRPr lang="hr-HR" noProof="0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rtl="0"/>
            <a:endParaRPr lang="hr-HR" noProof="0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pPr rtl="0"/>
            <a:fld id="{8A7A6979-0714-4377-B894-6BE4C2D6E202}" type="slidenum">
              <a:rPr lang="hr-HR" noProof="0" smtClean="0"/>
              <a:pPr/>
              <a:t>‹#›</a:t>
            </a:fld>
            <a:endParaRPr lang="hr-HR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 descr="satelitski prikaz Zemlje">
            <a:extLst>
              <a:ext uri="{FF2B5EF4-FFF2-40B4-BE49-F238E27FC236}">
                <a16:creationId xmlns:a16="http://schemas.microsoft.com/office/drawing/2014/main" xmlns="" id="{997CF875-7865-4B60-BE3C-F759090A4D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25" b="312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46D0423-92ED-41A8-B13E-ED2A99FC3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chemeClr val="bg1">
              <a:alpha val="60000"/>
            </a:schemeClr>
          </a:solidFill>
          <a:ln w="38100" cap="sq">
            <a:solidFill>
              <a:schemeClr val="tx1"/>
            </a:solidFill>
            <a:miter lim="800000"/>
          </a:ln>
        </p:spPr>
        <p:txBody>
          <a:bodyPr rtlCol="0" anchor="ctr">
            <a:normAutofit/>
          </a:bodyPr>
          <a:lstStyle/>
          <a:p>
            <a:r>
              <a:rPr lang="hr-HR" cap="none" dirty="0" smtClean="0">
                <a:solidFill>
                  <a:schemeClr val="tx1"/>
                </a:solidFill>
              </a:rPr>
              <a:t>Četvrtak</a:t>
            </a:r>
            <a:r>
              <a:rPr lang="hr-HR" dirty="0" smtClean="0">
                <a:solidFill>
                  <a:schemeClr val="tx1"/>
                </a:solidFill>
              </a:rPr>
              <a:t> 9.4.2020.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74B4D8F8-4E82-4BDB-B682-C4008F4B24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</p:spPr>
        <p:txBody>
          <a:bodyPr rtlCol="0">
            <a:normAutofit/>
          </a:bodyPr>
          <a:lstStyle/>
          <a:p>
            <a:pPr rtl="0"/>
            <a:r>
              <a:rPr lang="hr-HR" sz="4000" dirty="0" smtClean="0">
                <a:solidFill>
                  <a:srgbClr val="FFFFFF"/>
                </a:solidFill>
              </a:rPr>
              <a:t>4. a </a:t>
            </a:r>
            <a:endParaRPr lang="hr-HR" sz="4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06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Pravokutnik 21">
            <a:extLst>
              <a:ext uri="{FF2B5EF4-FFF2-40B4-BE49-F238E27FC236}">
                <a16:creationId xmlns:a16="http://schemas.microsoft.com/office/drawing/2014/main" xmlns="" id="{93F0ADB5-A0B4-4B01-A8C4-FDC34CE22B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dirty="0"/>
          </a:p>
        </p:txBody>
      </p:sp>
      <p:sp>
        <p:nvSpPr>
          <p:cNvPr id="24" name="Pravokutnik 23">
            <a:extLst>
              <a:ext uri="{FF2B5EF4-FFF2-40B4-BE49-F238E27FC236}">
                <a16:creationId xmlns:a16="http://schemas.microsoft.com/office/drawing/2014/main" xmlns="" id="{AA6D0FDE-0241-4C21-A720-A694753582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CA40620-8485-4E4F-A230-AB4651ED1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noFill/>
          <a:ln>
            <a:solidFill>
              <a:schemeClr val="bg1"/>
            </a:solidFill>
          </a:ln>
        </p:spPr>
        <p:txBody>
          <a:bodyPr wrap="square" rtlCol="0">
            <a:norm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Likovna kultura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36387" y="1717040"/>
            <a:ext cx="614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     </a:t>
            </a:r>
            <a:endParaRPr lang="hr-HR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2260" y="837565"/>
            <a:ext cx="6581775" cy="4857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3177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Pravokutnik 21">
            <a:extLst>
              <a:ext uri="{FF2B5EF4-FFF2-40B4-BE49-F238E27FC236}">
                <a16:creationId xmlns:a16="http://schemas.microsoft.com/office/drawing/2014/main" xmlns="" id="{93F0ADB5-A0B4-4B01-A8C4-FDC34CE22B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hr-HR" dirty="0" smtClean="0"/>
              <a:t>Pogleda</a:t>
            </a:r>
            <a:endParaRPr lang="hr-HR" dirty="0"/>
          </a:p>
        </p:txBody>
      </p:sp>
      <p:sp>
        <p:nvSpPr>
          <p:cNvPr id="24" name="Pravokutnik 23">
            <a:extLst>
              <a:ext uri="{FF2B5EF4-FFF2-40B4-BE49-F238E27FC236}">
                <a16:creationId xmlns:a16="http://schemas.microsoft.com/office/drawing/2014/main" xmlns="" id="{AA6D0FDE-0241-4C21-A720-A694753582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CA40620-8485-4E4F-A230-AB4651ED1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noFill/>
          <a:ln>
            <a:solidFill>
              <a:schemeClr val="bg1"/>
            </a:solidFill>
          </a:ln>
        </p:spPr>
        <p:txBody>
          <a:bodyPr wrap="square" rtlCol="0">
            <a:norm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Likovna kultura</a:t>
            </a:r>
            <a:endParaRPr lang="hr-HR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4660" y="1581150"/>
            <a:ext cx="6276975" cy="4305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903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Pravokutnik 21">
            <a:extLst>
              <a:ext uri="{FF2B5EF4-FFF2-40B4-BE49-F238E27FC236}">
                <a16:creationId xmlns:a16="http://schemas.microsoft.com/office/drawing/2014/main" xmlns="" id="{93F0ADB5-A0B4-4B01-A8C4-FDC34CE22B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hr-HR" dirty="0" smtClean="0"/>
              <a:t>Pogleda</a:t>
            </a:r>
            <a:endParaRPr lang="hr-HR" dirty="0"/>
          </a:p>
        </p:txBody>
      </p:sp>
      <p:sp>
        <p:nvSpPr>
          <p:cNvPr id="24" name="Pravokutnik 23">
            <a:extLst>
              <a:ext uri="{FF2B5EF4-FFF2-40B4-BE49-F238E27FC236}">
                <a16:creationId xmlns:a16="http://schemas.microsoft.com/office/drawing/2014/main" xmlns="" id="{AA6D0FDE-0241-4C21-A720-A694753582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CA40620-8485-4E4F-A230-AB4651ED1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noFill/>
          <a:ln>
            <a:solidFill>
              <a:schemeClr val="bg1"/>
            </a:solidFill>
          </a:ln>
        </p:spPr>
        <p:txBody>
          <a:bodyPr wrap="square" rtlCol="0">
            <a:norm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Likovna kultura</a:t>
            </a:r>
            <a:endParaRPr lang="hr-HR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0860" y="936307"/>
            <a:ext cx="6124575" cy="5534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550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ravokutnik 23">
            <a:extLst>
              <a:ext uri="{FF2B5EF4-FFF2-40B4-BE49-F238E27FC236}">
                <a16:creationId xmlns:a16="http://schemas.microsoft.com/office/drawing/2014/main" xmlns="" id="{AA6D0FDE-0241-4C21-A720-A694753582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CA40620-8485-4E4F-A230-AB4651ED1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noFill/>
          <a:ln>
            <a:solidFill>
              <a:schemeClr val="bg1"/>
            </a:solidFill>
          </a:ln>
        </p:spPr>
        <p:txBody>
          <a:bodyPr wrap="square" rtlCol="0">
            <a:norm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Likovna kultura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5" name="AutoShape 4" descr="Rascvjetala voćka[In memorium] - Čovječe, pazi da ne ideš malen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036" name="Picture 12" descr="Galerija - DominoLab.iNF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763" y="1016000"/>
            <a:ext cx="6123093" cy="45923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80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ravokutnik 23">
            <a:extLst>
              <a:ext uri="{FF2B5EF4-FFF2-40B4-BE49-F238E27FC236}">
                <a16:creationId xmlns:a16="http://schemas.microsoft.com/office/drawing/2014/main" xmlns="" id="{AA6D0FDE-0241-4C21-A720-A694753582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CA40620-8485-4E4F-A230-AB4651ED1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noFill/>
          <a:ln>
            <a:solidFill>
              <a:schemeClr val="bg1"/>
            </a:solidFill>
          </a:ln>
        </p:spPr>
        <p:txBody>
          <a:bodyPr wrap="square" rtlCol="0">
            <a:norm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Likovna kultura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5" name="AutoShape 4" descr="Rascvjetala voćka[In memorium] - Čovječe, pazi da ne ideš malen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034" name="Picture 10" descr="Baš je lipo kad voćke cvatu - gustirna - Blog.h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763" y="994416"/>
            <a:ext cx="6457357" cy="45529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40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ravokutnik 23">
            <a:extLst>
              <a:ext uri="{FF2B5EF4-FFF2-40B4-BE49-F238E27FC236}">
                <a16:creationId xmlns:a16="http://schemas.microsoft.com/office/drawing/2014/main" xmlns="" id="{AA6D0FDE-0241-4C21-A720-A694753582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CA40620-8485-4E4F-A230-AB4651ED1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noFill/>
          <a:ln>
            <a:solidFill>
              <a:schemeClr val="bg1"/>
            </a:solidFill>
          </a:ln>
        </p:spPr>
        <p:txBody>
          <a:bodyPr wrap="square" rtlCol="0">
            <a:norm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Likovna kultura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5" name="AutoShape 4" descr="Rascvjetala voćka[In memorium] - Čovječe, pazi da ne ideš malen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9" name="Picture 16" descr="Rašeljka (Prunus mahaleb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763" y="853440"/>
            <a:ext cx="6594360" cy="4653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7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ravokutnik 23">
            <a:extLst>
              <a:ext uri="{FF2B5EF4-FFF2-40B4-BE49-F238E27FC236}">
                <a16:creationId xmlns:a16="http://schemas.microsoft.com/office/drawing/2014/main" xmlns="" id="{AA6D0FDE-0241-4C21-A720-A694753582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CA40620-8485-4E4F-A230-AB4651ED1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noFill/>
          <a:ln>
            <a:solidFill>
              <a:schemeClr val="bg1"/>
            </a:solidFill>
          </a:ln>
        </p:spPr>
        <p:txBody>
          <a:bodyPr wrap="square" rtlCol="0">
            <a:norm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Likovna kultura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5" name="AutoShape 4" descr="Rascvjetala voćka[In memorium] - Čovječe, pazi da ne ideš malen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038" name="Picture 14" descr="Baš je lipo kad voćke cvatu - gustirna - Blog.h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898" y="1005840"/>
            <a:ext cx="6269759" cy="41757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55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ravokutnik 23">
            <a:extLst>
              <a:ext uri="{FF2B5EF4-FFF2-40B4-BE49-F238E27FC236}">
                <a16:creationId xmlns:a16="http://schemas.microsoft.com/office/drawing/2014/main" xmlns="" id="{AA6D0FDE-0241-4C21-A720-A694753582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CA40620-8485-4E4F-A230-AB4651ED1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noFill/>
          <a:ln>
            <a:solidFill>
              <a:schemeClr val="bg1"/>
            </a:solidFill>
          </a:ln>
        </p:spPr>
        <p:txBody>
          <a:bodyPr wrap="square" rtlCol="0">
            <a:norm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uživajte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5" name="AutoShape 4" descr="Rascvjetala voćka[In memorium] - Čovječe, pazi da ne ideš malen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7342" y="510990"/>
            <a:ext cx="4762153" cy="34867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42" name="Picture 18" descr="Sretan i blagoslovljen Uskrs! | DALMACIJA DANAS - obala, otoci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965" y="3997775"/>
            <a:ext cx="3124275" cy="192247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23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Pravokutnik 21">
            <a:extLst>
              <a:ext uri="{FF2B5EF4-FFF2-40B4-BE49-F238E27FC236}">
                <a16:creationId xmlns:a16="http://schemas.microsoft.com/office/drawing/2014/main" xmlns="" id="{93F0ADB5-A0B4-4B01-A8C4-FDC34CE22B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dirty="0"/>
          </a:p>
        </p:txBody>
      </p:sp>
      <p:sp>
        <p:nvSpPr>
          <p:cNvPr id="24" name="Pravokutnik 23">
            <a:extLst>
              <a:ext uri="{FF2B5EF4-FFF2-40B4-BE49-F238E27FC236}">
                <a16:creationId xmlns:a16="http://schemas.microsoft.com/office/drawing/2014/main" xmlns="" id="{AA6D0FDE-0241-4C21-A720-A694753582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CA40620-8485-4E4F-A230-AB4651ED1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noFill/>
          <a:ln>
            <a:solidFill>
              <a:schemeClr val="bg1"/>
            </a:solidFill>
          </a:ln>
        </p:spPr>
        <p:txBody>
          <a:bodyPr wrap="square" rtlCol="0">
            <a:norm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Hrvatski jezik</a:t>
            </a:r>
            <a:endParaRPr lang="hr-HR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0875" y="1943735"/>
            <a:ext cx="4286250" cy="268605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0169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Pravokutnik 21">
            <a:extLst>
              <a:ext uri="{FF2B5EF4-FFF2-40B4-BE49-F238E27FC236}">
                <a16:creationId xmlns:a16="http://schemas.microsoft.com/office/drawing/2014/main" xmlns="" id="{93F0ADB5-A0B4-4B01-A8C4-FDC34CE22B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dirty="0"/>
          </a:p>
        </p:txBody>
      </p:sp>
      <p:sp>
        <p:nvSpPr>
          <p:cNvPr id="24" name="Pravokutnik 23">
            <a:extLst>
              <a:ext uri="{FF2B5EF4-FFF2-40B4-BE49-F238E27FC236}">
                <a16:creationId xmlns:a16="http://schemas.microsoft.com/office/drawing/2014/main" xmlns="" id="{AA6D0FDE-0241-4C21-A720-A694753582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CA40620-8485-4E4F-A230-AB4651ED1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noFill/>
          <a:ln>
            <a:solidFill>
              <a:schemeClr val="bg1"/>
            </a:solidFill>
          </a:ln>
        </p:spPr>
        <p:txBody>
          <a:bodyPr wrap="square" rtlCol="0">
            <a:norm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Hrvatski jezik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40960" y="873760"/>
            <a:ext cx="6146800" cy="5354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5" name="TextBox 4"/>
          <p:cNvSpPr txBox="1"/>
          <p:nvPr/>
        </p:nvSpPr>
        <p:spPr>
          <a:xfrm>
            <a:off x="5140960" y="365760"/>
            <a:ext cx="6522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o</a:t>
            </a:r>
            <a:r>
              <a:rPr lang="hr-HR" dirty="0" smtClean="0"/>
              <a:t>tvori čitanku na 130. strani i 2 puta izražajno pročitaj tekst Đurđevac.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uzmi geografsku kartu i pronađi gdje se smjestio Đurđevac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usmeno odgovori blizu koje se gore Đurđevac nalazi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0960" y="1246439"/>
            <a:ext cx="6499952" cy="53012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4438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Pravokutnik 21">
            <a:extLst>
              <a:ext uri="{FF2B5EF4-FFF2-40B4-BE49-F238E27FC236}">
                <a16:creationId xmlns:a16="http://schemas.microsoft.com/office/drawing/2014/main" xmlns="" id="{93F0ADB5-A0B4-4B01-A8C4-FDC34CE22B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dirty="0"/>
          </a:p>
        </p:txBody>
      </p:sp>
      <p:sp>
        <p:nvSpPr>
          <p:cNvPr id="24" name="Pravokutnik 23">
            <a:extLst>
              <a:ext uri="{FF2B5EF4-FFF2-40B4-BE49-F238E27FC236}">
                <a16:creationId xmlns:a16="http://schemas.microsoft.com/office/drawing/2014/main" xmlns="" id="{AA6D0FDE-0241-4C21-A720-A694753582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CA40620-8485-4E4F-A230-AB4651ED1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noFill/>
          <a:ln>
            <a:solidFill>
              <a:schemeClr val="bg1"/>
            </a:solidFill>
          </a:ln>
        </p:spPr>
        <p:txBody>
          <a:bodyPr wrap="square" rtlCol="0">
            <a:norm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Hrvatski jezik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40960" y="670560"/>
            <a:ext cx="614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Otvori bilježnicu i napiši plan ploče: </a:t>
            </a:r>
          </a:p>
          <a:p>
            <a:endParaRPr lang="hr-HR" dirty="0"/>
          </a:p>
          <a:p>
            <a:endParaRPr lang="hr-HR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1663125"/>
            <a:ext cx="4933950" cy="3924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029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Pravokutnik 21">
            <a:extLst>
              <a:ext uri="{FF2B5EF4-FFF2-40B4-BE49-F238E27FC236}">
                <a16:creationId xmlns:a16="http://schemas.microsoft.com/office/drawing/2014/main" xmlns="" id="{93F0ADB5-A0B4-4B01-A8C4-FDC34CE22B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dirty="0"/>
          </a:p>
        </p:txBody>
      </p:sp>
      <p:sp>
        <p:nvSpPr>
          <p:cNvPr id="24" name="Pravokutnik 23">
            <a:extLst>
              <a:ext uri="{FF2B5EF4-FFF2-40B4-BE49-F238E27FC236}">
                <a16:creationId xmlns:a16="http://schemas.microsoft.com/office/drawing/2014/main" xmlns="" id="{AA6D0FDE-0241-4C21-A720-A694753582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CA40620-8485-4E4F-A230-AB4651ED1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noFill/>
          <a:ln>
            <a:solidFill>
              <a:schemeClr val="bg1"/>
            </a:solidFill>
          </a:ln>
        </p:spPr>
        <p:txBody>
          <a:bodyPr wrap="square" rtlCol="0">
            <a:norm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Hrvatski jezik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40960" y="670560"/>
            <a:ext cx="614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     </a:t>
            </a:r>
            <a:endParaRPr lang="hr-HR" dirty="0"/>
          </a:p>
          <a:p>
            <a:endParaRPr lang="hr-HR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9935" y="912445"/>
            <a:ext cx="5686425" cy="263842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3247" y="4361563"/>
            <a:ext cx="6019800" cy="157162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601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Pravokutnik 21">
            <a:extLst>
              <a:ext uri="{FF2B5EF4-FFF2-40B4-BE49-F238E27FC236}">
                <a16:creationId xmlns:a16="http://schemas.microsoft.com/office/drawing/2014/main" xmlns="" id="{93F0ADB5-A0B4-4B01-A8C4-FDC34CE22B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dirty="0"/>
          </a:p>
        </p:txBody>
      </p:sp>
      <p:sp>
        <p:nvSpPr>
          <p:cNvPr id="24" name="Pravokutnik 23">
            <a:extLst>
              <a:ext uri="{FF2B5EF4-FFF2-40B4-BE49-F238E27FC236}">
                <a16:creationId xmlns:a16="http://schemas.microsoft.com/office/drawing/2014/main" xmlns="" id="{AA6D0FDE-0241-4C21-A720-A694753582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CA40620-8485-4E4F-A230-AB4651ED1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noFill/>
          <a:ln>
            <a:solidFill>
              <a:schemeClr val="bg1"/>
            </a:solidFill>
          </a:ln>
        </p:spPr>
        <p:txBody>
          <a:bodyPr wrap="square" rtlCol="0">
            <a:norm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Hrvatski jezik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40960" y="670560"/>
            <a:ext cx="614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     </a:t>
            </a:r>
            <a:endParaRPr lang="hr-HR" dirty="0"/>
          </a:p>
          <a:p>
            <a:endParaRPr lang="hr-HR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0566" y="858470"/>
            <a:ext cx="5600700" cy="21526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22129">
            <a:off x="5314232" y="3917137"/>
            <a:ext cx="2713032" cy="197615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502478">
            <a:off x="8599787" y="3725013"/>
            <a:ext cx="2560501" cy="238980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25569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Pravokutnik 21">
            <a:extLst>
              <a:ext uri="{FF2B5EF4-FFF2-40B4-BE49-F238E27FC236}">
                <a16:creationId xmlns:a16="http://schemas.microsoft.com/office/drawing/2014/main" xmlns="" id="{93F0ADB5-A0B4-4B01-A8C4-FDC34CE22B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dirty="0"/>
          </a:p>
        </p:txBody>
      </p:sp>
      <p:sp>
        <p:nvSpPr>
          <p:cNvPr id="24" name="Pravokutnik 23">
            <a:extLst>
              <a:ext uri="{FF2B5EF4-FFF2-40B4-BE49-F238E27FC236}">
                <a16:creationId xmlns:a16="http://schemas.microsoft.com/office/drawing/2014/main" xmlns="" id="{AA6D0FDE-0241-4C21-A720-A694753582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CA40620-8485-4E4F-A230-AB4651ED1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noFill/>
          <a:ln>
            <a:solidFill>
              <a:schemeClr val="bg1"/>
            </a:solidFill>
          </a:ln>
        </p:spPr>
        <p:txBody>
          <a:bodyPr wrap="square" rtlCol="0">
            <a:norm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matematika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49747" y="508000"/>
            <a:ext cx="6146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     </a:t>
            </a:r>
            <a:endParaRPr lang="hr-HR" sz="2400" dirty="0"/>
          </a:p>
          <a:p>
            <a:r>
              <a:rPr lang="hr-HR" sz="2400" dirty="0" smtClean="0"/>
              <a:t>Izračunavanje površine pravokutnika i kvadrata</a:t>
            </a:r>
          </a:p>
          <a:p>
            <a:endParaRPr lang="hr-HR" sz="2400" dirty="0"/>
          </a:p>
          <a:p>
            <a:pPr algn="ctr"/>
            <a:r>
              <a:rPr lang="hr-HR" sz="2400" dirty="0" smtClean="0"/>
              <a:t>Ponovimo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3920" y="2194561"/>
            <a:ext cx="5367686" cy="4257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712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Pravokutnik 21">
            <a:extLst>
              <a:ext uri="{FF2B5EF4-FFF2-40B4-BE49-F238E27FC236}">
                <a16:creationId xmlns:a16="http://schemas.microsoft.com/office/drawing/2014/main" xmlns="" id="{93F0ADB5-A0B4-4B01-A8C4-FDC34CE22B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dirty="0"/>
          </a:p>
        </p:txBody>
      </p:sp>
      <p:sp>
        <p:nvSpPr>
          <p:cNvPr id="24" name="Pravokutnik 23">
            <a:extLst>
              <a:ext uri="{FF2B5EF4-FFF2-40B4-BE49-F238E27FC236}">
                <a16:creationId xmlns:a16="http://schemas.microsoft.com/office/drawing/2014/main" xmlns="" id="{AA6D0FDE-0241-4C21-A720-A694753582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CA40620-8485-4E4F-A230-AB4651ED1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noFill/>
          <a:ln>
            <a:solidFill>
              <a:schemeClr val="bg1"/>
            </a:solidFill>
          </a:ln>
        </p:spPr>
        <p:txBody>
          <a:bodyPr wrap="square" rtlCol="0">
            <a:norm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matematika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49747" y="508000"/>
            <a:ext cx="6146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     </a:t>
            </a:r>
            <a:endParaRPr lang="hr-HR" sz="2400" dirty="0"/>
          </a:p>
          <a:p>
            <a:r>
              <a:rPr lang="hr-HR" sz="2400" dirty="0" smtClean="0"/>
              <a:t>Izračunavanje površine pravokutnika i kvadrata</a:t>
            </a:r>
          </a:p>
          <a:p>
            <a:endParaRPr lang="hr-HR" sz="2400" dirty="0" smtClean="0"/>
          </a:p>
          <a:p>
            <a:r>
              <a:rPr lang="hr-HR" sz="2400" dirty="0" smtClean="0"/>
              <a:t>U bilježnicu napiši: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4563" y="2681103"/>
            <a:ext cx="6817834" cy="299820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540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Pravokutnik 21">
            <a:extLst>
              <a:ext uri="{FF2B5EF4-FFF2-40B4-BE49-F238E27FC236}">
                <a16:creationId xmlns:a16="http://schemas.microsoft.com/office/drawing/2014/main" xmlns="" id="{93F0ADB5-A0B4-4B01-A8C4-FDC34CE22B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dirty="0"/>
          </a:p>
        </p:txBody>
      </p:sp>
      <p:sp>
        <p:nvSpPr>
          <p:cNvPr id="24" name="Pravokutnik 23">
            <a:extLst>
              <a:ext uri="{FF2B5EF4-FFF2-40B4-BE49-F238E27FC236}">
                <a16:creationId xmlns:a16="http://schemas.microsoft.com/office/drawing/2014/main" xmlns="" id="{AA6D0FDE-0241-4C21-A720-A694753582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CA40620-8485-4E4F-A230-AB4651ED1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noFill/>
          <a:ln>
            <a:solidFill>
              <a:schemeClr val="bg1"/>
            </a:solidFill>
          </a:ln>
        </p:spPr>
        <p:txBody>
          <a:bodyPr wrap="square" rtlCol="0">
            <a:norm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matematika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36387" y="1717040"/>
            <a:ext cx="614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     </a:t>
            </a:r>
            <a:endParaRPr lang="hr-HR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1797" y="1340485"/>
            <a:ext cx="6362700" cy="470535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571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ket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804310_TF56596226.potx" id="{BC2FD523-D605-495B-A503-C88BE2B6490F}" vid="{9639A138-90D0-455E-9527-D5FEA1943F48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8775A23-75CA-4614-9647-C9B2CE742CA2}">
  <ds:schemaRefs>
    <ds:schemaRef ds:uri="http://www.w3.org/XML/1998/namespace"/>
    <ds:schemaRef ds:uri="http://purl.org/dc/elements/1.1/"/>
    <ds:schemaRef ds:uri="16c05727-aa75-4e4a-9b5f-8a80a1165891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71af3243-3dd4-4a8d-8c0d-dd76da1f02a5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F009F5EF-575C-40E7-A9C5-EC1F2A5548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A451F4C-A3A1-4FF3-AEA5-AE3EFF175B0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tf56596226</Template>
  <TotalTime>0</TotalTime>
  <Words>112</Words>
  <Application>Microsoft Office PowerPoint</Application>
  <PresentationFormat>Widescreen</PresentationFormat>
  <Paragraphs>53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Gill Sans MT</vt:lpstr>
      <vt:lpstr>Paket</vt:lpstr>
      <vt:lpstr>Četvrtak 9.4.2020.</vt:lpstr>
      <vt:lpstr>Hrvatski jezik</vt:lpstr>
      <vt:lpstr>Hrvatski jezik</vt:lpstr>
      <vt:lpstr>Hrvatski jezik</vt:lpstr>
      <vt:lpstr>Hrvatski jezik</vt:lpstr>
      <vt:lpstr>Hrvatski jezik</vt:lpstr>
      <vt:lpstr>matematika</vt:lpstr>
      <vt:lpstr>matematika</vt:lpstr>
      <vt:lpstr>matematika</vt:lpstr>
      <vt:lpstr>Likovna kultura</vt:lpstr>
      <vt:lpstr>Likovna kultura</vt:lpstr>
      <vt:lpstr>Likovna kultura</vt:lpstr>
      <vt:lpstr>Likovna kultura</vt:lpstr>
      <vt:lpstr>Likovna kultura</vt:lpstr>
      <vt:lpstr>Likovna kultura</vt:lpstr>
      <vt:lpstr>Likovna kultura</vt:lpstr>
      <vt:lpstr>uživajte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2020-04-08T19:21:53Z</dcterms:created>
  <dcterms:modified xsi:type="dcterms:W3CDTF">2020-04-08T21:30:01Z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