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hr/resource/464648/hrvatski-jezik/kviz-znanja-pripovijedanje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rjecnik.hr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hr/resource/464648/hrvatski-jezik/kviz-znanja-pripovijedanje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rjecnik.hr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A9EBD-9847-43B7-BA2B-C0A5FF6D2E5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51E073-BC2B-4810-B7F9-FF1042D261E8}">
      <dgm:prSet/>
      <dgm:spPr/>
      <dgm:t>
        <a:bodyPr/>
        <a:lstStyle/>
        <a:p>
          <a:r>
            <a:rPr lang="hr-HR" dirty="0"/>
            <a:t>Odigraj </a:t>
          </a:r>
          <a:r>
            <a:rPr lang="hr-HR" dirty="0">
              <a:hlinkClick xmlns:r="http://schemas.openxmlformats.org/officeDocument/2006/relationships" r:id="rId1"/>
            </a:rPr>
            <a:t>kviz</a:t>
          </a:r>
          <a:r>
            <a:rPr lang="hr-HR" dirty="0"/>
            <a:t> i na taj se način prisjeti što znači pripovijedanje. </a:t>
          </a:r>
          <a:endParaRPr lang="en-US" dirty="0"/>
        </a:p>
      </dgm:t>
    </dgm:pt>
    <dgm:pt modelId="{45419E3E-71FC-47C0-8890-D7246938CB4C}" type="parTrans" cxnId="{A98AD8BD-D57F-4EDB-814A-430C1D89B9C3}">
      <dgm:prSet/>
      <dgm:spPr/>
      <dgm:t>
        <a:bodyPr/>
        <a:lstStyle/>
        <a:p>
          <a:endParaRPr lang="en-US"/>
        </a:p>
      </dgm:t>
    </dgm:pt>
    <dgm:pt modelId="{C9B48247-6D9B-481F-9025-019D0A852678}" type="sibTrans" cxnId="{A98AD8BD-D57F-4EDB-814A-430C1D89B9C3}">
      <dgm:prSet/>
      <dgm:spPr/>
      <dgm:t>
        <a:bodyPr/>
        <a:lstStyle/>
        <a:p>
          <a:endParaRPr lang="en-US"/>
        </a:p>
      </dgm:t>
    </dgm:pt>
    <dgm:pt modelId="{40EB147E-010A-49DA-AD3D-47A165ED1D0A}">
      <dgm:prSet/>
      <dgm:spPr/>
      <dgm:t>
        <a:bodyPr/>
        <a:lstStyle/>
        <a:p>
          <a:r>
            <a:rPr lang="hr-HR" dirty="0"/>
            <a:t>Promisli i prisjeti se: </a:t>
          </a:r>
        </a:p>
        <a:p>
          <a:r>
            <a:rPr lang="hr-HR" b="1" dirty="0"/>
            <a:t>Što radite na Uskrs? Kako ga dočekujete? Radujete li mu se? Odlazite li komu u posjet ili ga provodite kod kuće? Ako tvoja obitelj ne slavi Uskrs, promisli o nekome slavlju svoje obitelji.</a:t>
          </a:r>
          <a:endParaRPr lang="en-US" b="1" dirty="0"/>
        </a:p>
      </dgm:t>
    </dgm:pt>
    <dgm:pt modelId="{44BD5129-A075-436C-ADE1-423220711DBD}" type="parTrans" cxnId="{3CCC909B-BB92-4E59-8F45-CC5AEA498769}">
      <dgm:prSet/>
      <dgm:spPr/>
      <dgm:t>
        <a:bodyPr/>
        <a:lstStyle/>
        <a:p>
          <a:endParaRPr lang="en-US"/>
        </a:p>
      </dgm:t>
    </dgm:pt>
    <dgm:pt modelId="{678B769D-FD69-416B-B6E4-25035FB4E18A}" type="sibTrans" cxnId="{3CCC909B-BB92-4E59-8F45-CC5AEA498769}">
      <dgm:prSet/>
      <dgm:spPr/>
      <dgm:t>
        <a:bodyPr/>
        <a:lstStyle/>
        <a:p>
          <a:endParaRPr lang="en-US"/>
        </a:p>
      </dgm:t>
    </dgm:pt>
    <dgm:pt modelId="{4026BE80-29AD-45FF-93E9-D6D0A1482CB9}" type="pres">
      <dgm:prSet presAssocID="{04DA9EBD-9847-43B7-BA2B-C0A5FF6D2E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1FA176-8061-468B-9732-D73D04583DD7}" type="pres">
      <dgm:prSet presAssocID="{2D51E073-BC2B-4810-B7F9-FF1042D261E8}" presName="hierRoot1" presStyleCnt="0"/>
      <dgm:spPr/>
    </dgm:pt>
    <dgm:pt modelId="{DA333A60-27C3-47BD-AEDF-A916A7DE8A10}" type="pres">
      <dgm:prSet presAssocID="{2D51E073-BC2B-4810-B7F9-FF1042D261E8}" presName="composite" presStyleCnt="0"/>
      <dgm:spPr/>
    </dgm:pt>
    <dgm:pt modelId="{21B3B3A5-8189-4E87-B114-D9518CCED376}" type="pres">
      <dgm:prSet presAssocID="{2D51E073-BC2B-4810-B7F9-FF1042D261E8}" presName="background" presStyleLbl="node0" presStyleIdx="0" presStyleCnt="2"/>
      <dgm:spPr/>
    </dgm:pt>
    <dgm:pt modelId="{C7A82E1E-DB1E-4EB5-8D9E-7F8A97598BB9}" type="pres">
      <dgm:prSet presAssocID="{2D51E073-BC2B-4810-B7F9-FF1042D261E8}" presName="text" presStyleLbl="fgAcc0" presStyleIdx="0" presStyleCnt="2">
        <dgm:presLayoutVars>
          <dgm:chPref val="3"/>
        </dgm:presLayoutVars>
      </dgm:prSet>
      <dgm:spPr/>
    </dgm:pt>
    <dgm:pt modelId="{A2B29CEA-77E5-4874-8B03-F2765AF74FDC}" type="pres">
      <dgm:prSet presAssocID="{2D51E073-BC2B-4810-B7F9-FF1042D261E8}" presName="hierChild2" presStyleCnt="0"/>
      <dgm:spPr/>
    </dgm:pt>
    <dgm:pt modelId="{004F43DF-84AC-4CC1-B9E0-DDAF5D37C5C7}" type="pres">
      <dgm:prSet presAssocID="{40EB147E-010A-49DA-AD3D-47A165ED1D0A}" presName="hierRoot1" presStyleCnt="0"/>
      <dgm:spPr/>
    </dgm:pt>
    <dgm:pt modelId="{AC3D64F3-9C0A-4E14-A719-0278F11D5155}" type="pres">
      <dgm:prSet presAssocID="{40EB147E-010A-49DA-AD3D-47A165ED1D0A}" presName="composite" presStyleCnt="0"/>
      <dgm:spPr/>
    </dgm:pt>
    <dgm:pt modelId="{AEE6164B-DD58-4FE8-81D3-3C81395A34AC}" type="pres">
      <dgm:prSet presAssocID="{40EB147E-010A-49DA-AD3D-47A165ED1D0A}" presName="background" presStyleLbl="node0" presStyleIdx="1" presStyleCnt="2"/>
      <dgm:spPr/>
    </dgm:pt>
    <dgm:pt modelId="{7AE3BED3-14C2-4883-9E88-6574DED04BB2}" type="pres">
      <dgm:prSet presAssocID="{40EB147E-010A-49DA-AD3D-47A165ED1D0A}" presName="text" presStyleLbl="fgAcc0" presStyleIdx="1" presStyleCnt="2">
        <dgm:presLayoutVars>
          <dgm:chPref val="3"/>
        </dgm:presLayoutVars>
      </dgm:prSet>
      <dgm:spPr/>
    </dgm:pt>
    <dgm:pt modelId="{D133C07F-5CC4-48EB-B972-5989A1C1A7D1}" type="pres">
      <dgm:prSet presAssocID="{40EB147E-010A-49DA-AD3D-47A165ED1D0A}" presName="hierChild2" presStyleCnt="0"/>
      <dgm:spPr/>
    </dgm:pt>
  </dgm:ptLst>
  <dgm:cxnLst>
    <dgm:cxn modelId="{BC588B3F-D750-401B-93EF-0661D41F230C}" type="presOf" srcId="{2D51E073-BC2B-4810-B7F9-FF1042D261E8}" destId="{C7A82E1E-DB1E-4EB5-8D9E-7F8A97598BB9}" srcOrd="0" destOrd="0" presId="urn:microsoft.com/office/officeart/2005/8/layout/hierarchy1"/>
    <dgm:cxn modelId="{8B068965-41FD-4885-84C8-9FA6EEBDD291}" type="presOf" srcId="{40EB147E-010A-49DA-AD3D-47A165ED1D0A}" destId="{7AE3BED3-14C2-4883-9E88-6574DED04BB2}" srcOrd="0" destOrd="0" presId="urn:microsoft.com/office/officeart/2005/8/layout/hierarchy1"/>
    <dgm:cxn modelId="{3CCC909B-BB92-4E59-8F45-CC5AEA498769}" srcId="{04DA9EBD-9847-43B7-BA2B-C0A5FF6D2E59}" destId="{40EB147E-010A-49DA-AD3D-47A165ED1D0A}" srcOrd="1" destOrd="0" parTransId="{44BD5129-A075-436C-ADE1-423220711DBD}" sibTransId="{678B769D-FD69-416B-B6E4-25035FB4E18A}"/>
    <dgm:cxn modelId="{85E89BAB-BF1E-43A6-AD5C-AA319CC1198B}" type="presOf" srcId="{04DA9EBD-9847-43B7-BA2B-C0A5FF6D2E59}" destId="{4026BE80-29AD-45FF-93E9-D6D0A1482CB9}" srcOrd="0" destOrd="0" presId="urn:microsoft.com/office/officeart/2005/8/layout/hierarchy1"/>
    <dgm:cxn modelId="{A98AD8BD-D57F-4EDB-814A-430C1D89B9C3}" srcId="{04DA9EBD-9847-43B7-BA2B-C0A5FF6D2E59}" destId="{2D51E073-BC2B-4810-B7F9-FF1042D261E8}" srcOrd="0" destOrd="0" parTransId="{45419E3E-71FC-47C0-8890-D7246938CB4C}" sibTransId="{C9B48247-6D9B-481F-9025-019D0A852678}"/>
    <dgm:cxn modelId="{7FCCCAD6-A0C2-4307-9C76-B3A0189DFC1E}" type="presParOf" srcId="{4026BE80-29AD-45FF-93E9-D6D0A1482CB9}" destId="{161FA176-8061-468B-9732-D73D04583DD7}" srcOrd="0" destOrd="0" presId="urn:microsoft.com/office/officeart/2005/8/layout/hierarchy1"/>
    <dgm:cxn modelId="{47F6DB78-0832-48B5-B0DB-0D134A434EB6}" type="presParOf" srcId="{161FA176-8061-468B-9732-D73D04583DD7}" destId="{DA333A60-27C3-47BD-AEDF-A916A7DE8A10}" srcOrd="0" destOrd="0" presId="urn:microsoft.com/office/officeart/2005/8/layout/hierarchy1"/>
    <dgm:cxn modelId="{5B01EBDA-CED2-4BD4-BD9F-02750EBC5CA7}" type="presParOf" srcId="{DA333A60-27C3-47BD-AEDF-A916A7DE8A10}" destId="{21B3B3A5-8189-4E87-B114-D9518CCED376}" srcOrd="0" destOrd="0" presId="urn:microsoft.com/office/officeart/2005/8/layout/hierarchy1"/>
    <dgm:cxn modelId="{61DBFB2B-8B8C-49F8-AC45-D4D8041B7836}" type="presParOf" srcId="{DA333A60-27C3-47BD-AEDF-A916A7DE8A10}" destId="{C7A82E1E-DB1E-4EB5-8D9E-7F8A97598BB9}" srcOrd="1" destOrd="0" presId="urn:microsoft.com/office/officeart/2005/8/layout/hierarchy1"/>
    <dgm:cxn modelId="{4EBE3269-4F39-48BE-9231-5A439EBF7820}" type="presParOf" srcId="{161FA176-8061-468B-9732-D73D04583DD7}" destId="{A2B29CEA-77E5-4874-8B03-F2765AF74FDC}" srcOrd="1" destOrd="0" presId="urn:microsoft.com/office/officeart/2005/8/layout/hierarchy1"/>
    <dgm:cxn modelId="{436A61C0-E193-48A8-88B8-C100F60EC2FF}" type="presParOf" srcId="{4026BE80-29AD-45FF-93E9-D6D0A1482CB9}" destId="{004F43DF-84AC-4CC1-B9E0-DDAF5D37C5C7}" srcOrd="1" destOrd="0" presId="urn:microsoft.com/office/officeart/2005/8/layout/hierarchy1"/>
    <dgm:cxn modelId="{54B27A11-2E9C-4B23-86B8-E28CF1BED387}" type="presParOf" srcId="{004F43DF-84AC-4CC1-B9E0-DDAF5D37C5C7}" destId="{AC3D64F3-9C0A-4E14-A719-0278F11D5155}" srcOrd="0" destOrd="0" presId="urn:microsoft.com/office/officeart/2005/8/layout/hierarchy1"/>
    <dgm:cxn modelId="{44EDE1FE-2756-47E2-8538-75C0EEC04306}" type="presParOf" srcId="{AC3D64F3-9C0A-4E14-A719-0278F11D5155}" destId="{AEE6164B-DD58-4FE8-81D3-3C81395A34AC}" srcOrd="0" destOrd="0" presId="urn:microsoft.com/office/officeart/2005/8/layout/hierarchy1"/>
    <dgm:cxn modelId="{ECA5EDA4-BFC5-4CE6-8543-925159219D48}" type="presParOf" srcId="{AC3D64F3-9C0A-4E14-A719-0278F11D5155}" destId="{7AE3BED3-14C2-4883-9E88-6574DED04BB2}" srcOrd="1" destOrd="0" presId="urn:microsoft.com/office/officeart/2005/8/layout/hierarchy1"/>
    <dgm:cxn modelId="{6C2194C9-988A-457B-8253-B716071B37F9}" type="presParOf" srcId="{004F43DF-84AC-4CC1-B9E0-DDAF5D37C5C7}" destId="{D133C07F-5CC4-48EB-B972-5989A1C1A7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924E7-F56E-4DC8-95D5-54474387322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605ABF4-0382-45EC-AA99-D844ACA49559}">
      <dgm:prSet/>
      <dgm:spPr/>
      <dgm:t>
        <a:bodyPr/>
        <a:lstStyle/>
        <a:p>
          <a:r>
            <a:rPr lang="hr-HR"/>
            <a:t>Napiši sastavak. Pazi na pravopis i urednost. Ako imaš nedoumica oko pisanja neke riječi, možeš potražiti u rječniku ili na </a:t>
          </a:r>
          <a:r>
            <a:rPr lang="hr-HR" u="sng">
              <a:hlinkClick xmlns:r="http://schemas.openxmlformats.org/officeDocument/2006/relationships" r:id="rId1"/>
            </a:rPr>
            <a:t>http://rjecnik.hr/</a:t>
          </a:r>
          <a:r>
            <a:rPr lang="hr-HR"/>
            <a:t>.</a:t>
          </a:r>
          <a:endParaRPr lang="en-US"/>
        </a:p>
      </dgm:t>
    </dgm:pt>
    <dgm:pt modelId="{1C983061-5268-43BD-97F2-2CEDF9763D43}" type="parTrans" cxnId="{5FC4F0D2-2392-4D87-B07C-A1C484851945}">
      <dgm:prSet/>
      <dgm:spPr/>
      <dgm:t>
        <a:bodyPr/>
        <a:lstStyle/>
        <a:p>
          <a:endParaRPr lang="en-US"/>
        </a:p>
      </dgm:t>
    </dgm:pt>
    <dgm:pt modelId="{1A06EAB3-23E1-454D-B795-47C158E362F4}" type="sibTrans" cxnId="{5FC4F0D2-2392-4D87-B07C-A1C484851945}">
      <dgm:prSet/>
      <dgm:spPr/>
      <dgm:t>
        <a:bodyPr/>
        <a:lstStyle/>
        <a:p>
          <a:endParaRPr lang="en-US"/>
        </a:p>
      </dgm:t>
    </dgm:pt>
    <dgm:pt modelId="{7E9D03F1-3E8A-42F6-BF48-3C5DE8FCC7FB}">
      <dgm:prSet/>
      <dgm:spPr/>
      <dgm:t>
        <a:bodyPr/>
        <a:lstStyle/>
        <a:p>
          <a:r>
            <a:rPr lang="hr-HR"/>
            <a:t>Pročitaj svoj sastavak ukućanima.</a:t>
          </a:r>
          <a:endParaRPr lang="en-US"/>
        </a:p>
      </dgm:t>
    </dgm:pt>
    <dgm:pt modelId="{FE9E5980-E173-478F-B992-347B3772269E}" type="parTrans" cxnId="{547128B0-8ED3-470D-9067-B2BD32276E06}">
      <dgm:prSet/>
      <dgm:spPr/>
      <dgm:t>
        <a:bodyPr/>
        <a:lstStyle/>
        <a:p>
          <a:endParaRPr lang="en-US"/>
        </a:p>
      </dgm:t>
    </dgm:pt>
    <dgm:pt modelId="{DA7F4A30-E2A4-4577-AA73-7B4EA5E58137}" type="sibTrans" cxnId="{547128B0-8ED3-470D-9067-B2BD32276E06}">
      <dgm:prSet/>
      <dgm:spPr/>
      <dgm:t>
        <a:bodyPr/>
        <a:lstStyle/>
        <a:p>
          <a:endParaRPr lang="en-US"/>
        </a:p>
      </dgm:t>
    </dgm:pt>
    <dgm:pt modelId="{392ABB0F-11BF-4329-9B4A-BF74B1F68855}" type="pres">
      <dgm:prSet presAssocID="{4CD924E7-F56E-4DC8-95D5-5447438732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A39BD6-8298-4685-929A-413545D90EC4}" type="pres">
      <dgm:prSet presAssocID="{C605ABF4-0382-45EC-AA99-D844ACA49559}" presName="hierRoot1" presStyleCnt="0"/>
      <dgm:spPr/>
    </dgm:pt>
    <dgm:pt modelId="{7B10B2A9-8B83-4770-B4F0-08618DBB2A43}" type="pres">
      <dgm:prSet presAssocID="{C605ABF4-0382-45EC-AA99-D844ACA49559}" presName="composite" presStyleCnt="0"/>
      <dgm:spPr/>
    </dgm:pt>
    <dgm:pt modelId="{A3AE313D-EB25-4BBE-827A-C6961C77A35C}" type="pres">
      <dgm:prSet presAssocID="{C605ABF4-0382-45EC-AA99-D844ACA49559}" presName="background" presStyleLbl="node0" presStyleIdx="0" presStyleCnt="2"/>
      <dgm:spPr/>
    </dgm:pt>
    <dgm:pt modelId="{BFA9BE6B-C508-417B-B864-1A8C91EE63D4}" type="pres">
      <dgm:prSet presAssocID="{C605ABF4-0382-45EC-AA99-D844ACA49559}" presName="text" presStyleLbl="fgAcc0" presStyleIdx="0" presStyleCnt="2">
        <dgm:presLayoutVars>
          <dgm:chPref val="3"/>
        </dgm:presLayoutVars>
      </dgm:prSet>
      <dgm:spPr/>
    </dgm:pt>
    <dgm:pt modelId="{2D55B8A8-1029-41E8-8A60-5BC3AFAAB36C}" type="pres">
      <dgm:prSet presAssocID="{C605ABF4-0382-45EC-AA99-D844ACA49559}" presName="hierChild2" presStyleCnt="0"/>
      <dgm:spPr/>
    </dgm:pt>
    <dgm:pt modelId="{B3A16023-0251-4248-9024-F08FE86EB530}" type="pres">
      <dgm:prSet presAssocID="{7E9D03F1-3E8A-42F6-BF48-3C5DE8FCC7FB}" presName="hierRoot1" presStyleCnt="0"/>
      <dgm:spPr/>
    </dgm:pt>
    <dgm:pt modelId="{D6D12ACB-258B-4839-B68D-9293D18D36AC}" type="pres">
      <dgm:prSet presAssocID="{7E9D03F1-3E8A-42F6-BF48-3C5DE8FCC7FB}" presName="composite" presStyleCnt="0"/>
      <dgm:spPr/>
    </dgm:pt>
    <dgm:pt modelId="{D3723072-22FC-412E-8158-D92914857E33}" type="pres">
      <dgm:prSet presAssocID="{7E9D03F1-3E8A-42F6-BF48-3C5DE8FCC7FB}" presName="background" presStyleLbl="node0" presStyleIdx="1" presStyleCnt="2"/>
      <dgm:spPr/>
    </dgm:pt>
    <dgm:pt modelId="{F4CDBF4B-BE19-4D5F-AC3F-C1B7B5393660}" type="pres">
      <dgm:prSet presAssocID="{7E9D03F1-3E8A-42F6-BF48-3C5DE8FCC7FB}" presName="text" presStyleLbl="fgAcc0" presStyleIdx="1" presStyleCnt="2">
        <dgm:presLayoutVars>
          <dgm:chPref val="3"/>
        </dgm:presLayoutVars>
      </dgm:prSet>
      <dgm:spPr/>
    </dgm:pt>
    <dgm:pt modelId="{9430CE74-D478-41F0-A297-CF36EB252B6A}" type="pres">
      <dgm:prSet presAssocID="{7E9D03F1-3E8A-42F6-BF48-3C5DE8FCC7FB}" presName="hierChild2" presStyleCnt="0"/>
      <dgm:spPr/>
    </dgm:pt>
  </dgm:ptLst>
  <dgm:cxnLst>
    <dgm:cxn modelId="{61033702-BBA2-49C3-8894-B188CB7847AF}" type="presOf" srcId="{7E9D03F1-3E8A-42F6-BF48-3C5DE8FCC7FB}" destId="{F4CDBF4B-BE19-4D5F-AC3F-C1B7B5393660}" srcOrd="0" destOrd="0" presId="urn:microsoft.com/office/officeart/2005/8/layout/hierarchy1"/>
    <dgm:cxn modelId="{70E38739-198B-4136-944D-AB840F0ECD9F}" type="presOf" srcId="{4CD924E7-F56E-4DC8-95D5-54474387322F}" destId="{392ABB0F-11BF-4329-9B4A-BF74B1F68855}" srcOrd="0" destOrd="0" presId="urn:microsoft.com/office/officeart/2005/8/layout/hierarchy1"/>
    <dgm:cxn modelId="{A03C0256-ADD4-4762-9221-5492633D4E65}" type="presOf" srcId="{C605ABF4-0382-45EC-AA99-D844ACA49559}" destId="{BFA9BE6B-C508-417B-B864-1A8C91EE63D4}" srcOrd="0" destOrd="0" presId="urn:microsoft.com/office/officeart/2005/8/layout/hierarchy1"/>
    <dgm:cxn modelId="{547128B0-8ED3-470D-9067-B2BD32276E06}" srcId="{4CD924E7-F56E-4DC8-95D5-54474387322F}" destId="{7E9D03F1-3E8A-42F6-BF48-3C5DE8FCC7FB}" srcOrd="1" destOrd="0" parTransId="{FE9E5980-E173-478F-B992-347B3772269E}" sibTransId="{DA7F4A30-E2A4-4577-AA73-7B4EA5E58137}"/>
    <dgm:cxn modelId="{5FC4F0D2-2392-4D87-B07C-A1C484851945}" srcId="{4CD924E7-F56E-4DC8-95D5-54474387322F}" destId="{C605ABF4-0382-45EC-AA99-D844ACA49559}" srcOrd="0" destOrd="0" parTransId="{1C983061-5268-43BD-97F2-2CEDF9763D43}" sibTransId="{1A06EAB3-23E1-454D-B795-47C158E362F4}"/>
    <dgm:cxn modelId="{2726E891-3A1E-49B0-8387-89AD77B10546}" type="presParOf" srcId="{392ABB0F-11BF-4329-9B4A-BF74B1F68855}" destId="{49A39BD6-8298-4685-929A-413545D90EC4}" srcOrd="0" destOrd="0" presId="urn:microsoft.com/office/officeart/2005/8/layout/hierarchy1"/>
    <dgm:cxn modelId="{896EEB86-82F2-4A1E-8EB0-BE893AF80D49}" type="presParOf" srcId="{49A39BD6-8298-4685-929A-413545D90EC4}" destId="{7B10B2A9-8B83-4770-B4F0-08618DBB2A43}" srcOrd="0" destOrd="0" presId="urn:microsoft.com/office/officeart/2005/8/layout/hierarchy1"/>
    <dgm:cxn modelId="{77C657B7-B471-4ABE-83E5-F78B75EA0465}" type="presParOf" srcId="{7B10B2A9-8B83-4770-B4F0-08618DBB2A43}" destId="{A3AE313D-EB25-4BBE-827A-C6961C77A35C}" srcOrd="0" destOrd="0" presId="urn:microsoft.com/office/officeart/2005/8/layout/hierarchy1"/>
    <dgm:cxn modelId="{00E23EDC-C8FC-4968-86C7-D0C2FD0B31FB}" type="presParOf" srcId="{7B10B2A9-8B83-4770-B4F0-08618DBB2A43}" destId="{BFA9BE6B-C508-417B-B864-1A8C91EE63D4}" srcOrd="1" destOrd="0" presId="urn:microsoft.com/office/officeart/2005/8/layout/hierarchy1"/>
    <dgm:cxn modelId="{044EC31F-11C9-46E7-A515-E07F67629BDA}" type="presParOf" srcId="{49A39BD6-8298-4685-929A-413545D90EC4}" destId="{2D55B8A8-1029-41E8-8A60-5BC3AFAAB36C}" srcOrd="1" destOrd="0" presId="urn:microsoft.com/office/officeart/2005/8/layout/hierarchy1"/>
    <dgm:cxn modelId="{AC8128BC-BC75-4673-AA2E-51922F3E3806}" type="presParOf" srcId="{392ABB0F-11BF-4329-9B4A-BF74B1F68855}" destId="{B3A16023-0251-4248-9024-F08FE86EB530}" srcOrd="1" destOrd="0" presId="urn:microsoft.com/office/officeart/2005/8/layout/hierarchy1"/>
    <dgm:cxn modelId="{51B9F28B-4F34-46BF-8124-F8B77BC195F6}" type="presParOf" srcId="{B3A16023-0251-4248-9024-F08FE86EB530}" destId="{D6D12ACB-258B-4839-B68D-9293D18D36AC}" srcOrd="0" destOrd="0" presId="urn:microsoft.com/office/officeart/2005/8/layout/hierarchy1"/>
    <dgm:cxn modelId="{3DA0F57F-38A6-4AAB-BC6E-78E9D9C3701B}" type="presParOf" srcId="{D6D12ACB-258B-4839-B68D-9293D18D36AC}" destId="{D3723072-22FC-412E-8158-D92914857E33}" srcOrd="0" destOrd="0" presId="urn:microsoft.com/office/officeart/2005/8/layout/hierarchy1"/>
    <dgm:cxn modelId="{1B786BC8-72D4-43B8-9CB6-D0F3D5372202}" type="presParOf" srcId="{D6D12ACB-258B-4839-B68D-9293D18D36AC}" destId="{F4CDBF4B-BE19-4D5F-AC3F-C1B7B5393660}" srcOrd="1" destOrd="0" presId="urn:microsoft.com/office/officeart/2005/8/layout/hierarchy1"/>
    <dgm:cxn modelId="{466E7845-DC33-45DA-825F-ACB7140651AC}" type="presParOf" srcId="{B3A16023-0251-4248-9024-F08FE86EB530}" destId="{9430CE74-D478-41F0-A297-CF36EB252B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3B3A5-8189-4E87-B114-D9518CCED376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82E1E-DB1E-4EB5-8D9E-7F8A97598BB9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Odigraj </a:t>
          </a:r>
          <a:r>
            <a:rPr lang="hr-HR" sz="2200" kern="1200" dirty="0">
              <a:hlinkClick xmlns:r="http://schemas.openxmlformats.org/officeDocument/2006/relationships" r:id="rId1"/>
            </a:rPr>
            <a:t>kviz</a:t>
          </a:r>
          <a:r>
            <a:rPr lang="hr-HR" sz="2200" kern="1200" dirty="0"/>
            <a:t> i na taj se način prisjeti što znači pripovijedanje. </a:t>
          </a:r>
          <a:endParaRPr lang="en-US" sz="2200" kern="1200" dirty="0"/>
        </a:p>
      </dsp:txBody>
      <dsp:txXfrm>
        <a:off x="566955" y="723609"/>
        <a:ext cx="4199154" cy="2607249"/>
      </dsp:txXfrm>
    </dsp:sp>
    <dsp:sp modelId="{AEE6164B-DD58-4FE8-81D3-3C81395A34AC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3BED3-14C2-4883-9E88-6574DED04BB2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Promisli i prisjeti se: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kern="1200" dirty="0"/>
            <a:t>Što radite na Uskrs? Kako ga dočekujete? Radujete li mu se? Odlazite li komu u posjet ili ga provodite kod kuće? Ako tvoja obitelj ne slavi Uskrs, promisli o nekome slavlju svoje obitelji.</a:t>
          </a:r>
          <a:endParaRPr lang="en-US" sz="2200" b="1" kern="1200" dirty="0"/>
        </a:p>
      </dsp:txBody>
      <dsp:txXfrm>
        <a:off x="5897537" y="723609"/>
        <a:ext cx="4199154" cy="2607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313D-EB25-4BBE-827A-C6961C77A35C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9BE6B-C508-417B-B864-1A8C91EE63D4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Napiši sastavak. Pazi na pravopis i urednost. Ako imaš nedoumica oko pisanja neke riječi, možeš potražiti u rječniku ili na </a:t>
          </a:r>
          <a:r>
            <a:rPr lang="hr-HR" sz="2900" u="sng" kern="1200">
              <a:hlinkClick xmlns:r="http://schemas.openxmlformats.org/officeDocument/2006/relationships" r:id="rId1"/>
            </a:rPr>
            <a:t>http://rjecnik.hr/</a:t>
          </a:r>
          <a:r>
            <a:rPr lang="hr-HR" sz="2900" kern="1200"/>
            <a:t>.</a:t>
          </a:r>
          <a:endParaRPr lang="en-US" sz="2900" kern="1200"/>
        </a:p>
      </dsp:txBody>
      <dsp:txXfrm>
        <a:off x="566955" y="723609"/>
        <a:ext cx="4199154" cy="2607249"/>
      </dsp:txXfrm>
    </dsp:sp>
    <dsp:sp modelId="{D3723072-22FC-412E-8158-D92914857E33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DBF4B-BE19-4D5F-AC3F-C1B7B5393660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Pročitaj svoj sastavak ukućanima.</a:t>
          </a:r>
          <a:endParaRPr lang="en-US" sz="2900" kern="1200"/>
        </a:p>
      </dsp:txBody>
      <dsp:txXfrm>
        <a:off x="5897537" y="723609"/>
        <a:ext cx="4199154" cy="2607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31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24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02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95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3221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43381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592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792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37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1963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80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3B96E7-54B0-45A8-9EA6-596111951D11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0446FF-456F-4F0E-80BB-2CAFD672EA6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157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join?gc=746604&amp;fbclid=IwAR2klJQUh3UNvQPoHZBeP4yYybWTiCM5IALuvlIjZ-fxMwNW6-Unc68PfFc" TargetMode="External"/><Relationship Id="rId2" Type="http://schemas.openxmlformats.org/officeDocument/2006/relationships/hyperlink" Target="http://quizizz.com/join?gc=746604&amp;fbclid=IwAR3XkKmtT2bx1dqpF9oFK88a1Swf2-JL2-2DXzsNcBEihSrzVSfP0rhJqj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1236474/matematika/pab-paa-cm-o2a2b-o4a-c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D5D46-B6C0-47AE-9D4C-19C06061A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9429" y="742409"/>
            <a:ext cx="6461812" cy="4394988"/>
          </a:xfrm>
        </p:spPr>
        <p:txBody>
          <a:bodyPr>
            <a:normAutofit/>
          </a:bodyPr>
          <a:lstStyle/>
          <a:p>
            <a:r>
              <a:rPr lang="hr-HR" sz="4800" dirty="0"/>
              <a:t>                  8.4.2020.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3B6825D-9387-4313-8538-98BA63B1B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7275" y="1231506"/>
            <a:ext cx="3207933" cy="4394988"/>
          </a:xfrm>
        </p:spPr>
        <p:txBody>
          <a:bodyPr anchor="ctr">
            <a:normAutofit/>
          </a:bodyPr>
          <a:lstStyle/>
          <a:p>
            <a:pPr algn="r"/>
            <a:r>
              <a:rPr lang="hr-HR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270277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571443C-65FD-480B-80F3-03F9C1968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r-HR" dirty="0"/>
              <a:t>HRVATSKI JEZIK - Pripovijedanje</a:t>
            </a: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4110322-D833-4B69-BC08-C36D355D3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28763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511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8620EB7-EE8B-4D56-B163-BC473DC7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hr-HR" dirty="0"/>
              <a:t>Pripovijedanje</a:t>
            </a:r>
            <a:endParaRPr lang="hr-HR"/>
          </a:p>
        </p:txBody>
      </p:sp>
      <p:sp>
        <p:nvSpPr>
          <p:cNvPr id="16" name="Rezervirano mjesto sadržaja 2">
            <a:extLst>
              <a:ext uri="{FF2B5EF4-FFF2-40B4-BE49-F238E27FC236}">
                <a16:creationId xmlns:a16="http://schemas.microsoft.com/office/drawing/2014/main" id="{198FE53E-123B-48B5-A7F1-E462905B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 fontScale="92500"/>
          </a:bodyPr>
          <a:lstStyle/>
          <a:p>
            <a:pPr lvl="0">
              <a:lnSpc>
                <a:spcPct val="100000"/>
              </a:lnSpc>
            </a:pPr>
            <a:r>
              <a:rPr lang="hr-HR" sz="2400" dirty="0"/>
              <a:t>Napisat ćeš sastavak na temu </a:t>
            </a:r>
            <a:r>
              <a:rPr lang="hr-HR" sz="2400" b="1" i="1" dirty="0"/>
              <a:t>Uskrs u mojoj obitelji (ili neki drugi blagdan).</a:t>
            </a:r>
            <a:endParaRPr lang="hr-HR" sz="2400" b="1" dirty="0"/>
          </a:p>
          <a:p>
            <a:pPr lvl="0">
              <a:lnSpc>
                <a:spcPct val="100000"/>
              </a:lnSpc>
            </a:pPr>
            <a:r>
              <a:rPr lang="hr-HR" sz="2400" dirty="0"/>
              <a:t>Prije pisanja sastavka izradit ćeš plan pisanja sastavka.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hr-HR" sz="2400" dirty="0"/>
              <a:t>Razmisli: Što ćeš napisali u uvodu? Što ćeš navesti u glavnome dijelu? Čime ćeš završiti sastavak?</a:t>
            </a:r>
          </a:p>
          <a:p>
            <a:pPr lvl="0">
              <a:lnSpc>
                <a:spcPct val="100000"/>
              </a:lnSpc>
            </a:pPr>
            <a:r>
              <a:rPr lang="hr-HR" sz="2400" b="1" dirty="0"/>
              <a:t>Plan pisanja sastavka</a:t>
            </a:r>
            <a:r>
              <a:rPr lang="hr-HR" sz="24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2400" b="1" dirty="0"/>
              <a:t>Uvod</a:t>
            </a:r>
            <a:r>
              <a:rPr lang="hr-HR" sz="2400" dirty="0"/>
              <a:t>: Slavi li tvoja obitelj Uskrs (ili drugi blagdan)?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2400" b="1" dirty="0"/>
              <a:t>Glavni dio</a:t>
            </a:r>
            <a:r>
              <a:rPr lang="hr-HR" sz="2400" dirty="0"/>
              <a:t>: Što je posebno u proslavi Uskrsa? Bojite li pisanice? Imate li poseban ručak?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2400" b="1" dirty="0"/>
              <a:t>Završetak</a:t>
            </a:r>
            <a:r>
              <a:rPr lang="hr-HR" sz="2400" dirty="0"/>
              <a:t>: Kako ti se sviđa proslava Uskrsa u tvojoj obitelji?</a:t>
            </a:r>
          </a:p>
          <a:p>
            <a:pPr>
              <a:lnSpc>
                <a:spcPct val="100000"/>
              </a:lnSpc>
            </a:pPr>
            <a:endParaRPr lang="hr-HR" sz="1900" dirty="0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54C22B7-9784-4AC2-9758-02A56FB4A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r-HR" dirty="0"/>
              <a:t>Pripovijedanje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4DBB0FF-5D55-4B56-8A50-8461DC7612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32705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96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2501A7A-6503-4A8E-9896-A3F88E03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hr-HR" sz="4400"/>
              <a:t>DOMAĆA ZADAĆA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B7CDA6-6C8A-48A0-B92D-26995C69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r>
              <a:rPr lang="hr-HR" dirty="0"/>
              <a:t>Otvori dokument u privitku pod nazivom Cezarova šifra.docx</a:t>
            </a:r>
          </a:p>
          <a:p>
            <a:r>
              <a:rPr lang="hr-HR" dirty="0"/>
              <a:t>Dešifriraj zadane riječi uz pažljive upute.</a:t>
            </a:r>
          </a:p>
        </p:txBody>
      </p:sp>
    </p:spTree>
    <p:extLst>
      <p:ext uri="{BB962C8B-B14F-4D97-AF65-F5344CB8AC3E}">
        <p14:creationId xmlns:p14="http://schemas.microsoft.com/office/powerpoint/2010/main" val="378176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F313354-CBE6-435D-B884-4227DB742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hr-HR" sz="3700"/>
              <a:t>PRIRODA I DRUŠTVO - RH (simboli, Zagreb, stanovništvo, susjedi, EU)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DB2C80-B6B4-4CB5-83F5-30EFE257F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hlinkClick r:id="rId2"/>
              </a:rPr>
              <a:t>quizizz.com/</a:t>
            </a:r>
            <a:r>
              <a:rPr lang="hr-HR" dirty="0" err="1">
                <a:hlinkClick r:id="rId2"/>
              </a:rPr>
              <a:t>join?gc</a:t>
            </a:r>
            <a:r>
              <a:rPr lang="hr-HR" dirty="0">
                <a:hlinkClick r:id="rId2"/>
              </a:rPr>
              <a:t>=746604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3"/>
              </a:rPr>
              <a:t>joinmyquiz.com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kod: 746604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Kad završiš s rješavanjem kviza riješi neriješene zadatke iz radne bilježnice (od 78. do 97. stranice).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563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73A43E3-37F3-47A3-8FFD-58D46AC2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hr-HR" sz="4400"/>
              <a:t>MATEMATIKA - PONAVLJANJE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42B946-BE7B-4A53-95F9-E2303F0E7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bilježnicu riješi zadatke iz </a:t>
            </a:r>
            <a:r>
              <a:rPr lang="hr-HR" dirty="0">
                <a:hlinkClick r:id="rId2"/>
              </a:rPr>
              <a:t>ČAROBNOG KOTAČA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DOMAĆA ZADAĆA: Zbirka zadataka, str. 53.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5161131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Široki zaslon</PresentationFormat>
  <Paragraphs>30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Značka</vt:lpstr>
      <vt:lpstr>                  8.4.2020.</vt:lpstr>
      <vt:lpstr>HRVATSKI JEZIK - Pripovijedanje</vt:lpstr>
      <vt:lpstr>Pripovijedanje</vt:lpstr>
      <vt:lpstr>Pripovijedanje</vt:lpstr>
      <vt:lpstr>DOMAĆA ZADAĆA</vt:lpstr>
      <vt:lpstr>PRIRODA I DRUŠTVO - RH (simboli, Zagreb, stanovništvo, susjedi, EU)</vt:lpstr>
      <vt:lpstr>MATEMATIKA - PONAVLJANJE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8.4.2020.</dc:title>
  <dc:creator>arados81@gmail.com</dc:creator>
  <cp:lastModifiedBy>arados81@gmail.com</cp:lastModifiedBy>
  <cp:revision>1</cp:revision>
  <dcterms:created xsi:type="dcterms:W3CDTF">2020-04-07T19:33:21Z</dcterms:created>
  <dcterms:modified xsi:type="dcterms:W3CDTF">2020-04-07T19:33:49Z</dcterms:modified>
</cp:coreProperties>
</file>