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dos81@gmail.com" initials="a" lastIdx="1" clrIdx="0">
    <p:extLst>
      <p:ext uri="{19B8F6BF-5375-455C-9EA6-DF929625EA0E}">
        <p15:presenceInfo xmlns:p15="http://schemas.microsoft.com/office/powerpoint/2012/main" userId="38a821bfb1e408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25BF3-418C-45F1-8370-D77376A94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B91489-ABE9-43A0-B5BC-667420B24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9ABD80-1DF9-4F4A-B4B9-CC8F0D72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7231FD-8DF3-4889-BF71-8D0CD39A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686D54-F287-471A-B87B-EE85584E2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84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46E61A-B776-4D15-A8C6-F6E7530D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AFCCD23-F01F-4E42-8E62-C0DAE2705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3F6264-0CFA-4B1F-855A-F7B3B577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97F63E-B119-483C-8CED-842B2607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145439D-0333-457D-A268-BE01A1A8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32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1BE8930-E7F7-4987-806B-1A345FD09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5FDD3D2-F592-4855-9A56-0CB66DF4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149221-4E5E-4C00-AF4A-6961A810C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084262-1BF7-446D-8409-D62C9EC3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2A15B68-AB0B-4DCA-9B86-20F5BEE66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5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CC7EB4-442D-4113-97D1-B8C806B0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07AC1A-B0B8-4B74-BEBD-6BA1D9F7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46FB606-64B0-4349-9F05-1BEAACD0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FCCE1D-8E9A-49C7-9D93-5A07F87C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682163D-C555-43B2-897E-B38DB9E7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6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E234FB-93A0-4FBE-B768-BD5FF904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8FC643D-2968-4C54-B4B3-5A606E63E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2101A21-393E-45AC-92D4-89037BDD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A9A5D90-CBD3-405D-AA63-5BE3EB935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EBCEF5E-36F8-4B00-AA83-46E67840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33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ADC798-A331-4F0B-8C98-6EBCE482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08A381-46A0-467A-ADAE-B9874C83B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9498193-42AE-45E3-8D2A-00A8E3AF4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9492A53-FDA1-4A0B-ACC8-06C8DB70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AE21AEB-3952-4262-89BA-58F6461A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3F27F16-44CC-4AC1-B079-5AE2D91C0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2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D07CE2-7D03-49CD-A7CC-92348A7C9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6E0FB40-7DEC-4118-AB47-F84D32BAA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883C3E3-FBC1-4A35-AD5D-FCB4BA3DF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542B998-E023-4DC4-A35C-772A4EB7F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631147C-0C18-43AB-BEB4-87F2575C9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1EA06E20-EA50-471F-9C88-B3C167A6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0C69F1F-38BF-40D5-9DE4-7D2545A1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450F2A8-18BD-4A99-8E9F-0BC88C81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24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AC1F9E-F3EF-4F08-8A72-6AB70622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758FB2F-3647-4FF5-8C5E-0BF833962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5D71DE1-C3A3-478F-BE88-84416E7E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31224BA-CDDD-4AC5-9F7A-FAE370AC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77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454AFD8-EFD1-4C17-B0C6-37F143C2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C1E6414-EBC7-4883-BCEC-A78456EE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1E993ED-8F87-4C13-88E8-16493145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9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5B867C-0AF5-4627-BA1B-D57056075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563303-16D0-4342-99DE-865ACD12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96B74C8-6293-45D3-8C13-410B286A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55C7CE0-B986-46C3-9EFD-E68DDB7F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0AF99CA-4906-423C-9EA4-8D57C7B9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120F00C-152F-4538-B83F-B09604C7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7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A4D56E-BA7A-496F-9A38-2AC4DDA99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C4A9EFD-BB69-462B-B9BF-FB1099048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C007839-3530-4F07-B034-4C8252C9E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D138E39-19E1-4D02-B0F0-6FC9BC61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B3ECBE4-AA46-4C0B-8EEE-68D024D0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6DA243B-FC15-4442-BDA9-797D93D4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25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6BA30ED-14CD-4A42-B4D8-2D71AF6C3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883A555-9769-4575-B86B-4CE6FF20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DB7A67-79F9-4B75-A3BA-9E888EF06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D554-57BF-4355-8D4D-D958DC00327B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7C619AD-5012-4E20-8B5B-6A69CCDB4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7D280F8-60F7-404A-B1AB-9EB256824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A028-9397-4561-A410-942CF7C378E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633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7g7c7n7c19&amp;fbclid=IwAR3HHQfjs0H-QxfrIbXh-Bt-57sVlFR9_Wbr-DIYcaCJfYwEc-vkFbDzz3o" TargetMode="External"/><Relationship Id="rId2" Type="http://schemas.openxmlformats.org/officeDocument/2006/relationships/hyperlink" Target="https://learningapps.org/display?v=pyj855xzt20&amp;fbclid=IwAR1rlJieZCtRHV0q89MplNqvWspdjyxZDmDnSzGum4eOk_LvB6VnsfelNP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427EBB6-3AB3-4535-9870-78FF759C1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hr-HR" sz="2000">
                <a:solidFill>
                  <a:srgbClr val="080808"/>
                </a:solidFill>
              </a:rPr>
              <a:t>4.b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1035796-9C20-4A24-AB4F-D41774269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</a:rPr>
              <a:t>6.4.2020.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986940E-D58B-4EAC-9109-54E84C7C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hr-HR" sz="3600"/>
              <a:t>MATEMATIKA</a:t>
            </a:r>
            <a:br>
              <a:rPr lang="hr-HR" sz="3600"/>
            </a:br>
            <a:r>
              <a:rPr lang="hr-HR" sz="3600"/>
              <a:t>Izračunavanje površine pravokutnika i kvadrata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4F1A5F-82D6-4D79-9ABD-7A448D39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hr-HR" sz="2000" b="1"/>
              <a:t>Otvori udžbenik na stranici 67. i pročitaj 1. zadatak. Usmeno odgovori na pitanja:</a:t>
            </a:r>
          </a:p>
          <a:p>
            <a:r>
              <a:rPr lang="hr-HR" sz="2000"/>
              <a:t>Kolike su duljine stranice označenoga pravokutnika?</a:t>
            </a:r>
          </a:p>
          <a:p>
            <a:r>
              <a:rPr lang="hr-HR" sz="2000"/>
              <a:t>Koliko je redova? (4) Koliko stane u svaki red cm 2 ? (3)</a:t>
            </a:r>
          </a:p>
          <a:p>
            <a:r>
              <a:rPr lang="hr-HR" sz="2000"/>
              <a:t>Kojom računskom radnjom izračunavamo površinu pravokutnika?</a:t>
            </a:r>
          </a:p>
          <a:p>
            <a:r>
              <a:rPr lang="hr-HR" sz="2000"/>
              <a:t>Pročitaj zapis.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1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83B207-8325-4075-AEF9-81F3D4B15FB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2. U 2. </a:t>
            </a:r>
            <a:r>
              <a:rPr lang="en-US" sz="2000" dirty="0" err="1"/>
              <a:t>zadatku</a:t>
            </a:r>
            <a:r>
              <a:rPr lang="en-US" sz="2000" dirty="0"/>
              <a:t> </a:t>
            </a:r>
            <a:r>
              <a:rPr lang="en-US" sz="2000" dirty="0" err="1"/>
              <a:t>naučit</a:t>
            </a:r>
            <a:r>
              <a:rPr lang="en-US" sz="2000" dirty="0"/>
              <a:t> </a:t>
            </a:r>
            <a:r>
              <a:rPr lang="en-US" sz="2000" dirty="0" err="1"/>
              <a:t>ćeš</a:t>
            </a:r>
            <a:r>
              <a:rPr lang="en-US" sz="2000" dirty="0"/>
              <a:t>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površinu</a:t>
            </a:r>
            <a:r>
              <a:rPr lang="en-US" sz="2000" dirty="0"/>
              <a:t> </a:t>
            </a:r>
            <a:r>
              <a:rPr lang="en-US" sz="2000" dirty="0" err="1"/>
              <a:t>kvadrata</a:t>
            </a:r>
            <a:r>
              <a:rPr lang="en-US" sz="2000" dirty="0"/>
              <a:t>.</a:t>
            </a:r>
          </a:p>
          <a:p>
            <a:pPr marL="0"/>
            <a:endParaRPr lang="en-US" sz="2000" dirty="0"/>
          </a:p>
          <a:p>
            <a:r>
              <a:rPr lang="en-US" sz="2000" dirty="0" err="1"/>
              <a:t>Pročitaj</a:t>
            </a:r>
            <a:r>
              <a:rPr lang="en-US" sz="2000" dirty="0"/>
              <a:t> </a:t>
            </a:r>
            <a:r>
              <a:rPr lang="en-US" sz="2000" dirty="0" err="1"/>
              <a:t>postupak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Kojom</a:t>
            </a:r>
            <a:r>
              <a:rPr lang="en-US" sz="2000" dirty="0"/>
              <a:t> </a:t>
            </a:r>
            <a:r>
              <a:rPr lang="en-US" sz="2000" dirty="0" err="1"/>
              <a:t>ćeš</a:t>
            </a:r>
            <a:r>
              <a:rPr lang="en-US" sz="2000" dirty="0"/>
              <a:t> </a:t>
            </a:r>
            <a:r>
              <a:rPr lang="en-US" sz="2000" dirty="0" err="1"/>
              <a:t>računskom</a:t>
            </a:r>
            <a:r>
              <a:rPr lang="en-US" sz="2000" dirty="0"/>
              <a:t> </a:t>
            </a:r>
            <a:r>
              <a:rPr lang="en-US" sz="2000" dirty="0" err="1"/>
              <a:t>radnjom</a:t>
            </a:r>
            <a:r>
              <a:rPr lang="en-US" sz="2000" dirty="0"/>
              <a:t> </a:t>
            </a: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površinu</a:t>
            </a:r>
            <a:r>
              <a:rPr lang="en-US" sz="2000" dirty="0"/>
              <a:t> </a:t>
            </a:r>
            <a:r>
              <a:rPr lang="en-US" sz="2000" dirty="0" err="1"/>
              <a:t>kvadrata</a:t>
            </a:r>
            <a:r>
              <a:rPr lang="en-US" sz="2000" dirty="0"/>
              <a:t>?</a:t>
            </a:r>
          </a:p>
          <a:p>
            <a:pPr marL="0"/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ZAKLJUČAK: 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Površina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pravokutnika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izračunava</a:t>
            </a:r>
            <a:r>
              <a:rPr lang="en-US" sz="2000" b="1" dirty="0">
                <a:solidFill>
                  <a:srgbClr val="FF0000"/>
                </a:solidFill>
              </a:rPr>
              <a:t> se </a:t>
            </a:r>
            <a:r>
              <a:rPr lang="en-US" sz="2000" b="1" dirty="0" err="1">
                <a:solidFill>
                  <a:srgbClr val="FF0000"/>
                </a:solidFill>
              </a:rPr>
              <a:t>množenjem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mjernih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brojeva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njegovih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stranica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npr</a:t>
            </a:r>
            <a:r>
              <a:rPr lang="en-US" sz="2000" dirty="0"/>
              <a:t>. 3·4=12 cm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3·5=__.</a:t>
            </a:r>
          </a:p>
          <a:p>
            <a:pPr marL="0"/>
            <a:endParaRPr lang="en-US" sz="2000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7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368DC2-6E96-481D-96B3-579CFDD23FF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Pročitaj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riješi</a:t>
            </a:r>
            <a:r>
              <a:rPr lang="en-US" dirty="0"/>
              <a:t> 3. </a:t>
            </a:r>
            <a:r>
              <a:rPr lang="en-US" dirty="0" err="1"/>
              <a:t>zadatak</a:t>
            </a:r>
            <a:r>
              <a:rPr lang="en-US" dirty="0"/>
              <a:t>.</a:t>
            </a:r>
          </a:p>
          <a:p>
            <a:r>
              <a:rPr lang="en-US" dirty="0" err="1"/>
              <a:t>Uz</a:t>
            </a:r>
            <a:r>
              <a:rPr lang="en-US" dirty="0"/>
              <a:t> 4. </a:t>
            </a:r>
            <a:r>
              <a:rPr lang="en-US" dirty="0" err="1"/>
              <a:t>zadatak</a:t>
            </a:r>
            <a:r>
              <a:rPr lang="en-US" dirty="0"/>
              <a:t> </a:t>
            </a:r>
            <a:r>
              <a:rPr lang="en-US" dirty="0" err="1"/>
              <a:t>pročitaj</a:t>
            </a:r>
            <a:r>
              <a:rPr lang="en-US" dirty="0"/>
              <a:t> </a:t>
            </a:r>
            <a:r>
              <a:rPr lang="en-US" dirty="0" err="1"/>
              <a:t>pravilo</a:t>
            </a:r>
            <a:r>
              <a:rPr lang="en-US" dirty="0"/>
              <a:t> za </a:t>
            </a:r>
            <a:r>
              <a:rPr lang="en-US" dirty="0" err="1"/>
              <a:t>izračunavanje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u </a:t>
            </a:r>
            <a:r>
              <a:rPr lang="en-US" dirty="0" err="1"/>
              <a:t>crvenome</a:t>
            </a:r>
            <a:r>
              <a:rPr lang="en-US" dirty="0"/>
              <a:t> </a:t>
            </a:r>
            <a:r>
              <a:rPr lang="en-US" dirty="0" err="1"/>
              <a:t>okviru</a:t>
            </a:r>
            <a:r>
              <a:rPr lang="en-US" dirty="0"/>
              <a:t>.</a:t>
            </a:r>
          </a:p>
          <a:p>
            <a:r>
              <a:rPr lang="en-US" dirty="0" err="1"/>
              <a:t>Riješi</a:t>
            </a:r>
            <a:r>
              <a:rPr lang="en-US" dirty="0"/>
              <a:t> 5. </a:t>
            </a:r>
            <a:r>
              <a:rPr lang="en-US" dirty="0" err="1"/>
              <a:t>zadatak</a:t>
            </a:r>
            <a:r>
              <a:rPr lang="en-US" dirty="0"/>
              <a:t> u </a:t>
            </a:r>
            <a:r>
              <a:rPr lang="en-US" dirty="0" err="1"/>
              <a:t>udžbeniku</a:t>
            </a:r>
            <a:r>
              <a:rPr lang="en-US" dirty="0"/>
              <a:t>.</a:t>
            </a:r>
          </a:p>
          <a:p>
            <a:r>
              <a:rPr lang="en-US" dirty="0" err="1"/>
              <a:t>Prepiši</a:t>
            </a:r>
            <a:r>
              <a:rPr lang="en-US" dirty="0"/>
              <a:t> </a:t>
            </a:r>
            <a:r>
              <a:rPr lang="en-US" dirty="0" err="1"/>
              <a:t>uredno</a:t>
            </a:r>
            <a:r>
              <a:rPr lang="en-US" dirty="0"/>
              <a:t> PLAN PLOČE u </a:t>
            </a:r>
            <a:r>
              <a:rPr lang="en-US" dirty="0" err="1"/>
              <a:t>bilježnicu</a:t>
            </a:r>
            <a:r>
              <a:rPr lang="en-US" dirty="0"/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DAEFAF-39AF-4A00-A956-36698C3F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Izračunavanje površine pravokutnika i kvadrata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84F6C6-4D1D-4E70-8AD3-E17580EE1C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POVRŠINA PRAVOKUTNIKA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5245493-A3B7-4857-B83F-7774ECC3E1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POVRŠINA KVADRATA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sz="1800" dirty="0"/>
              <a:t>a = 5 cm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318C8075-0274-437B-9C4A-B894B3F1F3B4}"/>
              </a:ext>
            </a:extLst>
          </p:cNvPr>
          <p:cNvSpPr/>
          <p:nvPr/>
        </p:nvSpPr>
        <p:spPr>
          <a:xfrm>
            <a:off x="3221850" y="2717562"/>
            <a:ext cx="171591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DB5F881-B04D-4581-9F47-B7FF784C0185}"/>
              </a:ext>
            </a:extLst>
          </p:cNvPr>
          <p:cNvSpPr txBox="1"/>
          <p:nvPr/>
        </p:nvSpPr>
        <p:spPr>
          <a:xfrm>
            <a:off x="3932168" y="358223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5F6A479E-1702-403D-A67C-259DCA38BCBD}"/>
              </a:ext>
            </a:extLst>
          </p:cNvPr>
          <p:cNvSpPr txBox="1"/>
          <p:nvPr/>
        </p:nvSpPr>
        <p:spPr>
          <a:xfrm>
            <a:off x="2981962" y="2990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8E432B2-6A2F-4186-A25A-966A8E14FF7C}"/>
              </a:ext>
            </a:extLst>
          </p:cNvPr>
          <p:cNvSpPr txBox="1"/>
          <p:nvPr/>
        </p:nvSpPr>
        <p:spPr>
          <a:xfrm>
            <a:off x="1241778" y="4538133"/>
            <a:ext cx="1348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 = površina</a:t>
            </a:r>
          </a:p>
          <a:p>
            <a:r>
              <a:rPr lang="hr-HR" b="1" dirty="0">
                <a:solidFill>
                  <a:srgbClr val="FF0000"/>
                </a:solidFill>
              </a:rPr>
              <a:t>P = a · b</a:t>
            </a:r>
          </a:p>
          <a:p>
            <a:r>
              <a:rPr lang="hr-HR" dirty="0"/>
              <a:t>P = 4 · 3 cm²</a:t>
            </a:r>
          </a:p>
          <a:p>
            <a:r>
              <a:rPr lang="hr-HR" dirty="0"/>
              <a:t>P = 12 cm²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AECEDE-7A69-4F67-89BF-5C49067D6E14}"/>
              </a:ext>
            </a:extLst>
          </p:cNvPr>
          <p:cNvSpPr txBox="1"/>
          <p:nvPr/>
        </p:nvSpPr>
        <p:spPr>
          <a:xfrm>
            <a:off x="1140178" y="2867378"/>
            <a:ext cx="103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 a = 4 cm</a:t>
            </a:r>
          </a:p>
          <a:p>
            <a:r>
              <a:rPr lang="hr-HR" dirty="0"/>
              <a:t> b = 3 cm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04EDFA3-5EA1-466F-A55A-C531D5C09FB6}"/>
              </a:ext>
            </a:extLst>
          </p:cNvPr>
          <p:cNvSpPr/>
          <p:nvPr/>
        </p:nvSpPr>
        <p:spPr>
          <a:xfrm>
            <a:off x="8918222" y="2867378"/>
            <a:ext cx="970845" cy="936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811796B1-6C35-4949-9593-CD3D397DD103}"/>
              </a:ext>
            </a:extLst>
          </p:cNvPr>
          <p:cNvSpPr txBox="1"/>
          <p:nvPr/>
        </p:nvSpPr>
        <p:spPr>
          <a:xfrm>
            <a:off x="8622948" y="315120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77518953-5B4C-4DC3-B70A-A7D53B5D4DDA}"/>
              </a:ext>
            </a:extLst>
          </p:cNvPr>
          <p:cNvSpPr txBox="1"/>
          <p:nvPr/>
        </p:nvSpPr>
        <p:spPr>
          <a:xfrm>
            <a:off x="9335910" y="376689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11F3DAD8-937D-43CC-B6CF-660A84A3D9FB}"/>
              </a:ext>
            </a:extLst>
          </p:cNvPr>
          <p:cNvSpPr txBox="1"/>
          <p:nvPr/>
        </p:nvSpPr>
        <p:spPr>
          <a:xfrm>
            <a:off x="6423378" y="4538133"/>
            <a:ext cx="1334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 = a · a</a:t>
            </a:r>
          </a:p>
          <a:p>
            <a:r>
              <a:rPr lang="hr-HR" dirty="0"/>
              <a:t>P = 5 · 5 cm²</a:t>
            </a:r>
          </a:p>
          <a:p>
            <a:r>
              <a:rPr lang="hr-HR" dirty="0"/>
              <a:t>P = 25 cm²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8BC481DD-86F5-4476-BD42-054D2B491D77}"/>
              </a:ext>
            </a:extLst>
          </p:cNvPr>
          <p:cNvSpPr txBox="1"/>
          <p:nvPr/>
        </p:nvSpPr>
        <p:spPr>
          <a:xfrm>
            <a:off x="1385888" y="6176963"/>
            <a:ext cx="903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Površina pravokutnika i kvadrata izračunava se množenjem mjernih brojeva njegovih stranica.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068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4A758F9-514F-4B1B-935F-D65DD74F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/>
              <a:t>VJEŽBANJE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4BB788-92F0-4BCC-AFCE-B93BF05F6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357313"/>
            <a:ext cx="10905066" cy="4819650"/>
          </a:xfrm>
        </p:spPr>
        <p:txBody>
          <a:bodyPr>
            <a:normAutofit/>
          </a:bodyPr>
          <a:lstStyle/>
          <a:p>
            <a:r>
              <a:rPr lang="pl-PL" sz="2000" dirty="0"/>
              <a:t>Otvori radnu bilježnicu na 63. stranici te riješi zadatke od 1. do 3.</a:t>
            </a:r>
          </a:p>
          <a:p>
            <a:r>
              <a:rPr lang="pl-PL" sz="2000" dirty="0"/>
              <a:t>Sad ćeš provjeriti svoje znanje. Najprije pročitaj postupak, a zatim u bilježnicu riješi zadatke na sljedećem slajdu.</a:t>
            </a:r>
          </a:p>
          <a:p>
            <a:pPr indent="0">
              <a:spcAft>
                <a:spcPts val="0"/>
              </a:spcAft>
              <a:buNone/>
            </a:pP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Postupak rješavanja zadataka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Svaki zadatak pažljivo pročitaj. Ako nisi razumio/razumjela zadatak, pročitaj ga ponovno. Utvrdi što ti je u zadatku poznato i što moraš izračunati ili odgovoriti.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Zapiši redni broj zadatka u svoju bilježnicu i riješi ga.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Zatim ponovno pročitaj zadatak i provjeri jesi li sve riješio/riješila kako se u zadatku tražilo.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8895" indent="0">
              <a:spcAft>
                <a:spcPts val="0"/>
              </a:spcAft>
              <a:buNone/>
            </a:pP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8895" indent="0">
              <a:spcAft>
                <a:spcPts val="0"/>
              </a:spcAft>
              <a:buNone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Ako neki zadatak ne znaš, zaokruži redni broj toga zadatka. Ako zatreba, posluži se udžbenikom kako bi pronašao/pronašla odgovor.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r-HR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Sretno!</a:t>
            </a: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700" dirty="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8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333048FE-55F7-41DC-BEAF-4A5BDFCB74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26" y="152401"/>
            <a:ext cx="6931483" cy="4151396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748E72F9-7DC0-400A-ACC8-6ACD485E71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226" y="4651022"/>
            <a:ext cx="6931483" cy="205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7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291DB3-6792-4007-9E05-57492BFF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360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5864A1-C04D-4128-9184-E2960F96B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hr-HR" dirty="0"/>
              <a:t>Poigraj se i usput ponovi znanje o vrstama riječi i kraticama i pokratama na sljedećim poveznicama: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KRATICE I POKRATE 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3"/>
              </a:rPr>
              <a:t>VRSTE RIJEČI </a:t>
            </a:r>
            <a:endParaRPr lang="hr-HR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8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FCF9150-645E-4777-9DD7-4C69E9E6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hr-HR" sz="2800"/>
              <a:t>DOMAĆA ZADAĆA:</a:t>
            </a:r>
            <a:br>
              <a:rPr lang="hr-HR" sz="2800"/>
            </a:br>
            <a:endParaRPr lang="hr-HR" sz="280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1DF9632-84FF-4D21-8B81-EF3B7B9BA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hr-HR" sz="2000"/>
              <a:t>Izaberi bilo koji tekst iz čitanke ili neke druge knjige. </a:t>
            </a:r>
          </a:p>
          <a:p>
            <a:r>
              <a:rPr lang="hr-HR" sz="2000"/>
              <a:t>Izražajno pročitaj tekst pa zamoli roditelje ili bilo koga od ukućana da procijene tvoje čitanje prema uputama za bodovanje.</a:t>
            </a:r>
          </a:p>
          <a:p>
            <a:endParaRPr lang="hr-HR" sz="2000"/>
          </a:p>
        </p:txBody>
      </p:sp>
      <p:pic>
        <p:nvPicPr>
          <p:cNvPr id="6" name="Slika 5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A8F16E83-F3C8-4DDB-AEE8-1C5157BC6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16" y="2115"/>
            <a:ext cx="4936236" cy="685588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CFF7D531-2590-4893-8382-95E68805902D}"/>
              </a:ext>
            </a:extLst>
          </p:cNvPr>
          <p:cNvSpPr txBox="1"/>
          <p:nvPr/>
        </p:nvSpPr>
        <p:spPr>
          <a:xfrm>
            <a:off x="-1341120" y="1858328"/>
            <a:ext cx="1692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46227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406</Words>
  <Application>Microsoft Office PowerPoint</Application>
  <PresentationFormat>Široki zaslon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6.4.2020.</vt:lpstr>
      <vt:lpstr>MATEMATIKA Izračunavanje površine pravokutnika i kvadrata</vt:lpstr>
      <vt:lpstr>PowerPoint prezentacija</vt:lpstr>
      <vt:lpstr>PowerPoint prezentacija</vt:lpstr>
      <vt:lpstr>Izračunavanje površine pravokutnika i kvadrata</vt:lpstr>
      <vt:lpstr>VJEŽBANJE</vt:lpstr>
      <vt:lpstr>PowerPoint prezentacija</vt:lpstr>
      <vt:lpstr>HRVATSKI JEZIK</vt:lpstr>
      <vt:lpstr>DOMAĆA ZADAĆA: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6.4.2020.</dc:title>
  <dc:creator>arados81@gmail.com</dc:creator>
  <cp:lastModifiedBy>arados81@gmail.com</cp:lastModifiedBy>
  <cp:revision>1</cp:revision>
  <dcterms:created xsi:type="dcterms:W3CDTF">2020-04-05T21:08:05Z</dcterms:created>
  <dcterms:modified xsi:type="dcterms:W3CDTF">2020-04-05T21:09:13Z</dcterms:modified>
</cp:coreProperties>
</file>