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3B4C546-690B-4C0B-9076-41B46B50D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CFFD521-8700-46B7-B0E7-B45BDC77E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1B65DA0-C421-42F6-A41D-01A6C66B9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554D-D189-4EA8-AB67-5C6F69E3929D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DD21F95-578B-43E1-8ADA-B94AB23A3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4E62F4E-A781-4B0D-8A20-6C4EB1ACB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00-775C-48C8-B347-5A78C3691C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244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6FFCA9B-1DE2-4DB7-8151-573D5844C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7A55CD6-42D7-4E04-B77D-8583CD9BA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3342C50-6CD3-4CCD-8320-DC3FF4F64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554D-D189-4EA8-AB67-5C6F69E3929D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5269EEA-B6CE-4085-B6B7-22068584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2D3FE2D-9199-4B44-B51D-5B02F7697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00-775C-48C8-B347-5A78C3691C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5374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FA8FF54D-5A7A-45F6-9AA6-5465A4E6A4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749E2B7-E769-4D48-B484-4C9BE599D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C65A9A3-20A4-450E-A279-56C3B717A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554D-D189-4EA8-AB67-5C6F69E3929D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6D170B5-8B29-421F-933A-38546E12E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7EC5DBF-6120-4D44-BF21-216BA406E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00-775C-48C8-B347-5A78C3691C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4016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9A2400-D030-42B7-A26B-8360D2EB6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4A67C36-2572-4FA0-8A40-0926423B7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52247BE-BC2C-45D2-90D4-17B99DC76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554D-D189-4EA8-AB67-5C6F69E3929D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AFC0C55-D0A7-43C7-B140-58E0D6631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A3EC041-8CD0-40F8-ABF4-A7400C466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00-775C-48C8-B347-5A78C3691C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137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6264E4-C39F-491B-B9B2-557FA58CC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899A827-66BE-45AC-ACEC-175B32B04F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8984D19-77C0-440B-826F-02CE6CBB8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554D-D189-4EA8-AB67-5C6F69E3929D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48DA9A6-DDB0-43DA-9717-5AF545424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FE5052B-CAF5-44DF-BEBA-10004E563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00-775C-48C8-B347-5A78C3691C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1815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5BC4D9-1259-495C-85FC-A5A726434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494E3D4-0CA7-4E4A-8561-32CBDC8FE1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DD486181-E860-477C-A65E-C16EE2F495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A3143AC-21E5-4E83-9531-F95827A9C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554D-D189-4EA8-AB67-5C6F69E3929D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9DA7A70-587D-4D5A-8755-1B919F271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A22EA3A-F8F8-4909-9605-D81D0F9DC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00-775C-48C8-B347-5A78C3691C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941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E0E1EC1-BC5D-422B-A565-EC159C772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18AC94A-A656-499A-BF07-25353F56C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9BBCB37-EBDD-4754-BD42-C33457740A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B8157259-D658-4770-9470-493496A69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FC7508D-F6A8-4F66-8891-099FAF7944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6F34B29B-E7CC-485F-85D4-00B31DE7A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554D-D189-4EA8-AB67-5C6F69E3929D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F3195FE9-4546-48BE-AE40-8633B7730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42DE776F-702D-4416-B988-31784D447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00-775C-48C8-B347-5A78C3691C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4456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25CDE62-4FB6-47F0-9772-B58EDB618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E36CAA4E-6B1B-4338-BCEB-BCA4AE565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554D-D189-4EA8-AB67-5C6F69E3929D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A3875162-01A0-4211-9A0F-2580668F3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AFA2576-6B6E-4152-BA32-6E044A4C5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00-775C-48C8-B347-5A78C3691C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037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9B7AD2DB-D085-42A6-817A-F68E51C8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554D-D189-4EA8-AB67-5C6F69E3929D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86CD64CA-19A4-4CAF-AAA8-42643ABB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A8F8222-2DE1-4C8B-8EA7-B280F0683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00-775C-48C8-B347-5A78C3691C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0950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6947F56-3C44-477C-98DD-D75042C1C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E7270CD-3A88-44DD-A480-A97692A7B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FC9B37C-A7F1-492F-8F1F-C5451AF77C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8A6E352-5E2D-4AD5-8FD7-7F1C2A633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554D-D189-4EA8-AB67-5C6F69E3929D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D8017D5-B3EF-48E9-A6DB-12AEA2528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EA13C86-381C-4BE6-9953-76534E238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00-775C-48C8-B347-5A78C3691C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4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70BEF5-92E0-4055-92DD-A3E562013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2CE026B-A3BE-4CEC-A747-E3B0EEC3F6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24E02BAA-309D-42C8-9272-A51941BDA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45B6C015-AFCF-4746-9CEF-426D85CD6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554D-D189-4EA8-AB67-5C6F69E3929D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617E284-5F08-431B-A34A-57608BF89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E548807-EDF4-4403-AE8C-20517AC9F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88D00-775C-48C8-B347-5A78C3691C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3335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6BBB61D-1836-4E2D-83A2-58704CE96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9F9434E-4BE0-4A4C-9BB1-A65196FD9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B29570A-9F1E-446B-83AC-4681A563CB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F554D-D189-4EA8-AB67-5C6F69E3929D}" type="datetimeFigureOut">
              <a:rPr lang="hr-HR" smtClean="0"/>
              <a:t>1.4.2020.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7C4A11D-8324-4C1E-BC8E-0F7D574B2B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89F3485-F8CC-42E4-841A-99163D237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88D00-775C-48C8-B347-5A78C3691C5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6676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r/resource/867994/veliko-slovo-u-nazivu-naseljenih-mjesta-ulica-i-trgov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hr/resource/446597/matematika/kvadratna-mre%C5%BE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7A711806-FDFB-45D7-9E05-558BAAC869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hr-HR" sz="4000">
                <a:solidFill>
                  <a:schemeClr val="bg2"/>
                </a:solidFill>
              </a:rPr>
              <a:t>2.4.2020.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25706AC-6AC4-4F6B-973F-ACF8E4583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hr-HR" sz="1800"/>
              <a:t>4.b</a:t>
            </a:r>
          </a:p>
        </p:txBody>
      </p:sp>
    </p:spTree>
    <p:extLst>
      <p:ext uri="{BB962C8B-B14F-4D97-AF65-F5344CB8AC3E}">
        <p14:creationId xmlns:p14="http://schemas.microsoft.com/office/powerpoint/2010/main" val="2382853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E2A27433-1F97-4C83-9CCA-B4F6FC1E5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chemeClr val="bg1"/>
                </a:solidFill>
              </a:rPr>
              <a:t>Hrvatski jezik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929C009-63D0-4D76-8D23-F04EFEEB7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r>
              <a:rPr lang="hr-HR" sz="2400" dirty="0">
                <a:solidFill>
                  <a:schemeClr val="bg1"/>
                </a:solidFill>
              </a:rPr>
              <a:t>Prisjetit ćemo pravila pisanja velikoga slova u nazivima naseljenih mjesta, ulica i trgova. </a:t>
            </a:r>
          </a:p>
          <a:p>
            <a:r>
              <a:rPr lang="hr-HR" sz="2400" dirty="0">
                <a:solidFill>
                  <a:schemeClr val="bg1"/>
                </a:solidFill>
              </a:rPr>
              <a:t>U bilježnicu uredno </a:t>
            </a:r>
            <a:r>
              <a:rPr lang="hr-HR" sz="2400" b="1" dirty="0">
                <a:solidFill>
                  <a:schemeClr val="bg1"/>
                </a:solidFill>
              </a:rPr>
              <a:t>zapiši plan ploče.</a:t>
            </a:r>
          </a:p>
          <a:p>
            <a:pPr marL="0" indent="0">
              <a:buNone/>
            </a:pPr>
            <a:endParaRPr lang="hr-HR" sz="2400" dirty="0">
              <a:solidFill>
                <a:schemeClr val="bg1"/>
              </a:solidFill>
            </a:endParaRP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AF34B067-A1BB-40E6-B5F6-540C902FFD62}"/>
              </a:ext>
            </a:extLst>
          </p:cNvPr>
          <p:cNvSpPr/>
          <p:nvPr/>
        </p:nvSpPr>
        <p:spPr>
          <a:xfrm>
            <a:off x="3282697" y="3664500"/>
            <a:ext cx="5947703" cy="213556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r>
              <a:rPr lang="hr-HR" dirty="0"/>
              <a:t>Vježba</a:t>
            </a:r>
          </a:p>
          <a:p>
            <a:pPr lvl="1">
              <a:spcAft>
                <a:spcPts val="600"/>
              </a:spcAft>
            </a:pPr>
            <a:r>
              <a:rPr lang="hr-HR" dirty="0"/>
              <a:t>U </a:t>
            </a:r>
            <a:r>
              <a:rPr lang="hr-HR" b="1" dirty="0"/>
              <a:t>nazivima naseljenih mjesta</a:t>
            </a:r>
            <a:r>
              <a:rPr lang="hr-HR" dirty="0"/>
              <a:t> </a:t>
            </a:r>
            <a:r>
              <a:rPr lang="hr-HR" b="1" dirty="0"/>
              <a:t>SVE </a:t>
            </a:r>
            <a:r>
              <a:rPr lang="hr-HR" dirty="0"/>
              <a:t>riječi pišemo velikim početnim slovom, osim riječi u, i, na, pod.</a:t>
            </a:r>
          </a:p>
          <a:p>
            <a:pPr lvl="1">
              <a:spcAft>
                <a:spcPts val="600"/>
              </a:spcAft>
            </a:pPr>
            <a:r>
              <a:rPr lang="hr-HR" dirty="0"/>
              <a:t>U </a:t>
            </a:r>
            <a:r>
              <a:rPr lang="hr-HR" b="1" dirty="0"/>
              <a:t>nazivima ulica i trgova</a:t>
            </a:r>
            <a:r>
              <a:rPr lang="hr-HR" dirty="0"/>
              <a:t> </a:t>
            </a:r>
            <a:r>
              <a:rPr lang="hr-HR" b="1" dirty="0"/>
              <a:t>PRVU </a:t>
            </a:r>
            <a:r>
              <a:rPr lang="hr-HR" dirty="0"/>
              <a:t>riječ pišemo velikim početnim slovom i </a:t>
            </a:r>
            <a:r>
              <a:rPr lang="hr-HR" b="1" dirty="0"/>
              <a:t>VLASTITA IMENA</a:t>
            </a:r>
            <a:r>
              <a:rPr lang="hr-HR" dirty="0"/>
              <a:t> koja se nalaze u nazivu ulice ili trga. </a:t>
            </a:r>
          </a:p>
        </p:txBody>
      </p:sp>
    </p:spTree>
    <p:extLst>
      <p:ext uri="{BB962C8B-B14F-4D97-AF65-F5344CB8AC3E}">
        <p14:creationId xmlns:p14="http://schemas.microsoft.com/office/powerpoint/2010/main" val="21174246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D19BF10-4987-4FB9-A3A4-8D1991B5F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chemeClr val="bg1"/>
                </a:solidFill>
              </a:rPr>
              <a:t>ČAROBNI KOTAČ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B9793E-3E9C-4994-A0A1-FED6EFDF7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pPr lvl="0"/>
            <a:r>
              <a:rPr lang="hr-HR" sz="2400" b="1">
                <a:solidFill>
                  <a:schemeClr val="bg1"/>
                </a:solidFill>
              </a:rPr>
              <a:t>Zavrti kotač </a:t>
            </a:r>
            <a:r>
              <a:rPr lang="hr-HR" sz="2400">
                <a:solidFill>
                  <a:schemeClr val="bg1"/>
                </a:solidFill>
              </a:rPr>
              <a:t>10 puta klikom na poveznicu. </a:t>
            </a:r>
          </a:p>
          <a:p>
            <a:r>
              <a:rPr lang="hr-HR" sz="2400">
                <a:solidFill>
                  <a:schemeClr val="bg1"/>
                </a:solidFill>
              </a:rPr>
              <a:t>Svaki put kad se kotač zaustavi, </a:t>
            </a:r>
            <a:r>
              <a:rPr lang="hr-HR" sz="2400" b="1">
                <a:solidFill>
                  <a:schemeClr val="bg1"/>
                </a:solidFill>
              </a:rPr>
              <a:t>prepiši pravilno </a:t>
            </a:r>
            <a:r>
              <a:rPr lang="hr-HR" sz="2400">
                <a:solidFill>
                  <a:schemeClr val="bg1"/>
                </a:solidFill>
              </a:rPr>
              <a:t>zadani pojam (naziv mjesta, ulice ili trga) i klikom na </a:t>
            </a:r>
            <a:r>
              <a:rPr lang="hr-HR" sz="2400" b="1">
                <a:solidFill>
                  <a:schemeClr val="bg1"/>
                </a:solidFill>
              </a:rPr>
              <a:t>UKLONI</a:t>
            </a:r>
            <a:r>
              <a:rPr lang="hr-HR" sz="2400">
                <a:solidFill>
                  <a:schemeClr val="bg1"/>
                </a:solidFill>
              </a:rPr>
              <a:t>, ukloni taj naziv s kotača da ti se ne ponavljaju isti nazivi. </a:t>
            </a:r>
          </a:p>
          <a:p>
            <a:r>
              <a:rPr lang="hr-HR" sz="2400">
                <a:solidFill>
                  <a:schemeClr val="bg1"/>
                </a:solidFill>
              </a:rPr>
              <a:t>Nakon što </a:t>
            </a:r>
            <a:r>
              <a:rPr lang="hr-HR" sz="2400" b="1">
                <a:solidFill>
                  <a:schemeClr val="bg1"/>
                </a:solidFill>
              </a:rPr>
              <a:t>10 puta zavrtiš kotač</a:t>
            </a:r>
            <a:r>
              <a:rPr lang="hr-HR" sz="2400">
                <a:solidFill>
                  <a:schemeClr val="bg1"/>
                </a:solidFill>
              </a:rPr>
              <a:t> i zapišeš pojmove, o svakom pojmu </a:t>
            </a:r>
            <a:r>
              <a:rPr lang="hr-HR" sz="2400" b="1">
                <a:solidFill>
                  <a:schemeClr val="bg1"/>
                </a:solidFill>
              </a:rPr>
              <a:t>sastavi urednu  rečenicu</a:t>
            </a:r>
            <a:r>
              <a:rPr lang="hr-HR" sz="2400">
                <a:solidFill>
                  <a:schemeClr val="bg1"/>
                </a:solidFill>
              </a:rPr>
              <a:t>, pazeći da naziv ulice, trga ili mjesta </a:t>
            </a:r>
            <a:r>
              <a:rPr lang="hr-HR" sz="2400" b="1">
                <a:solidFill>
                  <a:schemeClr val="bg1"/>
                </a:solidFill>
              </a:rPr>
              <a:t>ne bude</a:t>
            </a:r>
            <a:r>
              <a:rPr lang="hr-HR" sz="2400">
                <a:solidFill>
                  <a:schemeClr val="bg1"/>
                </a:solidFill>
              </a:rPr>
              <a:t> na početku rečenice.</a:t>
            </a:r>
          </a:p>
          <a:p>
            <a:r>
              <a:rPr lang="hr-HR" sz="2400">
                <a:solidFill>
                  <a:schemeClr val="bg1"/>
                </a:solidFill>
              </a:rPr>
              <a:t>POVEZNICA:</a:t>
            </a:r>
          </a:p>
          <a:p>
            <a:pPr marL="0" indent="0">
              <a:buNone/>
            </a:pPr>
            <a:r>
              <a:rPr lang="hr-HR" sz="2400" u="sng">
                <a:solidFill>
                  <a:schemeClr val="bg1"/>
                </a:solidFill>
                <a:hlinkClick r:id="rId2"/>
              </a:rPr>
              <a:t>https://wordwall.net/hr/resource/867994/veliko-slovo-u-nazivu-naseljenih-mjesta-ulica-i-trgova</a:t>
            </a:r>
            <a:endParaRPr lang="hr-HR" sz="240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r-HR" sz="2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3547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6" name="Rectangle 49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4C0782A-E2A3-4F58-9C1F-38B5A76C4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932688"/>
            <a:ext cx="4892040" cy="1773936"/>
          </a:xfrm>
        </p:spPr>
        <p:txBody>
          <a:bodyPr anchor="b">
            <a:normAutofit/>
          </a:bodyPr>
          <a:lstStyle/>
          <a:p>
            <a:r>
              <a:rPr lang="hr-HR" sz="4000"/>
              <a:t>Matematika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BF599F2-ED9C-4BBB-9ACA-35C5544F7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898648"/>
            <a:ext cx="4892040" cy="3209544"/>
          </a:xfrm>
        </p:spPr>
        <p:txBody>
          <a:bodyPr anchor="t">
            <a:normAutofit/>
          </a:bodyPr>
          <a:lstStyle/>
          <a:p>
            <a:r>
              <a:rPr lang="hr-HR" sz="2000"/>
              <a:t>KVADRATNA MREŽA – usporedni i okomiti pravci (primjeri: bilježnica iz matematike, ribarska mreža, šah…)</a:t>
            </a:r>
          </a:p>
          <a:p>
            <a:endParaRPr lang="hr-HR" sz="2000"/>
          </a:p>
          <a:p>
            <a:endParaRPr lang="hr-HR" sz="2000"/>
          </a:p>
          <a:p>
            <a:pPr marL="0" indent="0">
              <a:buNone/>
            </a:pPr>
            <a:endParaRPr lang="hr-HR" sz="2000"/>
          </a:p>
        </p:txBody>
      </p:sp>
      <p:cxnSp>
        <p:nvCxnSpPr>
          <p:cNvPr id="57" name="Straight Connector 51">
            <a:extLst>
              <a:ext uri="{FF2B5EF4-FFF2-40B4-BE49-F238E27FC236}">
                <a16:creationId xmlns:a16="http://schemas.microsoft.com/office/drawing/2014/main" id="{749A7284-D010-4ACB-A08A-FC3C3689B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8597" y="1417320"/>
            <a:ext cx="0" cy="402336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Slika 5" descr="Slika na kojoj se prikazuje zaslon, zgrada&#10;&#10;Opis je automatski generiran">
            <a:extLst>
              <a:ext uri="{FF2B5EF4-FFF2-40B4-BE49-F238E27FC236}">
                <a16:creationId xmlns:a16="http://schemas.microsoft.com/office/drawing/2014/main" id="{897E588C-58C8-442E-B897-BAF1EE7AD9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3" r="12615" b="5317"/>
          <a:stretch/>
        </p:blipFill>
        <p:spPr>
          <a:xfrm>
            <a:off x="6748272" y="1573097"/>
            <a:ext cx="5025525" cy="3720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9915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B0792D4F-247E-46FE-85FC-881DEFA41D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F692F855-EA78-4AD2-92AE-01247202F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13232"/>
            <a:ext cx="5157216" cy="1197864"/>
          </a:xfrm>
        </p:spPr>
        <p:txBody>
          <a:bodyPr>
            <a:normAutofit/>
          </a:bodyPr>
          <a:lstStyle/>
          <a:p>
            <a:r>
              <a:rPr lang="hr-HR" sz="3700"/>
              <a:t>Plan ploče (prepiši u bilježnicu)</a:t>
            </a: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CE272F12-AF86-441A-BC1B-C014BBBF85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75488" y="822960"/>
            <a:ext cx="0" cy="914400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AFE1C24-7461-4A02-AEE4-C9F109FAC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048256"/>
            <a:ext cx="5157216" cy="412394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hr-HR" sz="2200"/>
              <a:t>KVADRATNA MREŽA – sjecišta pravaca označavamo slovom i brojem</a:t>
            </a:r>
          </a:p>
          <a:p>
            <a:pPr marL="0" indent="0">
              <a:buNone/>
            </a:pPr>
            <a:endParaRPr lang="hr-HR" sz="2200"/>
          </a:p>
        </p:txBody>
      </p:sp>
      <p:pic>
        <p:nvPicPr>
          <p:cNvPr id="11" name="Slika 10" descr="Slika na kojoj se prikazuje objekt, sat&#10;&#10;Opis je automatski generiran">
            <a:extLst>
              <a:ext uri="{FF2B5EF4-FFF2-40B4-BE49-F238E27FC236}">
                <a16:creationId xmlns:a16="http://schemas.microsoft.com/office/drawing/2014/main" id="{14CF7DEC-F8BD-4AED-99AD-C69F92BF2D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45" t="51" r="1070" b="-50"/>
          <a:stretch/>
        </p:blipFill>
        <p:spPr>
          <a:xfrm>
            <a:off x="6693408" y="1607770"/>
            <a:ext cx="4945964" cy="366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665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14A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37ED424-1E5B-426A-ADFE-A21A063743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1" r="7463" b="3362"/>
          <a:stretch/>
        </p:blipFill>
        <p:spPr>
          <a:xfrm>
            <a:off x="1750253" y="643467"/>
            <a:ext cx="8691493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447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7A57295-2710-4920-B99A-4D1FA03A62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067929-4D33-4306-9E2F-67C49CDDB5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3400" y="465745"/>
            <a:ext cx="11125200" cy="5639435"/>
          </a:xfrm>
          <a:prstGeom prst="rect">
            <a:avLst/>
          </a:prstGeom>
          <a:solidFill>
            <a:schemeClr val="tx1">
              <a:alpha val="9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2F66B2F-CE48-4F35-997A-6BD6D6DCB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4027"/>
            <a:ext cx="3494362" cy="4782873"/>
          </a:xfrm>
        </p:spPr>
        <p:txBody>
          <a:bodyPr>
            <a:normAutofit/>
          </a:bodyPr>
          <a:lstStyle/>
          <a:p>
            <a:pPr algn="r"/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ČAROBNI KOTAČ: </a:t>
            </a:r>
            <a:r>
              <a:rPr lang="hr-HR" dirty="0">
                <a:solidFill>
                  <a:schemeClr val="bg1"/>
                </a:solidFill>
              </a:rPr>
              <a:t>KVADRATNA MREŽA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F008CCB-D727-46FC-92C2-A4371F2259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2" y="894027"/>
            <a:ext cx="6377768" cy="47828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2400" dirty="0">
                <a:solidFill>
                  <a:schemeClr val="bg1"/>
                </a:solidFill>
                <a:hlinkClick r:id="rId2"/>
              </a:rPr>
              <a:t>https://wordwall.net/hr/resource/446597/matematika/kvadratna-mre%C5%BEa</a:t>
            </a:r>
            <a:endParaRPr lang="hr-HR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hr-HR" sz="2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hr-HR" sz="2400" dirty="0">
                <a:solidFill>
                  <a:schemeClr val="bg1"/>
                </a:solidFill>
              </a:rPr>
              <a:t>Klikom na poveznicu vježbaj snalaženje na kvadratnoj mreži. Gledaj pravce vodoravno i okomito.</a:t>
            </a:r>
          </a:p>
        </p:txBody>
      </p:sp>
    </p:spTree>
    <p:extLst>
      <p:ext uri="{BB962C8B-B14F-4D97-AF65-F5344CB8AC3E}">
        <p14:creationId xmlns:p14="http://schemas.microsoft.com/office/powerpoint/2010/main" val="1318282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Široki zaslon</PresentationFormat>
  <Paragraphs>23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Tw Cen MT</vt:lpstr>
      <vt:lpstr>Tema sustava Office</vt:lpstr>
      <vt:lpstr>2.4.2020.</vt:lpstr>
      <vt:lpstr>Hrvatski jezik</vt:lpstr>
      <vt:lpstr>ČAROBNI KOTAČ</vt:lpstr>
      <vt:lpstr>Matematika</vt:lpstr>
      <vt:lpstr>Plan ploče (prepiši u bilježnicu)</vt:lpstr>
      <vt:lpstr>PowerPoint prezentacija</vt:lpstr>
      <vt:lpstr>ČAROBNI KOTAČ: KVADRATNA MREŽA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2.4.2020.</dc:title>
  <dc:creator>arados81@gmail.com</dc:creator>
  <cp:lastModifiedBy>arados81@gmail.com</cp:lastModifiedBy>
  <cp:revision>1</cp:revision>
  <dcterms:created xsi:type="dcterms:W3CDTF">2020-04-01T20:14:25Z</dcterms:created>
  <dcterms:modified xsi:type="dcterms:W3CDTF">2020-04-01T20:15:18Z</dcterms:modified>
</cp:coreProperties>
</file>