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39752" y="692696"/>
            <a:ext cx="6172200" cy="1894362"/>
          </a:xfrm>
        </p:spPr>
        <p:txBody>
          <a:bodyPr/>
          <a:lstStyle/>
          <a:p>
            <a:r>
              <a:rPr lang="hr-HR" dirty="0" smtClean="0"/>
              <a:t>               ŠALE I POŠALICE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6000" y="3212976"/>
            <a:ext cx="6172200" cy="3161946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</a:t>
            </a:r>
          </a:p>
          <a:p>
            <a:pPr algn="r"/>
            <a:r>
              <a:rPr lang="hr-HR" dirty="0" smtClean="0"/>
              <a:t>Irena Mihaljević,učiteljica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3403476" cy="31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6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Zašto i kako 1. april?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Svi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smo se barem jednom našalili  1.travnja.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svijetu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na taj dan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 1.4.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obilježava Međunarodni dan šale ili Dan ludosti.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, znate li gdje i kako je ova tradicija započela?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Ne zna se točno, no pretpostavlja se da potječe čak iz 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1564.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kada se početkom travnja održavao festival ludosti zvan ''Quirinalia''.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e godine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francuski kralj Karlo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IX.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je predstavio novi kalendar po kojemu je početak Nove godine pomaknut sa 1. travnja na 1. siječnja.</a:t>
            </a:r>
            <a:b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Oni koji nisu slijedili novi zakon Novu godinu su i dalje slavili 01. travnja te su bili ismijavani i proglašavani prvotravanjskim budalama.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Vjerujete li ovome ili mislite da je šala? 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02" y="5445224"/>
            <a:ext cx="7594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85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23176"/>
          <a:stretch/>
        </p:blipFill>
        <p:spPr bwMode="auto">
          <a:xfrm>
            <a:off x="6632660" y="332656"/>
            <a:ext cx="1901011" cy="237626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Pronađeno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tijelo čudovišta iz Loch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Nessa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!!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nizu uspjelih podvala našlo se mjesto i za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čudovište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iz Loch Nessa.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Brojni svjetski mediji objavili su 1972. godine kako je pronađeno tijelo popularne Nessie.  Flamengo Park Zoo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je osmislio ovu prevaru. Njihovi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zoolozi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(znanstvenici koji proučavaju životinje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htjeli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su se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malo našaliti s kolegama te su montirali cijelu priču.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U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mjesto Nessie na njoj se nalazi vrsta velikog morskog tuljana.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su ljudi povjerovali?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4574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su ljudi povjerovali?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/>
              <a:t>Leteći pingvini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Leteći pingvini su možda najpoznatija 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prvoaprilska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šala u povijesti. 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tako davne 2008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BBC je u sklopu emisije Čuda evolucije objavio snimku koja prikazuje jato pingvina u letu. 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je poznato da ove ptice ne lete,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snimka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privukla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golemu pozornost te je vrlo brzo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postala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veliki internetski hit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BBC je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na kraju emisije objasnio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kako su leteći pingvini napravljeni uz pomoć specijalnih efekata.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Zivalske Zgodbe på Twitter: &quot;Spoznajte cesarske pingvine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r="17984"/>
          <a:stretch/>
        </p:blipFill>
        <p:spPr bwMode="auto">
          <a:xfrm>
            <a:off x="6588224" y="476672"/>
            <a:ext cx="1610436" cy="20533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2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Nekoliko dječjih šala 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Pita otac Ivicu:</a:t>
            </a:r>
            <a:br>
              <a:rPr lang="hr-HR" b="1" dirty="0"/>
            </a:br>
            <a:r>
              <a:rPr lang="hr-HR" b="1" dirty="0"/>
              <a:t>- Jesi li znao sva pitanja na ispitu?</a:t>
            </a:r>
            <a:br>
              <a:rPr lang="hr-HR" b="1" dirty="0"/>
            </a:br>
            <a:r>
              <a:rPr lang="hr-HR" b="1" dirty="0"/>
              <a:t>- Jesam</a:t>
            </a:r>
            <a:r>
              <a:rPr lang="hr-HR" b="1" dirty="0" smtClean="0"/>
              <a:t>! </a:t>
            </a:r>
            <a:r>
              <a:rPr lang="hr-HR" b="1" dirty="0"/>
              <a:t>o</a:t>
            </a:r>
            <a:r>
              <a:rPr lang="hr-HR" b="1" dirty="0" smtClean="0"/>
              <a:t>dgovori Ivica.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- Kako onda nisi </a:t>
            </a:r>
            <a:r>
              <a:rPr lang="hr-HR" b="1" dirty="0" smtClean="0"/>
              <a:t>položio?nadoda tata.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Usklikne Ivica: - Pa nisam </a:t>
            </a:r>
            <a:r>
              <a:rPr lang="hr-HR" b="1" dirty="0"/>
              <a:t>znao odgovore!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Učili u školi brojanje:</a:t>
            </a:r>
            <a:endParaRPr lang="pl-PL" dirty="0"/>
          </a:p>
          <a:p>
            <a:r>
              <a:rPr lang="pl-PL" b="1" dirty="0"/>
              <a:t>- </a:t>
            </a:r>
            <a:r>
              <a:rPr lang="pl-PL" b="1" dirty="0" smtClean="0"/>
              <a:t>Hajde </a:t>
            </a:r>
            <a:r>
              <a:rPr lang="pl-PL" b="1" dirty="0" smtClean="0"/>
              <a:t>Perice, izbroji </a:t>
            </a:r>
            <a:r>
              <a:rPr lang="pl-PL" b="1" dirty="0"/>
              <a:t>do </a:t>
            </a:r>
            <a:r>
              <a:rPr lang="pl-PL" b="1" dirty="0" smtClean="0"/>
              <a:t>10</a:t>
            </a:r>
            <a:r>
              <a:rPr lang="pl-PL" b="1" dirty="0"/>
              <a:t> </a:t>
            </a:r>
            <a:r>
              <a:rPr lang="pl-PL" b="1" dirty="0" smtClean="0"/>
              <a:t>– reče učiteljica.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- </a:t>
            </a:r>
            <a:r>
              <a:rPr lang="pl-PL" b="1" dirty="0" smtClean="0"/>
              <a:t>1,2,3,4,6,7,8,9,10.- brzopotezno odgovori Ivica.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- </a:t>
            </a:r>
            <a:r>
              <a:rPr lang="pl-PL" b="1" dirty="0" smtClean="0"/>
              <a:t>A gdje </a:t>
            </a:r>
            <a:r>
              <a:rPr lang="pl-PL" b="1" dirty="0"/>
              <a:t>ti je </a:t>
            </a:r>
            <a:r>
              <a:rPr lang="pl-PL" b="1" dirty="0" smtClean="0"/>
              <a:t>5-ica?-upita učiteljica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- </a:t>
            </a:r>
            <a:r>
              <a:rPr lang="pl-PL" b="1" dirty="0" smtClean="0"/>
              <a:t>U dnevniku! – usklikne Ivica.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11715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8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Nekoliko dječjih šala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Učiteljica pita Ivicu</a:t>
            </a:r>
            <a:r>
              <a:rPr lang="hr-HR" dirty="0" smtClean="0"/>
              <a:t>:      -Koliko </a:t>
            </a:r>
            <a:r>
              <a:rPr lang="hr-HR" dirty="0"/>
              <a:t>je dva i dva</a:t>
            </a:r>
            <a:r>
              <a:rPr lang="hr-HR" dirty="0" smtClean="0"/>
              <a:t>?-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Ivica '</a:t>
            </a:r>
            <a:r>
              <a:rPr lang="hr-HR" dirty="0" err="1"/>
              <a:t>ko</a:t>
            </a:r>
            <a:r>
              <a:rPr lang="hr-HR" dirty="0"/>
              <a:t> iz topa odgovara: </a:t>
            </a:r>
            <a:r>
              <a:rPr lang="hr-HR" dirty="0" smtClean="0"/>
              <a:t>-Četiri.-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Na to će učiteljica: </a:t>
            </a:r>
            <a:r>
              <a:rPr lang="hr-HR" dirty="0" smtClean="0"/>
              <a:t>       -Sjedni</a:t>
            </a:r>
            <a:r>
              <a:rPr lang="hr-HR" dirty="0"/>
              <a:t>, pet</a:t>
            </a:r>
            <a:r>
              <a:rPr lang="hr-HR" dirty="0" smtClean="0"/>
              <a:t>.-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Ivica: </a:t>
            </a:r>
            <a:r>
              <a:rPr lang="hr-HR" dirty="0" smtClean="0"/>
              <a:t>-</a:t>
            </a:r>
            <a:r>
              <a:rPr lang="hr-HR" dirty="0" err="1" smtClean="0"/>
              <a:t>Aaaaaaa</a:t>
            </a:r>
            <a:r>
              <a:rPr lang="hr-HR" dirty="0"/>
              <a:t>, da, da pet</a:t>
            </a:r>
            <a:r>
              <a:rPr lang="hr-HR" dirty="0" smtClean="0"/>
              <a:t>!-</a:t>
            </a:r>
            <a:endParaRPr lang="hr-HR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5"/>
            <a:ext cx="3016043" cy="565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20" y="4869160"/>
            <a:ext cx="1783330" cy="117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8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Napiši u bilježnicu naslov Šale i pošalice i današnji nadnevak.</a:t>
            </a:r>
          </a:p>
          <a:p>
            <a:r>
              <a:rPr lang="hr-HR" dirty="0" smtClean="0"/>
              <a:t>Naglas, izražajno pročitaj sve dječje šale. </a:t>
            </a:r>
            <a:endParaRPr lang="hr-HR" dirty="0"/>
          </a:p>
          <a:p>
            <a:r>
              <a:rPr lang="hr-HR" dirty="0" smtClean="0"/>
              <a:t>Prepiši jednu dječju šalu. Pazi na pravilno pisanje upravnog govora (</a:t>
            </a:r>
            <a:r>
              <a:rPr lang="hr-HR" smtClean="0"/>
              <a:t>navodnici).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ODABERI ZADATAK:</a:t>
            </a:r>
            <a:endParaRPr lang="hr-HR" dirty="0"/>
          </a:p>
          <a:p>
            <a:pPr marL="457200" indent="-457200">
              <a:buAutoNum type="alphaLcParenR"/>
            </a:pPr>
            <a:r>
              <a:rPr lang="hr-HR" dirty="0" smtClean="0"/>
              <a:t>Osmisli i ti jednu šalu. Napiši je u bilježnicu. Ispričaj je članovima obitelji.</a:t>
            </a:r>
          </a:p>
          <a:p>
            <a:pPr marL="457200" indent="-457200">
              <a:buAutoNum type="alphaLcParenR"/>
            </a:pPr>
            <a:r>
              <a:rPr lang="hr-HR" dirty="0"/>
              <a:t>I</a:t>
            </a:r>
            <a:r>
              <a:rPr lang="hr-HR" dirty="0" smtClean="0"/>
              <a:t>zmisli neku novu vijest, zapiši je u bilježnicu i provjeri hoće li tvoji ukućani povjerovati u nju.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991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286</Words>
  <Application>Microsoft Office PowerPoint</Application>
  <PresentationFormat>Prikaz na zaslonu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Oriel</vt:lpstr>
      <vt:lpstr>               ŠALE I POŠALICE</vt:lpstr>
      <vt:lpstr>Zašto i kako 1. april? </vt:lpstr>
      <vt:lpstr>što su ljudi povjerovali? </vt:lpstr>
      <vt:lpstr>Što su ljudi povjerovali?</vt:lpstr>
      <vt:lpstr>Nekoliko dječjih šala  </vt:lpstr>
      <vt:lpstr>Nekoliko dječjih šala</vt:lpstr>
      <vt:lpstr>ZADATAK: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ŠALE I POŠALICE</dc:title>
  <dc:creator>Mihaljević</dc:creator>
  <cp:lastModifiedBy>Mihaljević</cp:lastModifiedBy>
  <cp:revision>8</cp:revision>
  <dcterms:created xsi:type="dcterms:W3CDTF">2020-03-30T18:39:29Z</dcterms:created>
  <dcterms:modified xsi:type="dcterms:W3CDTF">2020-03-30T20:02:04Z</dcterms:modified>
</cp:coreProperties>
</file>