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6B8A84-1CAF-4009-9B65-7C30BB765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B379A98-363C-4A02-84E8-DDD3CB2D1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5E4CFD9-0FF7-4BA4-8B57-BAF6D6EAB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AA4D-950A-44EB-BA81-3F08C6992B68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89CBDC8-3D17-4614-A39E-3D2941362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2653376-4946-4BB7-96F8-C79E9BBD7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55A3-B957-4AA6-9B7B-270A299807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126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E46FAC-8E91-4904-ACBC-3EEE5945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FFA8AE5-38FF-4365-8820-27896E09D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4A22AB0-E964-4F04-A6E0-895A73129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AA4D-950A-44EB-BA81-3F08C6992B68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CAD8AE9-1096-4B75-85D8-36A7A6A61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480FF45-CD69-485D-8BB3-460D09861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55A3-B957-4AA6-9B7B-270A299807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1054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85547B8B-D6C7-43AA-B34C-7F563FE6F6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896B175-2A9B-470B-A6AB-94F469D66F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090FB6C-043A-4296-8A1A-D9B859FA3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AA4D-950A-44EB-BA81-3F08C6992B68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155E625-6E6D-48AF-BC5C-A668BEBFC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F635A91-1DD2-4FA2-8239-2299D7F47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55A3-B957-4AA6-9B7B-270A299807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974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620499-CE3A-4910-B935-AB349AFE8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C321CD6-3344-46D5-9310-9EAFAC089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E5423FF-62D5-490A-8297-D4B7F59DC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AA4D-950A-44EB-BA81-3F08C6992B68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4A5FF45-173A-429B-A738-FF05FF078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5DE9C8F-430D-4D20-9E4B-250864B36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55A3-B957-4AA6-9B7B-270A299807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421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42DA3C-6849-4C9F-9AB5-4ABBE927D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F5D7842-51D9-4078-9F42-F2E2F5BFC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5429B93-00EC-4082-BF44-BAF10658D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AA4D-950A-44EB-BA81-3F08C6992B68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6324F55-30E0-4105-95AC-B6848520D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09F1BD8-67DD-451F-AE2D-37F14C3E8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55A3-B957-4AA6-9B7B-270A299807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2249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6D096F-C81D-4716-87A4-DE4056137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CFD8784-3D02-43D4-9835-8644BF32A4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7651F1D-A905-4A54-9D02-DC1F584AAD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ED19329-D783-4711-9C78-70C8C9532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AA4D-950A-44EB-BA81-3F08C6992B68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7A5AFBC-8C70-4876-9AC2-6693A7314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BD53D50-E2E8-4AD8-AAF6-AB6D39988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55A3-B957-4AA6-9B7B-270A299807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134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00595F-1E77-4EF0-9675-0DA2B7D3E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ABA7898-54E6-4D69-BA70-1E2C776C4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4423CCC-F3E0-433C-93F1-1D9D65543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7D4B2CE7-DFB4-4889-80B3-CFE4899142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20F837A7-C09C-4C64-BB68-C5C9D800DC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CAAB11B8-CB1C-4F01-9820-5ADFF404A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AA4D-950A-44EB-BA81-3F08C6992B68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05827093-856E-4663-9C4B-836D9961A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A69DFA3E-29E8-4913-AA74-34780DE4E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55A3-B957-4AA6-9B7B-270A299807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523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02ABA5-9AD7-4A9E-99B8-1E8E61BEA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8CA67F93-FFAF-4C1A-B8F0-907F9286B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AA4D-950A-44EB-BA81-3F08C6992B68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F2861BA7-28B4-421F-8B8E-C9DCDC0C5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7BAE5404-0CB5-4390-9F89-9C924D7B2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55A3-B957-4AA6-9B7B-270A299807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634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6D5F4649-74C2-4C48-9605-FC9B60F0C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AA4D-950A-44EB-BA81-3F08C6992B68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608DEFC3-D2D1-4DF8-822C-1F4BD890C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B73396C2-1B8B-476C-8443-BD51F5D90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55A3-B957-4AA6-9B7B-270A299807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1484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1E548A-9264-4266-9023-45E8A2AD0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7878666-A438-4DD1-B410-457AE9862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749D159-A051-4999-AEEE-4EDEC07C8C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5B2ED4E-A8D9-4F93-B2D2-C30D8C9E7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AA4D-950A-44EB-BA81-3F08C6992B68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F273FDC-39FC-4865-AC48-1FEEA00D4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AB45F00-5824-4DDA-B606-6C9F9F31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55A3-B957-4AA6-9B7B-270A299807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23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EF266F-2DDA-4F15-ACE3-0987C07D3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A07228B3-1205-4779-8FE1-5B081AFC9B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9A6033D-FCC7-473E-A829-547D673E3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D572029-25F9-4138-91DD-9727009FD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AA4D-950A-44EB-BA81-3F08C6992B68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B4303A8-6FB0-4FE4-A787-0866B7378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1694177-26A0-4905-B665-15D89D6F7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55A3-B957-4AA6-9B7B-270A299807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7069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32A4EB74-C78B-443D-ACFF-98E1B56F9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854546D-EAA3-46B8-B73D-A3C46EAB8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E59AADE-7B03-4FC5-9EDF-D5BB5A1287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6AA4D-950A-44EB-BA81-3F08C6992B68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93BC47E-91FC-4B02-92CC-9CB64D9B9D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39E2F66-46E9-474D-A94B-CC047D7B46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555A3-B957-4AA6-9B7B-270A299807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500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11272742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89A1734-B2C9-415F-B744-1801664B9F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669" y="1097339"/>
            <a:ext cx="10011831" cy="2623885"/>
          </a:xfrm>
        </p:spPr>
        <p:txBody>
          <a:bodyPr anchor="ctr">
            <a:normAutofit/>
          </a:bodyPr>
          <a:lstStyle/>
          <a:p>
            <a:r>
              <a:rPr lang="hr-HR" sz="6600">
                <a:solidFill>
                  <a:srgbClr val="FFFFFF"/>
                </a:solidFill>
              </a:rPr>
              <a:t>31.3.2020.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E8F46F-D590-45CD-AF41-A04DC11D1B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17136"/>
            <a:ext cx="2112264" cy="1892808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33989" y="4521269"/>
            <a:ext cx="672083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30AEE10-60F1-455A-BE73-E31CA5F35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6159" y="4843002"/>
            <a:ext cx="5760850" cy="1234345"/>
          </a:xfrm>
        </p:spPr>
        <p:txBody>
          <a:bodyPr anchor="ctr">
            <a:normAutofit/>
          </a:bodyPr>
          <a:lstStyle/>
          <a:p>
            <a:r>
              <a:rPr lang="hr-HR" sz="2600">
                <a:solidFill>
                  <a:schemeClr val="tx1">
                    <a:lumMod val="95000"/>
                    <a:lumOff val="5000"/>
                  </a:schemeClr>
                </a:solidFill>
              </a:rPr>
              <a:t>4.b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21270"/>
            <a:ext cx="2115455" cy="1890204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32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F6DC211-CB72-420C-A719-64F73FD74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hr-HR" sz="3200" dirty="0">
                <a:solidFill>
                  <a:srgbClr val="FFFFFF"/>
                </a:solidFill>
              </a:rPr>
              <a:t>MATEMATIKA: Zadatke rješavajte u bilježnicu. Ne trebate prepisivati zadatke.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65E2758-7C55-4DA4-B968-B41F3D82F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pPr marL="514350" indent="-514350">
              <a:buAutoNum type="arabicPeriod"/>
            </a:pPr>
            <a:r>
              <a:rPr lang="hr-HR" sz="2600" dirty="0"/>
              <a:t>Nacrtaj kvadrat </a:t>
            </a:r>
            <a:r>
              <a:rPr lang="hr-HR" sz="2600" b="1" i="1" dirty="0"/>
              <a:t>ABCD </a:t>
            </a:r>
            <a:r>
              <a:rPr lang="hr-HR" sz="2600" dirty="0"/>
              <a:t>kojemu je duljina stranice 35 mm.</a:t>
            </a:r>
          </a:p>
          <a:p>
            <a:pPr marL="514350" indent="-514350">
              <a:buAutoNum type="arabicPeriod"/>
            </a:pPr>
            <a:r>
              <a:rPr lang="hr-HR" sz="2600" dirty="0"/>
              <a:t>Nacrtaj pravokutnik </a:t>
            </a:r>
            <a:r>
              <a:rPr lang="hr-HR" sz="2600" b="1" i="1" dirty="0"/>
              <a:t>EFGH</a:t>
            </a:r>
            <a:r>
              <a:rPr lang="hr-HR" sz="2600" dirty="0"/>
              <a:t> kojemu su duljine susjednih stranica 40 mm i 20 mm.</a:t>
            </a:r>
          </a:p>
          <a:p>
            <a:pPr marL="514350" indent="-514350">
              <a:buAutoNum type="arabicPeriod"/>
            </a:pPr>
            <a:r>
              <a:rPr lang="hr-HR" sz="2600" dirty="0"/>
              <a:t>Nacrtaj kvadrat duljine stranice 5 cm.</a:t>
            </a:r>
          </a:p>
          <a:p>
            <a:pPr marL="514350" indent="-514350">
              <a:buAutoNum type="arabicPeriod"/>
            </a:pPr>
            <a:r>
              <a:rPr lang="hr-HR" sz="2600" dirty="0"/>
              <a:t>Nacrtaj pravokutnik GHIJ kojemu je duljina stranice GH=6 cm, a stranica HI je tri puta kraća od stranice GH.</a:t>
            </a:r>
          </a:p>
          <a:p>
            <a:pPr marL="0" indent="0">
              <a:buNone/>
            </a:pPr>
            <a:endParaRPr lang="hr-HR" sz="2600" dirty="0"/>
          </a:p>
          <a:p>
            <a:pPr marL="514350" indent="-514350">
              <a:buAutoNum type="arabicPeriod"/>
            </a:pPr>
            <a:endParaRPr lang="hr-HR" sz="2600" dirty="0"/>
          </a:p>
        </p:txBody>
      </p:sp>
      <p:cxnSp>
        <p:nvCxnSpPr>
          <p:cNvPr id="5" name="Ravni poveznik 4">
            <a:extLst>
              <a:ext uri="{FF2B5EF4-FFF2-40B4-BE49-F238E27FC236}">
                <a16:creationId xmlns:a16="http://schemas.microsoft.com/office/drawing/2014/main" id="{6F02BB66-BB0A-48E9-A2AC-B14217206E26}"/>
              </a:ext>
            </a:extLst>
          </p:cNvPr>
          <p:cNvCxnSpPr/>
          <p:nvPr/>
        </p:nvCxnSpPr>
        <p:spPr>
          <a:xfrm>
            <a:off x="6096000" y="3826412"/>
            <a:ext cx="3892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>
            <a:extLst>
              <a:ext uri="{FF2B5EF4-FFF2-40B4-BE49-F238E27FC236}">
                <a16:creationId xmlns:a16="http://schemas.microsoft.com/office/drawing/2014/main" id="{AA2AA19B-201F-493A-A547-6EB41DD41FEB}"/>
              </a:ext>
            </a:extLst>
          </p:cNvPr>
          <p:cNvCxnSpPr/>
          <p:nvPr/>
        </p:nvCxnSpPr>
        <p:spPr>
          <a:xfrm>
            <a:off x="8865704" y="3826412"/>
            <a:ext cx="2385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13">
            <a:extLst>
              <a:ext uri="{FF2B5EF4-FFF2-40B4-BE49-F238E27FC236}">
                <a16:creationId xmlns:a16="http://schemas.microsoft.com/office/drawing/2014/main" id="{5C8E057B-2EE7-4118-9BF1-C03E321B9C83}"/>
              </a:ext>
            </a:extLst>
          </p:cNvPr>
          <p:cNvCxnSpPr/>
          <p:nvPr/>
        </p:nvCxnSpPr>
        <p:spPr>
          <a:xfrm>
            <a:off x="6485206" y="4249312"/>
            <a:ext cx="511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275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6159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025DA92-82FE-4DA6-A021-AF5898086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276" y="803705"/>
            <a:ext cx="4208656" cy="30348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Izračunaj: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Slika 5" descr="Slika na kojoj se prikazuje tekst&#10;&#10;Opis je automatski generiran">
            <a:extLst>
              <a:ext uri="{FF2B5EF4-FFF2-40B4-BE49-F238E27FC236}">
                <a16:creationId xmlns:a16="http://schemas.microsoft.com/office/drawing/2014/main" id="{BCF2CD7B-C551-473E-A452-001343C7CC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174" y="0"/>
            <a:ext cx="54685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232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6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11272742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8F0CEA8-62FC-41E4-840B-C59CE0FB8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0669" y="1111086"/>
            <a:ext cx="10011831" cy="26238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DOMAĆA ZADAĆA:</a:t>
            </a:r>
            <a:b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zbirka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zadataka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str. 49 </a:t>
            </a:r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50</a:t>
            </a:r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21270"/>
            <a:ext cx="2115455" cy="1890204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3970" y="4521269"/>
            <a:ext cx="672083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AE8F46F-D590-45CD-AF41-A04DC11D1B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37180" y="4517136"/>
            <a:ext cx="2112264" cy="1892808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877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9EF5EEB-DC99-412D-AC9D-A88F5AF7D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PRIRODA I DRUŠTVO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zervirano mjesto sadržaja 2">
            <a:extLst>
              <a:ext uri="{FF2B5EF4-FFF2-40B4-BE49-F238E27FC236}">
                <a16:creationId xmlns:a16="http://schemas.microsoft.com/office/drawing/2014/main" id="{2D04E40E-80AB-47C9-8AC5-4D085A394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98385"/>
            <a:ext cx="10597729" cy="3283260"/>
          </a:xfrm>
        </p:spPr>
        <p:txBody>
          <a:bodyPr anchor="ctr">
            <a:normAutofit/>
          </a:bodyPr>
          <a:lstStyle/>
          <a:p>
            <a:r>
              <a:rPr lang="hr-HR" sz="2700"/>
              <a:t>Udžbenik str. 68 i 69: promotri strip i pokušaj odgovoriti na pitanja. Zatim pažljivo pročitaj tekst i pogledaj na zemljovid gdje se nalaze susjedne države. </a:t>
            </a:r>
          </a:p>
          <a:p>
            <a:r>
              <a:rPr lang="hr-HR" sz="2700"/>
              <a:t>Otvori prezentaciju Hrvatska i susjedne zemlje, pročitaj sve slajdove i na kraju prepiši plan ploče u bilježnicu. Plan ploče se nalazi na zadnjem slajdu prezentacije Hrvatska i susjedne zemlje.</a:t>
            </a:r>
          </a:p>
        </p:txBody>
      </p:sp>
    </p:spTree>
    <p:extLst>
      <p:ext uri="{BB962C8B-B14F-4D97-AF65-F5344CB8AC3E}">
        <p14:creationId xmlns:p14="http://schemas.microsoft.com/office/powerpoint/2010/main" val="540567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B64F720-B6FA-4607-936C-225EF1B2D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hr-HR" sz="3800">
                <a:solidFill>
                  <a:srgbClr val="FFFFFF"/>
                </a:solidFill>
              </a:rPr>
              <a:t>DOMAĆA ZADAĆA: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88CA1DA-8B72-424D-B1AA-7E80A94EC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r>
              <a:rPr lang="hr-HR" sz="2600" dirty="0"/>
              <a:t>Riješi radnu bilježnicu na str. 92, 93, 94 i 95.</a:t>
            </a:r>
          </a:p>
        </p:txBody>
      </p:sp>
    </p:spTree>
    <p:extLst>
      <p:ext uri="{BB962C8B-B14F-4D97-AF65-F5344CB8AC3E}">
        <p14:creationId xmlns:p14="http://schemas.microsoft.com/office/powerpoint/2010/main" val="20488812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165</Words>
  <Application>Microsoft Office PowerPoint</Application>
  <PresentationFormat>Široki zaslon</PresentationFormat>
  <Paragraphs>14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31.3.2020.</vt:lpstr>
      <vt:lpstr>MATEMATIKA: Zadatke rješavajte u bilježnicu. Ne trebate prepisivati zadatke.</vt:lpstr>
      <vt:lpstr>Izračunaj:</vt:lpstr>
      <vt:lpstr>DOMAĆA ZADAĆA: zbirka zadataka str. 49 i 50</vt:lpstr>
      <vt:lpstr>PRIRODA I DRUŠTVO</vt:lpstr>
      <vt:lpstr>DOMAĆA ZADAĆA: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31.3.2020.</dc:title>
  <dc:creator>arados81@gmail.com</dc:creator>
  <cp:lastModifiedBy>arados81@gmail.com</cp:lastModifiedBy>
  <cp:revision>1</cp:revision>
  <dcterms:created xsi:type="dcterms:W3CDTF">2020-03-30T11:55:41Z</dcterms:created>
  <dcterms:modified xsi:type="dcterms:W3CDTF">2020-03-30T11:59:55Z</dcterms:modified>
</cp:coreProperties>
</file>