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92A90C0-5773-495A-B431-A56A6B51C0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93F5F53A-0DC5-4D08-8C1F-2CCFB8097F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4FC34ED7-9BF5-41C6-80B6-D18CE8061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75C24-BB7B-4F3A-A7F2-2F456AD869B5}" type="datetimeFigureOut">
              <a:rPr lang="hr-HR" smtClean="0"/>
              <a:t>29.3.2020.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DE76699D-EE88-46F6-B10F-12E0394F5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20B702D9-7FCE-4143-9BB3-12EBD0E59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181F8-9967-4FAF-BD4E-5DDF29C245C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49204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669184E-DFE1-4AEB-BA5C-F9A3F051D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B98DDFA2-AC81-425E-970F-A62CE016A1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F7E2096-243B-429A-854F-52AFB7508C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75C24-BB7B-4F3A-A7F2-2F456AD869B5}" type="datetimeFigureOut">
              <a:rPr lang="hr-HR" smtClean="0"/>
              <a:t>29.3.2020.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B1804ECC-34A8-46EB-80F3-26CA9A766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66258134-AFE5-488D-B833-C33F3558B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181F8-9967-4FAF-BD4E-5DDF29C245C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39344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96D700BE-FE8E-4BE8-8561-7BD81BF82E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3EE408BB-187C-4F38-93C7-F4E0E00927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E5C172AC-2CDB-4A5D-A852-0D7F1E57E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75C24-BB7B-4F3A-A7F2-2F456AD869B5}" type="datetimeFigureOut">
              <a:rPr lang="hr-HR" smtClean="0"/>
              <a:t>29.3.2020.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4A2F5424-D4D7-4CCE-B2A6-A1CEBC064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B97D11A4-6AEB-40C5-8194-15A84BD26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181F8-9967-4FAF-BD4E-5DDF29C245C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40822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FA5F1E8-74A2-4520-B803-4070938189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AAF04F4-E6B1-462D-9750-910F291F85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6BEACCDC-D0E8-47D0-8957-ECE30F14C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75C24-BB7B-4F3A-A7F2-2F456AD869B5}" type="datetimeFigureOut">
              <a:rPr lang="hr-HR" smtClean="0"/>
              <a:t>29.3.2020.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1A267CE4-0C2F-4B46-A090-AF103BBCC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96BE1F1B-435B-4013-9711-6E077D62A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181F8-9967-4FAF-BD4E-5DDF29C245C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1430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121F94C-0640-4FD2-8901-18DD56FC1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41574356-FA1E-4740-9CEF-EEF4015082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80D4BC23-E211-4981-B131-277B1A040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75C24-BB7B-4F3A-A7F2-2F456AD869B5}" type="datetimeFigureOut">
              <a:rPr lang="hr-HR" smtClean="0"/>
              <a:t>29.3.2020.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818866FC-C02E-4BE0-81B9-32CA50D06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E5758C55-8316-4141-B8AD-B915D3B0A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181F8-9967-4FAF-BD4E-5DDF29C245C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26261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CFC5782-6DD6-4341-ABBC-545B3008B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AEEDE31-72AC-4AB2-9C06-FC00B5FE7C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29BB0574-A058-430B-9D24-8788188601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0BEB7547-150A-41A5-AB5E-CFCD1F75E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75C24-BB7B-4F3A-A7F2-2F456AD869B5}" type="datetimeFigureOut">
              <a:rPr lang="hr-HR" smtClean="0"/>
              <a:t>29.3.2020.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8F9A6466-0CCB-4798-9CD7-21D419B25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7F79E2B8-38FC-4142-BF90-F6455B757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181F8-9967-4FAF-BD4E-5DDF29C245C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05142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E453946-DAED-499E-9C82-F3C2F592D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00B7879D-06D8-486F-9321-073262535C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6890F032-402A-4592-819B-2A010B9692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B8857DA0-0AF2-46E5-9F07-519F8AF43E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99F8E2A1-E5EE-4A05-BBA0-D30D73610C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352EBE7D-A030-4037-83BB-217884D1B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75C24-BB7B-4F3A-A7F2-2F456AD869B5}" type="datetimeFigureOut">
              <a:rPr lang="hr-HR" smtClean="0"/>
              <a:t>29.3.2020.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1F22C746-6132-4BAA-B7EE-D79703D4F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0147E536-DAA6-49B4-A921-8CE2363ED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181F8-9967-4FAF-BD4E-5DDF29C245C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52943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30893D6-7B68-480D-A5E6-A28EA4F62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A08414BD-9C8E-4037-A9D1-B87944AB2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75C24-BB7B-4F3A-A7F2-2F456AD869B5}" type="datetimeFigureOut">
              <a:rPr lang="hr-HR" smtClean="0"/>
              <a:t>29.3.2020.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1EDCD4C7-AE2A-410A-935D-C04EE72B1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6FAE7D92-B76B-43F8-994B-A93F33795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181F8-9967-4FAF-BD4E-5DDF29C245C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48276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32D146DD-68C6-4ECC-AA3D-8D7C485D2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75C24-BB7B-4F3A-A7F2-2F456AD869B5}" type="datetimeFigureOut">
              <a:rPr lang="hr-HR" smtClean="0"/>
              <a:t>29.3.2020.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EB2A70AE-7251-4B10-ADCC-836D514D5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9F6C09EB-D78A-4A2E-AA49-4F167D8FC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181F8-9967-4FAF-BD4E-5DDF29C245C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70636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8ACA443-8ACA-472E-9FA8-ADDB1010A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4BE1B49-FD5E-4B37-B85B-7A1388C697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A3BFD10B-067E-4C9E-B79A-DCB2BB031C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1854C287-B6EC-49C6-8B74-A804AAE42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75C24-BB7B-4F3A-A7F2-2F456AD869B5}" type="datetimeFigureOut">
              <a:rPr lang="hr-HR" smtClean="0"/>
              <a:t>29.3.2020.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4C1F645C-50C5-4BC6-91EE-C35523869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C508C71E-4ABD-4C5F-B65E-7B5AAA59F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181F8-9967-4FAF-BD4E-5DDF29C245C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10909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C1FA7E4-9006-4FFA-9280-7A1DD04BC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4DC9ACA1-52DC-4186-926C-E41BF7DE7D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E32A75EF-2560-4C60-83B7-336B013EF8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47EBD7AA-5596-4169-A1F6-DF273ECA5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75C24-BB7B-4F3A-A7F2-2F456AD869B5}" type="datetimeFigureOut">
              <a:rPr lang="hr-HR" smtClean="0"/>
              <a:t>29.3.2020.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3FCF8B8B-9AE8-4D87-BE2F-CDA1FD3B9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F1E91D00-C7CF-4D81-9CA7-A93E4E67C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181F8-9967-4FAF-BD4E-5DDF29C245C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58878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6534ADA6-A92F-4EDD-B620-8F1A82931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93CB1071-44DD-4865-960F-E1D201236A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BFBA9FE6-D0D5-416E-9F05-14406F3C4C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675C24-BB7B-4F3A-A7F2-2F456AD869B5}" type="datetimeFigureOut">
              <a:rPr lang="hr-HR" smtClean="0"/>
              <a:t>29.3.2020.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8244BD54-927A-4C6B-9B2E-5A8F373AF3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8724AC0-097C-40D2-A67C-4531ADADB9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8181F8-9967-4FAF-BD4E-5DDF29C245C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78341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C57FC051-8EC0-4AB7-AF20-5A5F83DBDB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39633" y="4518923"/>
            <a:ext cx="3312734" cy="1141851"/>
          </a:xfrm>
          <a:noFill/>
        </p:spPr>
        <p:txBody>
          <a:bodyPr>
            <a:normAutofit/>
          </a:bodyPr>
          <a:lstStyle/>
          <a:p>
            <a:r>
              <a:rPr lang="hr-HR" sz="2000" dirty="0">
                <a:solidFill>
                  <a:srgbClr val="FFC000"/>
                </a:solidFill>
              </a:rPr>
              <a:t>PLAN PLOČE</a:t>
            </a: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423238E3-FEE6-49EB-8ED3-5E1C75BA75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04642" y="2353641"/>
            <a:ext cx="5782716" cy="2150719"/>
          </a:xfrm>
          <a:noFill/>
        </p:spPr>
        <p:txBody>
          <a:bodyPr anchor="ctr">
            <a:normAutofit/>
          </a:bodyPr>
          <a:lstStyle/>
          <a:p>
            <a:r>
              <a:rPr lang="hr-HR" sz="3600" dirty="0">
                <a:solidFill>
                  <a:srgbClr val="0070C0"/>
                </a:solidFill>
              </a:rPr>
              <a:t>Opseg kvadrata i pravokutnika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2184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52A7CEDA-D5DB-4C66-A344-316030CBCB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4"/>
          <a:stretch/>
        </p:blipFill>
        <p:spPr>
          <a:xfrm>
            <a:off x="20" y="10"/>
            <a:ext cx="12191980" cy="6857989"/>
          </a:xfrm>
          <a:prstGeom prst="rect">
            <a:avLst/>
          </a:prstGeom>
        </p:spPr>
      </p:pic>
      <p:sp>
        <p:nvSpPr>
          <p:cNvPr id="24" name="Freeform: Shape 9">
            <a:extLst>
              <a:ext uri="{FF2B5EF4-FFF2-40B4-BE49-F238E27FC236}">
                <a16:creationId xmlns:a16="http://schemas.microsoft.com/office/drawing/2014/main" id="{569BBA9B-8F4E-4D2B-BEFA-41A4754433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415188" y="-231223"/>
            <a:ext cx="1409491" cy="1876653"/>
          </a:xfrm>
          <a:custGeom>
            <a:avLst/>
            <a:gdLst>
              <a:gd name="connsiteX0" fmla="*/ 0 w 1409491"/>
              <a:gd name="connsiteY0" fmla="*/ 643075 h 1876653"/>
              <a:gd name="connsiteX1" fmla="*/ 643075 w 1409491"/>
              <a:gd name="connsiteY1" fmla="*/ 0 h 1876653"/>
              <a:gd name="connsiteX2" fmla="*/ 1409491 w 1409491"/>
              <a:gd name="connsiteY2" fmla="*/ 0 h 1876653"/>
              <a:gd name="connsiteX3" fmla="*/ 1409491 w 1409491"/>
              <a:gd name="connsiteY3" fmla="*/ 1876653 h 1876653"/>
              <a:gd name="connsiteX4" fmla="*/ 1233578 w 1409491"/>
              <a:gd name="connsiteY4" fmla="*/ 1876653 h 1876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9491" h="1876653">
                <a:moveTo>
                  <a:pt x="0" y="643075"/>
                </a:moveTo>
                <a:lnTo>
                  <a:pt x="643075" y="0"/>
                </a:lnTo>
                <a:lnTo>
                  <a:pt x="1409491" y="0"/>
                </a:lnTo>
                <a:lnTo>
                  <a:pt x="1409491" y="1876653"/>
                </a:lnTo>
                <a:lnTo>
                  <a:pt x="1233578" y="1876653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11">
            <a:extLst>
              <a:ext uri="{FF2B5EF4-FFF2-40B4-BE49-F238E27FC236}">
                <a16:creationId xmlns:a16="http://schemas.microsoft.com/office/drawing/2014/main" id="{851012D1-8033-40B1-9EC0-91390FFC74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01285" y="128278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13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80943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Isosceles Triangle 15">
            <a:extLst>
              <a:ext uri="{FF2B5EF4-FFF2-40B4-BE49-F238E27FC236}">
                <a16:creationId xmlns:a16="http://schemas.microsoft.com/office/drawing/2014/main" id="{D291F021-C45C-4D44-A2B8-A789E386CC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3444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9295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Slika 2" descr="Slika na kojoj se prikazuje muškarac, igranje, lopta&#10;&#10;Opis je automatski generiran">
            <a:extLst>
              <a:ext uri="{FF2B5EF4-FFF2-40B4-BE49-F238E27FC236}">
                <a16:creationId xmlns:a16="http://schemas.microsoft.com/office/drawing/2014/main" id="{BBD1D8AD-D62F-43A2-B301-86784EB806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677" y="643466"/>
            <a:ext cx="9402645" cy="5571067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5279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 na kojoj se prikazuje tekst&#10;&#10;Opis je automatski generiran">
            <a:extLst>
              <a:ext uri="{FF2B5EF4-FFF2-40B4-BE49-F238E27FC236}">
                <a16:creationId xmlns:a16="http://schemas.microsoft.com/office/drawing/2014/main" id="{178507BC-0A33-4E50-8D01-FF55C40E97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14" y="138795"/>
            <a:ext cx="10869542" cy="2810267"/>
          </a:xfrm>
          <a:prstGeom prst="rect">
            <a:avLst/>
          </a:prstGeom>
        </p:spPr>
      </p:pic>
      <p:pic>
        <p:nvPicPr>
          <p:cNvPr id="5" name="Slika 4" descr="Slika na kojoj se prikazuje tekst, ploča za pisanje&#10;&#10;Opis je automatski generiran">
            <a:extLst>
              <a:ext uri="{FF2B5EF4-FFF2-40B4-BE49-F238E27FC236}">
                <a16:creationId xmlns:a16="http://schemas.microsoft.com/office/drawing/2014/main" id="{EE92677F-F18E-4C09-A946-D8BDE8B4F3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14" y="3296380"/>
            <a:ext cx="10869542" cy="3191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2932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 na kojoj se prikazuje tekst, ploča za pisanje&#10;&#10;Opis je automatski generiran">
            <a:extLst>
              <a:ext uri="{FF2B5EF4-FFF2-40B4-BE49-F238E27FC236}">
                <a16:creationId xmlns:a16="http://schemas.microsoft.com/office/drawing/2014/main" id="{7BFB7DEB-B41F-42D8-972F-AF8534514B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491" y="134908"/>
            <a:ext cx="11084257" cy="3494557"/>
          </a:xfrm>
          <a:prstGeom prst="rect">
            <a:avLst/>
          </a:prstGeom>
        </p:spPr>
      </p:pic>
      <p:pic>
        <p:nvPicPr>
          <p:cNvPr id="5" name="Slika 4" descr="Slika na kojoj se prikazuje tekst&#10;&#10;Opis je automatski generiran">
            <a:extLst>
              <a:ext uri="{FF2B5EF4-FFF2-40B4-BE49-F238E27FC236}">
                <a16:creationId xmlns:a16="http://schemas.microsoft.com/office/drawing/2014/main" id="{C5E4E143-EBD1-41BF-97A7-89D33FAA9A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491" y="3530991"/>
            <a:ext cx="11041018" cy="3192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7781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Slika 2" descr="Slika na kojoj se prikazuje snimka zaslona&#10;&#10;Opis je automatski generiran">
            <a:extLst>
              <a:ext uri="{FF2B5EF4-FFF2-40B4-BE49-F238E27FC236}">
                <a16:creationId xmlns:a16="http://schemas.microsoft.com/office/drawing/2014/main" id="{CBC36045-F8CD-4072-B773-91B85047BF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3"/>
          <a:stretch/>
        </p:blipFill>
        <p:spPr>
          <a:xfrm>
            <a:off x="1263930" y="643467"/>
            <a:ext cx="9664140" cy="557106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070012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C3EDFA57-884F-4AA2-89DC-68087A4C816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7" t="6544" r="3308" b="42149"/>
          <a:stretch/>
        </p:blipFill>
        <p:spPr>
          <a:xfrm>
            <a:off x="433754" y="0"/>
            <a:ext cx="11324492" cy="3207434"/>
          </a:xfrm>
          <a:prstGeom prst="rect">
            <a:avLst/>
          </a:prstGeom>
        </p:spPr>
      </p:pic>
      <p:pic>
        <p:nvPicPr>
          <p:cNvPr id="5" name="Slika 4" descr="Slika na kojoj se prikazuje snimka zaslona&#10;&#10;Opis je automatski generiran">
            <a:extLst>
              <a:ext uri="{FF2B5EF4-FFF2-40B4-BE49-F238E27FC236}">
                <a16:creationId xmlns:a16="http://schemas.microsoft.com/office/drawing/2014/main" id="{1B2BD3B5-35A0-4A9F-A846-6B3BDAE4257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8" t="51" r="4828" b="48641"/>
          <a:stretch/>
        </p:blipFill>
        <p:spPr>
          <a:xfrm>
            <a:off x="433754" y="3429000"/>
            <a:ext cx="11324492" cy="3066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5675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 na kojoj se prikazuje tekst&#10;&#10;Opis je automatski generiran">
            <a:extLst>
              <a:ext uri="{FF2B5EF4-FFF2-40B4-BE49-F238E27FC236}">
                <a16:creationId xmlns:a16="http://schemas.microsoft.com/office/drawing/2014/main" id="{80E71EF9-4B92-4DA6-952F-3EC8281403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3" t="7569" r="3539" b="44408"/>
          <a:stretch/>
        </p:blipFill>
        <p:spPr>
          <a:xfrm>
            <a:off x="152399" y="0"/>
            <a:ext cx="11887202" cy="3291841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622E760B-A87B-4ACA-B0A5-CA1792D3443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6" t="5516" r="-33729" b="30469"/>
          <a:stretch/>
        </p:blipFill>
        <p:spPr>
          <a:xfrm>
            <a:off x="152399" y="2954216"/>
            <a:ext cx="16025446" cy="438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8824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ekstniOkvir 1">
            <a:extLst>
              <a:ext uri="{FF2B5EF4-FFF2-40B4-BE49-F238E27FC236}">
                <a16:creationId xmlns:a16="http://schemas.microsoft.com/office/drawing/2014/main" id="{89AE23D0-77F6-4F25-940B-D80113E619F8}"/>
              </a:ext>
            </a:extLst>
          </p:cNvPr>
          <p:cNvSpPr txBox="1"/>
          <p:nvPr/>
        </p:nvSpPr>
        <p:spPr>
          <a:xfrm>
            <a:off x="3204642" y="2353641"/>
            <a:ext cx="5782716" cy="215071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500" b="1" kern="12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RIJEŠI SAM/SAMA: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500" kern="1200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500" kern="120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Udžbenik</a:t>
            </a:r>
            <a:r>
              <a:rPr lang="en-US" sz="2500" kern="12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str. 64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500" kern="1200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500" kern="12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DZ - </a:t>
            </a:r>
            <a:r>
              <a:rPr lang="en-US" sz="2500" kern="120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Radna</a:t>
            </a:r>
            <a:r>
              <a:rPr lang="en-US" sz="2500" kern="12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500" kern="120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bilježnica</a:t>
            </a:r>
            <a:r>
              <a:rPr lang="en-US" sz="2500" kern="12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str.60</a:t>
            </a: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71386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22</Words>
  <Application>Microsoft Office PowerPoint</Application>
  <PresentationFormat>Široki zaslon</PresentationFormat>
  <Paragraphs>7</Paragraphs>
  <Slides>9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sustava Office</vt:lpstr>
      <vt:lpstr>Opseg kvadrata i pravokutnika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Opseg kvadrata i pravokutnika</dc:title>
  <dc:creator>arados81@gmail.com</dc:creator>
  <cp:lastModifiedBy>arados81@gmail.com</cp:lastModifiedBy>
  <cp:revision>1</cp:revision>
  <dcterms:created xsi:type="dcterms:W3CDTF">2020-03-29T14:28:19Z</dcterms:created>
  <dcterms:modified xsi:type="dcterms:W3CDTF">2020-03-29T14:30:26Z</dcterms:modified>
</cp:coreProperties>
</file>