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736" r:id="rId2"/>
  </p:sldMasterIdLst>
  <p:sldIdLst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ijetli stil 1 - Isticanj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01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3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20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18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C04E684-10F4-4CC3-A0B9-F03AA7BE37C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94960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03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62793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3477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3414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856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952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53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078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53109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7026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8169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30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64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43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54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68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812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53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44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0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C04E684-10F4-4CC3-A0B9-F03AA7BE37C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835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watch?v=pnngzcdic20&amp;fbclid=IwAR2-2tNUwNPp_XNAMyzalfHwR0WhPMCHSgxTnLZ5fk2p3L5pTjmnyx-IrvE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695F8C5-0ED1-4C24-877A-A9E15A1C6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946" y="643461"/>
            <a:ext cx="3036377" cy="5571069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80000" sy="80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4020" y="643461"/>
            <a:ext cx="7654513" cy="5571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CF1C774-B5DA-4782-B566-024A25FF7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9803" y="4735775"/>
            <a:ext cx="7006998" cy="1245732"/>
          </a:xfrm>
        </p:spPr>
        <p:txBody>
          <a:bodyPr anchor="t">
            <a:normAutofit/>
          </a:bodyPr>
          <a:lstStyle/>
          <a:p>
            <a:r>
              <a:rPr lang="hr-HR">
                <a:solidFill>
                  <a:srgbClr val="FFFFFF"/>
                </a:solidFill>
              </a:rPr>
              <a:t>4.b</a:t>
            </a:r>
            <a:endParaRPr lang="hr-HR" dirty="0">
              <a:solidFill>
                <a:srgbClr val="FFFFFF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0687457-883D-4A2A-BDDD-400F9A8ED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9802" y="965864"/>
            <a:ext cx="7006998" cy="3450370"/>
          </a:xfrm>
        </p:spPr>
        <p:txBody>
          <a:bodyPr anchor="b">
            <a:normAutofit/>
          </a:bodyPr>
          <a:lstStyle/>
          <a:p>
            <a:r>
              <a:rPr lang="hr-HR" sz="2000">
                <a:solidFill>
                  <a:srgbClr val="FFFFFF"/>
                </a:solidFill>
              </a:rPr>
              <a:t>30.3.2020.</a:t>
            </a:r>
            <a:endParaRPr lang="hr-HR" sz="2000" dirty="0">
              <a:solidFill>
                <a:srgbClr val="FFFFFF"/>
              </a:solidFill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4317" y="4576004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68071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052AFA8-8863-4BAA-808D-C716FDCF3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1">
            <a:extLst>
              <a:ext uri="{FF2B5EF4-FFF2-40B4-BE49-F238E27FC236}">
                <a16:creationId xmlns:a16="http://schemas.microsoft.com/office/drawing/2014/main" id="{1BFFEF50-F62B-4A59-B82B-698063A053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B885EDB-B295-4497-8AAC-C52C3D819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3779085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HRVATSKI JEZIK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92DDE2F-7DF3-4271-BED6-7504CAD25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56D1615-AC87-4B8A-BB1D-003519DB6C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9" y="2286000"/>
            <a:ext cx="3791711" cy="3931920"/>
          </a:xfrm>
        </p:spPr>
        <p:txBody>
          <a:bodyPr vert="horz" lIns="45720" tIns="45720" rIns="45720" bIns="45720" rtlCol="0">
            <a:normAutofit/>
          </a:bodyPr>
          <a:lstStyle/>
          <a:p>
            <a:r>
              <a:rPr lang="en-US" sz="1900" i="1" u="sng">
                <a:solidFill>
                  <a:srgbClr val="FFFFFF"/>
                </a:solidFill>
              </a:rPr>
              <a:t>Čitanka Hrvatski na dlanu 4., str. 130</a:t>
            </a:r>
            <a:endParaRPr lang="en-US" sz="1900">
              <a:solidFill>
                <a:srgbClr val="FFFFFF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900">
                <a:solidFill>
                  <a:srgbClr val="FFFFFF"/>
                </a:solidFill>
              </a:rPr>
              <a:t> Izražajno pročitaj tekst.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>
                <a:solidFill>
                  <a:srgbClr val="FFFFFF"/>
                </a:solidFill>
              </a:rPr>
              <a:t>Pročitaj nepoznate riječi.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>
                <a:solidFill>
                  <a:srgbClr val="FFFFFF"/>
                </a:solidFill>
              </a:rPr>
              <a:t>Na str. 131 promotri fotografije i pročitaj zanimljivosti o Đurđevcu i njegovom zaštitniku svetom Jurju.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>
                <a:solidFill>
                  <a:srgbClr val="FFFFFF"/>
                </a:solidFill>
              </a:rPr>
              <a:t>Prepiši plan ploče u bilježnicu.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>
                <a:solidFill>
                  <a:srgbClr val="FFFFFF"/>
                </a:solidFill>
              </a:rPr>
              <a:t>DZ – Pismeno odgovori na pitanja ispod teksta.</a:t>
            </a:r>
          </a:p>
          <a:p>
            <a:endParaRPr lang="en-US" sz="1900">
              <a:solidFill>
                <a:srgbClr val="FFFFFF"/>
              </a:solidFill>
            </a:endParaRPr>
          </a:p>
          <a:p>
            <a:endParaRPr lang="en-US" sz="1900">
              <a:solidFill>
                <a:srgbClr val="FFFFFF"/>
              </a:solidFill>
            </a:endParaRPr>
          </a:p>
        </p:txBody>
      </p:sp>
      <p:graphicFrame>
        <p:nvGraphicFramePr>
          <p:cNvPr id="5" name="Rezervirano mjesto sadržaja 4">
            <a:extLst>
              <a:ext uri="{FF2B5EF4-FFF2-40B4-BE49-F238E27FC236}">
                <a16:creationId xmlns:a16="http://schemas.microsoft.com/office/drawing/2014/main" id="{3A23452E-EBAB-40C0-B75F-A08C275007D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09713311"/>
              </p:ext>
            </p:extLst>
          </p:nvPr>
        </p:nvGraphicFramePr>
        <p:xfrm>
          <a:off x="6096000" y="656695"/>
          <a:ext cx="5455921" cy="55446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55921">
                  <a:extLst>
                    <a:ext uri="{9D8B030D-6E8A-4147-A177-3AD203B41FA5}">
                      <a16:colId xmlns:a16="http://schemas.microsoft.com/office/drawing/2014/main" val="1649371116"/>
                    </a:ext>
                  </a:extLst>
                </a:gridCol>
              </a:tblGrid>
              <a:tr h="55446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900" dirty="0">
                          <a:effectLst/>
                        </a:rPr>
                        <a:t>PLAN PLOČE: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900" dirty="0">
                          <a:effectLst/>
                        </a:rPr>
                        <a:t>                   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Đurđevac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Tamara Vrbanović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Tema priče je grad Đurđevac i legenda o </a:t>
                      </a:r>
                      <a:r>
                        <a:rPr lang="hr-HR" sz="2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picokima</a:t>
                      </a: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Najpoznatiji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kulturno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povijesni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spomenik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Đurđevcu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je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Stari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grad za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koji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se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pretpostavlja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da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potječe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iz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15.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stoljeća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Zaštitnik grada Đurđevca je sveti Juraj. 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0139" marR="50139" marT="50139" marB="50139"/>
                </a:tc>
                <a:extLst>
                  <a:ext uri="{0D108BD9-81ED-4DB2-BD59-A6C34878D82A}">
                    <a16:rowId xmlns:a16="http://schemas.microsoft.com/office/drawing/2014/main" val="1528529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1394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FBF6C2C0-1FD1-4E1C-8ADD-898EF82B7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hr-HR">
                <a:solidFill>
                  <a:srgbClr val="FFFFFF"/>
                </a:solidFill>
              </a:rPr>
              <a:t>MATEMATIKA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CB3276B-8D08-46B2-A0BA-13E9E759F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r>
              <a:rPr lang="hr-HR" dirty="0"/>
              <a:t>1. Pažljivo pogledaj video OPSEG KVADRATA I PRAVOKUTNIKA do kraja.</a:t>
            </a:r>
          </a:p>
          <a:p>
            <a:r>
              <a:rPr lang="hr-HR" dirty="0"/>
              <a:t>2. Otvori prezentaciju OPSEG KVADRATA I PRAVOKUTNIKA – PLAN PLOČE i u bilježnicu prepiši sve slajdove.</a:t>
            </a:r>
          </a:p>
          <a:p>
            <a:r>
              <a:rPr lang="hr-HR" dirty="0"/>
              <a:t>3. Riješi domaću zadaću.</a:t>
            </a:r>
          </a:p>
        </p:txBody>
      </p:sp>
    </p:spTree>
    <p:extLst>
      <p:ext uri="{BB962C8B-B14F-4D97-AF65-F5344CB8AC3E}">
        <p14:creationId xmlns:p14="http://schemas.microsoft.com/office/powerpoint/2010/main" val="2529265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BE6E1D4-157D-4DB4-910D-0395B9185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hr-HR">
                <a:solidFill>
                  <a:srgbClr val="FFFFFF"/>
                </a:solidFill>
              </a:rPr>
              <a:t>DODATNA PID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ED6A4CA-D9D5-44C0-A440-0A1A8DBE2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r>
              <a:rPr lang="hr-HR" dirty="0"/>
              <a:t>Provjeri svoje znanje o </a:t>
            </a:r>
            <a:r>
              <a:rPr lang="hr-HR" dirty="0" err="1"/>
              <a:t>Prošlošti</a:t>
            </a:r>
            <a:r>
              <a:rPr lang="hr-HR" dirty="0"/>
              <a:t> RH u ovom kvizu: </a:t>
            </a:r>
            <a:r>
              <a:rPr lang="hr-HR" dirty="0">
                <a:hlinkClick r:id="rId2"/>
              </a:rPr>
              <a:t>https://learningapps.org/watch?v=pnngzcdic20&amp;fbclid=IwAR2-2tNUwNPp_XNAMyzalfHwR0WhPMCHSgxTnLZ5fk2p3L5pTjmnyx-IrvE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5340862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ushVTI">
  <a:themeElements>
    <a:clrScheme name="AnalogousFromDarkSeedLeftStep">
      <a:dk1>
        <a:srgbClr val="000000"/>
      </a:dk1>
      <a:lt1>
        <a:srgbClr val="FFFFFF"/>
      </a:lt1>
      <a:dk2>
        <a:srgbClr val="3D4124"/>
      </a:dk2>
      <a:lt2>
        <a:srgbClr val="F0EFF2"/>
      </a:lt2>
      <a:accent1>
        <a:srgbClr val="8DAA35"/>
      </a:accent1>
      <a:accent2>
        <a:srgbClr val="B69E2D"/>
      </a:accent2>
      <a:accent3>
        <a:srgbClr val="CF7B40"/>
      </a:accent3>
      <a:accent4>
        <a:srgbClr val="C23C3D"/>
      </a:accent4>
      <a:accent5>
        <a:srgbClr val="CF407D"/>
      </a:accent5>
      <a:accent6>
        <a:srgbClr val="BE2FA7"/>
      </a:accent6>
      <a:hlink>
        <a:srgbClr val="CD6B84"/>
      </a:hlink>
      <a:folHlink>
        <a:srgbClr val="898989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ppt/theme/theme2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173</Words>
  <Application>Microsoft Office PowerPoint</Application>
  <PresentationFormat>Široki zaslon</PresentationFormat>
  <Paragraphs>26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4</vt:i4>
      </vt:variant>
    </vt:vector>
  </HeadingPairs>
  <TitlesOfParts>
    <vt:vector size="13" baseType="lpstr">
      <vt:lpstr>Arial</vt:lpstr>
      <vt:lpstr>Calibri</vt:lpstr>
      <vt:lpstr>Century Gothic</vt:lpstr>
      <vt:lpstr>Elephant</vt:lpstr>
      <vt:lpstr>Tw Cen MT</vt:lpstr>
      <vt:lpstr>Tw Cen MT Condensed</vt:lpstr>
      <vt:lpstr>Wingdings 3</vt:lpstr>
      <vt:lpstr>BrushVTI</vt:lpstr>
      <vt:lpstr>Integral</vt:lpstr>
      <vt:lpstr>4.b</vt:lpstr>
      <vt:lpstr>HRVATSKI JEZIK</vt:lpstr>
      <vt:lpstr>MATEMATIKA</vt:lpstr>
      <vt:lpstr>DODATNA PID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4.b</dc:title>
  <dc:creator>arados81@gmail.com</dc:creator>
  <cp:lastModifiedBy>arados81@gmail.com</cp:lastModifiedBy>
  <cp:revision>2</cp:revision>
  <dcterms:created xsi:type="dcterms:W3CDTF">2020-03-29T14:56:55Z</dcterms:created>
  <dcterms:modified xsi:type="dcterms:W3CDTF">2020-03-29T15:06:46Z</dcterms:modified>
</cp:coreProperties>
</file>