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07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37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75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21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047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5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15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79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377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18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7E95C6E-93ED-4095-8060-691771A2DFAE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F1A064-AB68-4B73-8626-8092230604A6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12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okwidgets.com/play/KEDGY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A7C23BF-0441-4C1D-8371-BF36A1388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hr-HR" sz="4800">
                <a:solidFill>
                  <a:srgbClr val="FFFFFF"/>
                </a:solidFill>
              </a:rPr>
              <a:t>26.3.2020.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0F1F700-BB86-479D-BD91-EC997A3DA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4.b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" name="Rectangle 15">
            <a:extLst>
              <a:ext uri="{FF2B5EF4-FFF2-40B4-BE49-F238E27FC236}">
                <a16:creationId xmlns:a16="http://schemas.microsoft.com/office/drawing/2014/main" id="{C170DF7D-4686-4BD5-A9CD-C89649284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4818422-72EB-40B4-B556-A7B8B997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br>
              <a:rPr lang="hr-HR" sz="3500" i="1" u="sng" dirty="0">
                <a:solidFill>
                  <a:srgbClr val="FFFFFF"/>
                </a:solidFill>
              </a:rPr>
            </a:br>
            <a:r>
              <a:rPr lang="hr-HR" sz="3500" dirty="0">
                <a:solidFill>
                  <a:srgbClr val="FFFFFF"/>
                </a:solidFill>
              </a:rPr>
              <a:t>1. Napisati sastavak na temu:   </a:t>
            </a:r>
            <a:br>
              <a:rPr lang="hr-HR" sz="3500" i="1" dirty="0">
                <a:solidFill>
                  <a:srgbClr val="FFFFFF"/>
                </a:solidFill>
              </a:rPr>
            </a:br>
            <a:r>
              <a:rPr lang="hr-HR" sz="3500" i="1" dirty="0">
                <a:solidFill>
                  <a:srgbClr val="FFFFFF"/>
                </a:solidFill>
              </a:rPr>
              <a:t>                     </a:t>
            </a:r>
            <a:br>
              <a:rPr lang="hr-HR" sz="3500" i="1" dirty="0">
                <a:solidFill>
                  <a:srgbClr val="FFFFFF"/>
                </a:solidFill>
              </a:rPr>
            </a:br>
            <a:r>
              <a:rPr lang="hr-HR" sz="3500" b="1" i="1" dirty="0">
                <a:solidFill>
                  <a:srgbClr val="FFFFFF"/>
                </a:solidFill>
              </a:rPr>
              <a:t>Moj najzanimljiviji dio prošlosti RH</a:t>
            </a:r>
            <a:r>
              <a:rPr lang="hr-HR" sz="3500" i="1" dirty="0">
                <a:solidFill>
                  <a:srgbClr val="FFFFFF"/>
                </a:solidFill>
              </a:rPr>
              <a:t>.</a:t>
            </a:r>
            <a:r>
              <a:rPr lang="hr-HR" sz="3500" i="1" u="sng" dirty="0">
                <a:solidFill>
                  <a:srgbClr val="FFFFFF"/>
                </a:solidFill>
              </a:rPr>
              <a:t> </a:t>
            </a:r>
            <a:br>
              <a:rPr lang="hr-HR" sz="3500" dirty="0">
                <a:solidFill>
                  <a:srgbClr val="FFFFFF"/>
                </a:solidFill>
              </a:rPr>
            </a:br>
            <a:endParaRPr lang="hr-HR" sz="3500" dirty="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CA94EC0-F3FB-420F-AC40-0E6D11076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335" y="1824751"/>
            <a:ext cx="6306003" cy="5249334"/>
          </a:xfrm>
        </p:spPr>
        <p:txBody>
          <a:bodyPr anchor="ctr">
            <a:normAutofit/>
          </a:bodyPr>
          <a:lstStyle/>
          <a:p>
            <a:pPr lvl="0"/>
            <a:r>
              <a:rPr lang="hr-HR" dirty="0"/>
              <a:t>Prisjetite se projekta </a:t>
            </a:r>
            <a:r>
              <a:rPr lang="hr-HR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Hrvatska prošlost</a:t>
            </a:r>
            <a:r>
              <a:rPr lang="hr-H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hr-HR" dirty="0"/>
              <a:t>kojeg smo provodili u školi. </a:t>
            </a:r>
          </a:p>
          <a:p>
            <a:pPr marL="0" indent="0">
              <a:buNone/>
            </a:pPr>
            <a:r>
              <a:rPr lang="hr-HR" dirty="0"/>
              <a:t>Ako imate fascikl kod kuće možete ga prelistati i podsjetiti se dijelova o kojima smo učili. Oni koji nemaju fascikl neka koriste udžbenik, radnu bilježnicu i Internet.</a:t>
            </a:r>
          </a:p>
          <a:p>
            <a:pPr marL="0" lvl="0" indent="0">
              <a:buNone/>
            </a:pPr>
            <a:r>
              <a:rPr lang="hr-HR" dirty="0"/>
              <a:t>Kad odaberete dio koji ćete opisivati napišite sastavak u bilježnicu. </a:t>
            </a:r>
          </a:p>
          <a:p>
            <a:pPr marL="0" indent="0">
              <a:buNone/>
            </a:pPr>
            <a:r>
              <a:rPr lang="hr-HR" dirty="0"/>
              <a:t>U sastavak ubacite svoj osvrt na projekt – što vam se svidjelo, o čemu bi htjeli znati više… </a:t>
            </a:r>
          </a:p>
          <a:p>
            <a:pPr marL="0" indent="0">
              <a:buNone/>
            </a:pPr>
            <a:r>
              <a:rPr lang="hr-HR" dirty="0"/>
              <a:t>Kod pisanja sastavka morate paziti na: dijelove sastavka, odlomke, pravopis, urednost. Možete ubaciti neke duhovite misli.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917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6CB3473-F571-41C6-BEDA-BBB8D427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rgbClr val="FFFFFF"/>
                </a:solidFill>
              </a:rPr>
              <a:t>2.NACRTATI STRIP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230BC58-6803-4F66-9AAE-5557E1F3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hr-HR" dirty="0"/>
              <a:t>Nacrtaj strip o toj temi o kojoj ste pisali u sastavku, u tehnici flomasteri ili drvene bojice.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Kad nacrtaš pronađi razlike klikom na link </a:t>
            </a:r>
            <a:r>
              <a:rPr lang="hr-HR" u="sng" dirty="0">
                <a:hlinkClick r:id="rId2"/>
              </a:rPr>
              <a:t>PRONAĐI RAZLIKE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6736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149</Words>
  <Application>Microsoft Office PowerPoint</Application>
  <PresentationFormat>Široki zaslon</PresentationFormat>
  <Paragraphs>13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26.3.2020.</vt:lpstr>
      <vt:lpstr> 1. Napisati sastavak na temu:                          Moj najzanimljiviji dio prošlosti RH.  </vt:lpstr>
      <vt:lpstr>2.NACRTATI STRIP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26.3.2020.</dc:title>
  <dc:creator>arados81@gmail.com</dc:creator>
  <cp:lastModifiedBy>arados81@gmail.com</cp:lastModifiedBy>
  <cp:revision>2</cp:revision>
  <dcterms:created xsi:type="dcterms:W3CDTF">2020-03-25T15:19:58Z</dcterms:created>
  <dcterms:modified xsi:type="dcterms:W3CDTF">2020-03-25T15:24:07Z</dcterms:modified>
</cp:coreProperties>
</file>