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>
      <p:cViewPr varScale="1">
        <p:scale>
          <a:sx n="110" d="100"/>
          <a:sy n="110" d="100"/>
        </p:scale>
        <p:origin x="166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t>24.3.2020.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72765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24.3.2020.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633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24.3.2020.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9373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24.3.2020.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8732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t>24.3.2020.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971096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24.3.2020.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7028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24.3.2020.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6516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24.3.2020.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625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24.3.2020.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127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t>24.3.2020.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66693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t>24.3.2020.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98614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t>24.3.2020.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8661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449BC34D-9C23-4D6D-8213-1F471AF85B3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564643" y="744469"/>
            <a:ext cx="8005589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="" xmlns:a16="http://schemas.microsoft.com/office/drawing/2014/main" id="{FA0F5D6C-5025-4D7E-82DD-C2C6FDA1E75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="" xmlns:a16="http://schemas.microsoft.com/office/drawing/2014/main" id="{E2AF2C17-4AB4-4402-B84B-129EF95D161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4" name="Rectangle 13">
            <a:extLst>
              <a:ext uri="{FF2B5EF4-FFF2-40B4-BE49-F238E27FC236}">
                <a16:creationId xmlns="" xmlns:a16="http://schemas.microsoft.com/office/drawing/2014/main" id="{CB73C468-D875-4A8E-A540-E43BF8232DD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D846F3-EEA5-427E-B9F2-2BC764A11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3913" y="634028"/>
            <a:ext cx="3598683" cy="373283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/>
            <a:r>
              <a:rPr lang="en-US" sz="4000" cap="all" dirty="0" err="1"/>
              <a:t>Pročitaj</a:t>
            </a:r>
            <a:r>
              <a:rPr lang="en-US" sz="4000" cap="all" dirty="0"/>
              <a:t> </a:t>
            </a:r>
            <a:r>
              <a:rPr lang="en-US" sz="4000" cap="all" dirty="0" err="1"/>
              <a:t>priču</a:t>
            </a:r>
            <a:r>
              <a:rPr lang="en-US" sz="4000" cap="all" dirty="0"/>
              <a:t> </a:t>
            </a:r>
            <a:r>
              <a:rPr lang="en-US" sz="4000" cap="all" dirty="0" err="1"/>
              <a:t>Željomat</a:t>
            </a:r>
            <a:r>
              <a:rPr lang="en-US" sz="4000" cap="all" dirty="0"/>
              <a:t> </a:t>
            </a:r>
            <a:r>
              <a:rPr lang="en-US" sz="4000" cap="all" dirty="0" err="1"/>
              <a:t>koju</a:t>
            </a:r>
            <a:r>
              <a:rPr lang="en-US" sz="4000" cap="all" dirty="0"/>
              <a:t> je </a:t>
            </a:r>
            <a:r>
              <a:rPr lang="en-US" sz="4000" cap="all" dirty="0" err="1"/>
              <a:t>napisala</a:t>
            </a:r>
            <a:r>
              <a:rPr lang="en-US" sz="4000" cap="all" dirty="0"/>
              <a:t> </a:t>
            </a:r>
            <a:r>
              <a:rPr lang="en-US" sz="4000" cap="all" dirty="0" err="1"/>
              <a:t>Sanja</a:t>
            </a:r>
            <a:r>
              <a:rPr lang="en-US" sz="4000" cap="all" dirty="0"/>
              <a:t> </a:t>
            </a:r>
            <a:r>
              <a:rPr lang="en-US" sz="4000" cap="all" dirty="0" err="1"/>
              <a:t>Pilić</a:t>
            </a:r>
            <a:endParaRPr lang="en-US" sz="4000" cap="all" dirty="0"/>
          </a:p>
        </p:txBody>
      </p:sp>
      <p:sp>
        <p:nvSpPr>
          <p:cNvPr id="16" name="Freeform 6">
            <a:extLst>
              <a:ext uri="{FF2B5EF4-FFF2-40B4-BE49-F238E27FC236}">
                <a16:creationId xmlns="" xmlns:a16="http://schemas.microsoft.com/office/drawing/2014/main" id="{B4734F2F-19FC-4D35-9BDE-5CEAD57D9B5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2270908" y="2016617"/>
            <a:ext cx="2456260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8" name="Freeform 6">
            <a:extLst>
              <a:ext uri="{FF2B5EF4-FFF2-40B4-BE49-F238E27FC236}">
                <a16:creationId xmlns="" xmlns:a16="http://schemas.microsoft.com/office/drawing/2014/main" id="{D97A8A26-FD96-4968-A34A-727382AC7E4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H="1" flipV="1">
            <a:off x="486872" y="634028"/>
            <a:ext cx="2456751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="" xmlns:a16="http://schemas.microsoft.com/office/drawing/2014/main" id="{31BF8F6E-88D6-46A6-A702-53150B0C9E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552" y="1951132"/>
            <a:ext cx="3155752" cy="3155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289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A screenshot of a cell phone&#10;&#10;Description automatically generated">
            <a:extLst>
              <a:ext uri="{FF2B5EF4-FFF2-40B4-BE49-F238E27FC236}">
                <a16:creationId xmlns="" xmlns:a16="http://schemas.microsoft.com/office/drawing/2014/main" id="{135377FA-042E-4CA9-BD3E-D176C0DD8B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70459"/>
            <a:ext cx="7344816" cy="6772831"/>
          </a:xfrm>
        </p:spPr>
      </p:pic>
    </p:spTree>
    <p:extLst>
      <p:ext uri="{BB962C8B-B14F-4D97-AF65-F5344CB8AC3E}">
        <p14:creationId xmlns:p14="http://schemas.microsoft.com/office/powerpoint/2010/main" val="3861650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E66B760-4FBD-40AE-B2BC-C6834F638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Otvori pisanku i </a:t>
            </a:r>
            <a:r>
              <a:rPr lang="hr-HR" sz="2800" dirty="0" smtClean="0"/>
              <a:t>napiši naslov te ime spisateljice. Nakon toga odgovori na pitanja (ne trebaš ih prepisivati).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420888"/>
            <a:ext cx="7200900" cy="3581400"/>
          </a:xfrm>
        </p:spPr>
        <p:txBody>
          <a:bodyPr/>
          <a:lstStyle/>
          <a:p>
            <a:r>
              <a:rPr lang="hr-HR" dirty="0" smtClean="0"/>
              <a:t>Kako izgleda željomat?</a:t>
            </a:r>
          </a:p>
          <a:p>
            <a:r>
              <a:rPr lang="hr-HR" dirty="0" smtClean="0"/>
              <a:t>Koja se želja ostvarila djevojčici?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676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48F78D-D58D-4DA6-B92D-B96BD9960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681" y="404664"/>
            <a:ext cx="8013114" cy="13451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US" sz="49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Poseban</a:t>
            </a:r>
            <a:r>
              <a:rPr lang="en-US" sz="4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9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zadatak</a:t>
            </a:r>
            <a:r>
              <a:rPr lang="en-US" sz="4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! </a:t>
            </a:r>
            <a:r>
              <a:rPr lang="en-US" sz="4900" kern="12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</a:t>
            </a:r>
            <a:endParaRPr lang="en-US" sz="49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446C018-4282-4B6E-BDD2-2538D7643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0" y="1775839"/>
            <a:ext cx="7416824" cy="283133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en-US" sz="2400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Izradi</a:t>
            </a:r>
            <a:r>
              <a:rPr lang="en-US" sz="24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24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ti</a:t>
            </a:r>
            <a:r>
              <a:rPr lang="en-US" sz="24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svoj</a:t>
            </a:r>
            <a:r>
              <a:rPr lang="en-US" sz="24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željomat</a:t>
            </a:r>
            <a:r>
              <a:rPr lang="en-US" sz="24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. </a:t>
            </a:r>
            <a:r>
              <a:rPr lang="hr-HR" sz="2400" dirty="0">
                <a:solidFill>
                  <a:srgbClr val="000000"/>
                </a:solidFill>
              </a:rPr>
              <a:t>Reci svim članovima svoje obitelji da u željomat stave svoju želju. Ponekad proviri u željomat i pokušaj ostvariti nečije želje</a:t>
            </a:r>
            <a:r>
              <a:rPr lang="hr-HR" sz="2400" dirty="0" smtClean="0">
                <a:solidFill>
                  <a:srgbClr val="000000"/>
                </a:solidFill>
              </a:rPr>
              <a:t>.</a:t>
            </a:r>
          </a:p>
          <a:p>
            <a:pPr marL="0" indent="0" algn="ctr" defTabSz="914400">
              <a:spcBef>
                <a:spcPts val="1000"/>
              </a:spcBef>
              <a:buNone/>
            </a:pPr>
            <a:r>
              <a:rPr lang="hr-HR" sz="2400" dirty="0" smtClean="0">
                <a:solidFill>
                  <a:srgbClr val="000000"/>
                </a:solidFill>
              </a:rPr>
              <a:t> </a:t>
            </a:r>
            <a:endParaRPr lang="hr-HR" sz="2400" dirty="0">
              <a:solidFill>
                <a:srgbClr val="000000"/>
              </a:solidFill>
            </a:endParaRPr>
          </a:p>
          <a:p>
            <a:pPr marL="0" indent="0" algn="ctr" defTabSz="914400">
              <a:spcBef>
                <a:spcPts val="1000"/>
              </a:spcBef>
              <a:buNone/>
            </a:pPr>
            <a:r>
              <a:rPr lang="hr-HR" sz="2400" i="1" dirty="0">
                <a:solidFill>
                  <a:srgbClr val="C00000"/>
                </a:solidFill>
              </a:rPr>
              <a:t>Možda tvoja mama želi da počistiš svoju sobu, tata da porazgovarate ili netko, jednostavno, želi veliki zagrljaj. </a:t>
            </a:r>
            <a:endParaRPr lang="en-US" sz="2400" i="1" kern="1200" dirty="0">
              <a:solidFill>
                <a:srgbClr val="C0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E4508416-BA32-48F2-AD20-711F426A4585}"/>
              </a:ext>
            </a:extLst>
          </p:cNvPr>
          <p:cNvSpPr txBox="1">
            <a:spLocks/>
          </p:cNvSpPr>
          <p:nvPr/>
        </p:nvSpPr>
        <p:spPr>
          <a:xfrm rot="10800000" flipV="1">
            <a:off x="1483473" y="4543235"/>
            <a:ext cx="5184576" cy="13451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84048" indent="-384048" algn="l" defTabSz="6858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>
              <a:buFont typeface="Franklin Gothic Book" panose="020B0503020102020204" pitchFamily="34" charset="0"/>
              <a:buNone/>
            </a:pP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69394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92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Franklin Gothic Book</vt:lpstr>
      <vt:lpstr>Wingdings</vt:lpstr>
      <vt:lpstr>Crop</vt:lpstr>
      <vt:lpstr>Pročitaj priču Željomat koju je napisala Sanja Pilić</vt:lpstr>
      <vt:lpstr>PowerPoint Presentation</vt:lpstr>
      <vt:lpstr>Otvori pisanku i napiši naslov te ime spisateljice. Nakon toga odgovori na pitanja (ne trebaš ih prepisivati).</vt:lpstr>
      <vt:lpstr>Poseban zadatak! 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Dragi PYP3! Nadam se da ste svi zdravi i na sigurnom. Vjerujem da ste puni dojmova od svih događanja u našem gradu, a i da vam nedostaje škola i prijatelji. Mislim na vas i vaše obitelji. </dc:title>
  <dc:creator>Korisnik</dc:creator>
  <cp:lastModifiedBy>Windows User</cp:lastModifiedBy>
  <cp:revision>7</cp:revision>
  <dcterms:created xsi:type="dcterms:W3CDTF">2020-03-22T17:50:50Z</dcterms:created>
  <dcterms:modified xsi:type="dcterms:W3CDTF">2020-03-24T18:43:04Z</dcterms:modified>
</cp:coreProperties>
</file>