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63" r:id="rId2"/>
    <p:sldId id="261" r:id="rId3"/>
    <p:sldId id="262" r:id="rId4"/>
    <p:sldId id="260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ados81@gmail.com" initials="a" lastIdx="4" clrIdx="0">
    <p:extLst>
      <p:ext uri="{19B8F6BF-5375-455C-9EA6-DF929625EA0E}">
        <p15:presenceInfo xmlns:p15="http://schemas.microsoft.com/office/powerpoint/2012/main" userId="38a821bfb1e408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4T19:00:41.762" idx="4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24T18:29:42.745" idx="2">
    <p:pos x="577" y="542"/>
    <p:text>Pažljivo promotri sliku i pismeno odgovori na pitanja ispod slike.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3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4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7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0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1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6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5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7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7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3/24/2020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9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31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7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699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70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59FD052-38A2-4FEF-80E9-0A1E11DAA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2" y="1559768"/>
            <a:ext cx="9678368" cy="3135379"/>
          </a:xfrm>
        </p:spPr>
        <p:txBody>
          <a:bodyPr>
            <a:normAutofit/>
          </a:bodyPr>
          <a:lstStyle/>
          <a:p>
            <a:r>
              <a:rPr lang="hr-HR" sz="6600" dirty="0"/>
              <a:t>PRAVOKUTNIK I KVADRAT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9CBBA85-DE0D-4259-AEAF-C8863EF69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4817251"/>
            <a:ext cx="9678367" cy="68802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r-HR" altLang="sr-Latn-RS">
                <a:latin typeface="Arial Narrow" panose="020B0606020202030204" pitchFamily="34" charset="0"/>
              </a:rPr>
              <a:t>STRANICE, VRHOVI I KUTOVI</a:t>
            </a:r>
          </a:p>
          <a:p>
            <a:pPr>
              <a:spcAft>
                <a:spcPts val="600"/>
              </a:spcAft>
            </a:pPr>
            <a:endParaRPr lang="hr-H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83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1">
            <a:extLst>
              <a:ext uri="{FF2B5EF4-FFF2-40B4-BE49-F238E27FC236}">
                <a16:creationId xmlns:a16="http://schemas.microsoft.com/office/drawing/2014/main" id="{2422E0BD-3773-46E2-AC91-5CCC8E83B796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E2738E22-4B33-4059-A749-192F0467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TROKUT</a:t>
            </a:r>
            <a:br>
              <a:rPr lang="hr-H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D51CC26-E194-45F0-8F1C-10DE392F6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OMEĐEN JE TRIMA STRANICAMA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DIO JE RAVNINE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IMA TRI VRHA I TRI KUTA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RAZNOSTRANIČAN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JEDNAKOKRAČAN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JEDNAKOSTRANIČAN</a:t>
            </a:r>
          </a:p>
          <a:p>
            <a:endParaRPr lang="hr-HR" dirty="0"/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41D488FB-CE10-44DB-A691-2BA2BCFEAFB2}"/>
              </a:ext>
            </a:extLst>
          </p:cNvPr>
          <p:cNvSpPr txBox="1"/>
          <p:nvPr/>
        </p:nvSpPr>
        <p:spPr>
          <a:xfrm>
            <a:off x="1669360" y="4142232"/>
            <a:ext cx="178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AD179DDF-BC92-4E62-BE37-C56E948C83CC}"/>
              </a:ext>
            </a:extLst>
          </p:cNvPr>
          <p:cNvSpPr txBox="1"/>
          <p:nvPr/>
        </p:nvSpPr>
        <p:spPr>
          <a:xfrm>
            <a:off x="6243803" y="5486401"/>
            <a:ext cx="2107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7F4147F1-85D2-4953-9341-FD4FB30AF4AD}"/>
              </a:ext>
            </a:extLst>
          </p:cNvPr>
          <p:cNvSpPr txBox="1"/>
          <p:nvPr/>
        </p:nvSpPr>
        <p:spPr>
          <a:xfrm>
            <a:off x="3990933" y="2017252"/>
            <a:ext cx="225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C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A3591113-84F0-4328-AC3C-AD2663126D04}"/>
              </a:ext>
            </a:extLst>
          </p:cNvPr>
          <p:cNvSpPr txBox="1"/>
          <p:nvPr/>
        </p:nvSpPr>
        <p:spPr>
          <a:xfrm>
            <a:off x="5136252" y="3443930"/>
            <a:ext cx="1639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E178A0DA-8717-4F35-BEF1-387042B7E8D9}"/>
              </a:ext>
            </a:extLst>
          </p:cNvPr>
          <p:cNvSpPr txBox="1"/>
          <p:nvPr/>
        </p:nvSpPr>
        <p:spPr>
          <a:xfrm>
            <a:off x="3684724" y="4800173"/>
            <a:ext cx="145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c</a:t>
            </a:r>
          </a:p>
        </p:txBody>
      </p:sp>
      <p:cxnSp>
        <p:nvCxnSpPr>
          <p:cNvPr id="20" name="Ravni poveznik 19">
            <a:extLst>
              <a:ext uri="{FF2B5EF4-FFF2-40B4-BE49-F238E27FC236}">
                <a16:creationId xmlns:a16="http://schemas.microsoft.com/office/drawing/2014/main" id="{0F4A932A-EA6C-4270-85A2-3EDFE8AD32CA}"/>
              </a:ext>
            </a:extLst>
          </p:cNvPr>
          <p:cNvCxnSpPr/>
          <p:nvPr/>
        </p:nvCxnSpPr>
        <p:spPr>
          <a:xfrm flipV="1">
            <a:off x="2007704" y="2386584"/>
            <a:ext cx="2068995" cy="1755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21">
            <a:extLst>
              <a:ext uri="{FF2B5EF4-FFF2-40B4-BE49-F238E27FC236}">
                <a16:creationId xmlns:a16="http://schemas.microsoft.com/office/drawing/2014/main" id="{8F0ED7BA-C811-436C-8390-E8C9ADC34991}"/>
              </a:ext>
            </a:extLst>
          </p:cNvPr>
          <p:cNvCxnSpPr/>
          <p:nvPr/>
        </p:nvCxnSpPr>
        <p:spPr>
          <a:xfrm>
            <a:off x="4034978" y="2408527"/>
            <a:ext cx="2215704" cy="3043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23">
            <a:extLst>
              <a:ext uri="{FF2B5EF4-FFF2-40B4-BE49-F238E27FC236}">
                <a16:creationId xmlns:a16="http://schemas.microsoft.com/office/drawing/2014/main" id="{51D249CB-BEA5-4A50-8AD7-245AC0654F3A}"/>
              </a:ext>
            </a:extLst>
          </p:cNvPr>
          <p:cNvCxnSpPr/>
          <p:nvPr/>
        </p:nvCxnSpPr>
        <p:spPr>
          <a:xfrm flipH="1" flipV="1">
            <a:off x="2007704" y="4142232"/>
            <a:ext cx="4284699" cy="13160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niOkvir 24">
            <a:extLst>
              <a:ext uri="{FF2B5EF4-FFF2-40B4-BE49-F238E27FC236}">
                <a16:creationId xmlns:a16="http://schemas.microsoft.com/office/drawing/2014/main" id="{E73B2176-93D7-46C4-9A9F-A3607419EC31}"/>
              </a:ext>
            </a:extLst>
          </p:cNvPr>
          <p:cNvSpPr txBox="1"/>
          <p:nvPr/>
        </p:nvSpPr>
        <p:spPr>
          <a:xfrm>
            <a:off x="2825384" y="288314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27453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1">
            <a:extLst>
              <a:ext uri="{FF2B5EF4-FFF2-40B4-BE49-F238E27FC236}">
                <a16:creationId xmlns:a16="http://schemas.microsoft.com/office/drawing/2014/main" id="{049DE548-34F2-4FA9-9CD3-A21459997F8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79AA12A5-F37A-4F7C-B8FD-5CBEDFFDC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PRAVOKUTNIK</a:t>
            </a:r>
            <a:br>
              <a:rPr lang="hr-HR" dirty="0"/>
            </a:br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DBDEFFB-4375-4BAA-94CA-1BC619283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DIO JE RAVNINE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DVIJE NASUPROTNE I USPOREDNE STRANICE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DVIJE MEĐUSOBNO OKOMITE STRANICE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ČETIRI VRHA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dirty="0">
                <a:latin typeface="Arial Narrow" pitchFamily="34" charset="0"/>
              </a:rPr>
              <a:t>ČETIRI KUTA (</a:t>
            </a:r>
            <a:r>
              <a:rPr lang="hr-HR" dirty="0">
                <a:solidFill>
                  <a:srgbClr val="FF0000"/>
                </a:solidFill>
                <a:latin typeface="Arial Narrow" pitchFamily="34" charset="0"/>
              </a:rPr>
              <a:t>PRAVOKUTNA</a:t>
            </a:r>
            <a:r>
              <a:rPr lang="hr-HR" dirty="0">
                <a:latin typeface="Arial Narrow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D907CF32-5CE5-4529-A72A-B90412454DE3}"/>
              </a:ext>
            </a:extLst>
          </p:cNvPr>
          <p:cNvSpPr/>
          <p:nvPr/>
        </p:nvSpPr>
        <p:spPr>
          <a:xfrm>
            <a:off x="1577009" y="2249424"/>
            <a:ext cx="4770782" cy="22828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2A2C0D1D-E795-4DF0-B367-5374CB2BBB32}"/>
              </a:ext>
            </a:extLst>
          </p:cNvPr>
          <p:cNvSpPr txBox="1"/>
          <p:nvPr/>
        </p:nvSpPr>
        <p:spPr>
          <a:xfrm>
            <a:off x="1338470" y="4532243"/>
            <a:ext cx="155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C6B8CFA8-544E-4AE2-A013-1D2C6D893A13}"/>
              </a:ext>
            </a:extLst>
          </p:cNvPr>
          <p:cNvSpPr txBox="1"/>
          <p:nvPr/>
        </p:nvSpPr>
        <p:spPr>
          <a:xfrm>
            <a:off x="6347791" y="4532243"/>
            <a:ext cx="172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5397B0F4-BE09-4F11-9973-B9C6079859DE}"/>
              </a:ext>
            </a:extLst>
          </p:cNvPr>
          <p:cNvSpPr txBox="1"/>
          <p:nvPr/>
        </p:nvSpPr>
        <p:spPr>
          <a:xfrm>
            <a:off x="6324602" y="1880092"/>
            <a:ext cx="269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C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7C79FFEA-2DD5-490C-B12D-D0E56ACC7FD7}"/>
              </a:ext>
            </a:extLst>
          </p:cNvPr>
          <p:cNvSpPr txBox="1"/>
          <p:nvPr/>
        </p:nvSpPr>
        <p:spPr>
          <a:xfrm>
            <a:off x="1338470" y="1880092"/>
            <a:ext cx="2597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BDA55016-2203-4B82-A426-7A263A7CD510}"/>
              </a:ext>
            </a:extLst>
          </p:cNvPr>
          <p:cNvSpPr txBox="1"/>
          <p:nvPr/>
        </p:nvSpPr>
        <p:spPr>
          <a:xfrm>
            <a:off x="3841886" y="4532243"/>
            <a:ext cx="222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ABB76E82-B348-4AF3-8340-E50892958CA3}"/>
              </a:ext>
            </a:extLst>
          </p:cNvPr>
          <p:cNvSpPr txBox="1"/>
          <p:nvPr/>
        </p:nvSpPr>
        <p:spPr>
          <a:xfrm>
            <a:off x="3806686" y="1893356"/>
            <a:ext cx="221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546590A5-A7FE-47C3-B9E8-5DDE0ACF14A3}"/>
              </a:ext>
            </a:extLst>
          </p:cNvPr>
          <p:cNvSpPr txBox="1"/>
          <p:nvPr/>
        </p:nvSpPr>
        <p:spPr>
          <a:xfrm>
            <a:off x="6400800" y="3156680"/>
            <a:ext cx="309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F440197E-5FB2-49D8-97BE-4C09C5EDC670}"/>
              </a:ext>
            </a:extLst>
          </p:cNvPr>
          <p:cNvSpPr txBox="1"/>
          <p:nvPr/>
        </p:nvSpPr>
        <p:spPr>
          <a:xfrm>
            <a:off x="1311966" y="3158478"/>
            <a:ext cx="722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8876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1">
            <a:extLst>
              <a:ext uri="{FF2B5EF4-FFF2-40B4-BE49-F238E27FC236}">
                <a16:creationId xmlns:a16="http://schemas.microsoft.com/office/drawing/2014/main" id="{5B19832D-48FC-4A48-AC6B-4A0E5AA83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5546" y="237744"/>
            <a:ext cx="7696201" cy="6382512"/>
          </a:xfrm>
        </p:spPr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B029A04C-3FA8-46C8-888B-D45B014EF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KVADRAT</a:t>
            </a:r>
            <a:br>
              <a:rPr lang="hr-HR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E96DBAF-5FBE-492C-B954-23751515D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DIO JE RAVNINE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PRAVOKUTNIK KOJEMU SU SVE STRANICE JEDNAKE DULJINE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DVIJE MEĐUSOBNO OKOMITE STRANICE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DVIJE NASUPROTNE I USPOREDNE STRANICE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Arial Narrow" pitchFamily="34" charset="0"/>
              </a:rPr>
              <a:t>ČETIRI VRHA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r-HR" dirty="0">
                <a:latin typeface="Arial Narrow" pitchFamily="34" charset="0"/>
              </a:rPr>
              <a:t>ČETIRI KUTA</a:t>
            </a:r>
          </a:p>
          <a:p>
            <a:pPr>
              <a:defRPr/>
            </a:pPr>
            <a:r>
              <a:rPr lang="hr-HR" dirty="0">
                <a:latin typeface="Arial Narrow" pitchFamily="34" charset="0"/>
              </a:rPr>
              <a:t>(</a:t>
            </a:r>
            <a:r>
              <a:rPr lang="hr-HR" dirty="0">
                <a:solidFill>
                  <a:srgbClr val="FF0000"/>
                </a:solidFill>
                <a:latin typeface="Arial Narrow" pitchFamily="34" charset="0"/>
              </a:rPr>
              <a:t>PRAVOKUTNA</a:t>
            </a:r>
            <a:r>
              <a:rPr lang="hr-HR" dirty="0">
                <a:latin typeface="Arial Narrow" pitchFamily="34" charset="0"/>
              </a:rPr>
              <a:t>)</a:t>
            </a:r>
          </a:p>
          <a:p>
            <a:endParaRPr lang="hr-HR" dirty="0"/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838ECAC1-CAFE-41BC-B3B5-D8A6205FA8C5}"/>
              </a:ext>
            </a:extLst>
          </p:cNvPr>
          <p:cNvSpPr/>
          <p:nvPr/>
        </p:nvSpPr>
        <p:spPr>
          <a:xfrm>
            <a:off x="2358886" y="1984513"/>
            <a:ext cx="2994992" cy="2888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EB9D5C0-DE61-4D59-8C74-FBCE65EBD77F}"/>
              </a:ext>
            </a:extLst>
          </p:cNvPr>
          <p:cNvSpPr txBox="1"/>
          <p:nvPr/>
        </p:nvSpPr>
        <p:spPr>
          <a:xfrm>
            <a:off x="2274501" y="497644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E17FBBA6-231B-4DA1-A695-8A497DF57DA9}"/>
              </a:ext>
            </a:extLst>
          </p:cNvPr>
          <p:cNvSpPr txBox="1"/>
          <p:nvPr/>
        </p:nvSpPr>
        <p:spPr>
          <a:xfrm>
            <a:off x="5234802" y="4976446"/>
            <a:ext cx="383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B</a:t>
            </a: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18AC6808-96EA-43B7-AC25-00CAF5EF2D94}"/>
              </a:ext>
            </a:extLst>
          </p:cNvPr>
          <p:cNvSpPr txBox="1"/>
          <p:nvPr/>
        </p:nvSpPr>
        <p:spPr>
          <a:xfrm>
            <a:off x="5234802" y="161518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C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A62A9A8-8687-4E66-8FB7-062495EF2BF8}"/>
              </a:ext>
            </a:extLst>
          </p:cNvPr>
          <p:cNvSpPr txBox="1"/>
          <p:nvPr/>
        </p:nvSpPr>
        <p:spPr>
          <a:xfrm>
            <a:off x="2129790" y="1615181"/>
            <a:ext cx="357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D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0AC9E184-A37B-48BA-A4E4-C51D9D429697}"/>
              </a:ext>
            </a:extLst>
          </p:cNvPr>
          <p:cNvSpPr txBox="1"/>
          <p:nvPr/>
        </p:nvSpPr>
        <p:spPr>
          <a:xfrm>
            <a:off x="3788176" y="488852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837DE4BC-CBBA-423C-ADD9-82B5E6BBAD49}"/>
              </a:ext>
            </a:extLst>
          </p:cNvPr>
          <p:cNvSpPr txBox="1"/>
          <p:nvPr/>
        </p:nvSpPr>
        <p:spPr>
          <a:xfrm>
            <a:off x="5338911" y="308579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26309A6D-20AF-4F20-8CB3-468738F233C1}"/>
              </a:ext>
            </a:extLst>
          </p:cNvPr>
          <p:cNvSpPr txBox="1"/>
          <p:nvPr/>
        </p:nvSpPr>
        <p:spPr>
          <a:xfrm>
            <a:off x="1968007" y="329581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0DFDF559-F2F4-4D33-BE2B-4CC7F9DA9585}"/>
              </a:ext>
            </a:extLst>
          </p:cNvPr>
          <p:cNvSpPr txBox="1"/>
          <p:nvPr/>
        </p:nvSpPr>
        <p:spPr>
          <a:xfrm>
            <a:off x="3788176" y="160014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86927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C9E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79068A3-EF91-4CC1-9764-14F2B865E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0090" y="803063"/>
            <a:ext cx="10151819" cy="525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951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>
            <a:extLst>
              <a:ext uri="{FF2B5EF4-FFF2-40B4-BE49-F238E27FC236}">
                <a16:creationId xmlns:a16="http://schemas.microsoft.com/office/drawing/2014/main" id="{F668D2D5-9DB7-446B-8792-9F9B0A8B0387}"/>
              </a:ext>
            </a:extLst>
          </p:cNvPr>
          <p:cNvSpPr/>
          <p:nvPr/>
        </p:nvSpPr>
        <p:spPr>
          <a:xfrm>
            <a:off x="2125539" y="773668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b="1" dirty="0">
                <a:latin typeface="Arial Narrow" pitchFamily="34" charset="0"/>
              </a:rPr>
              <a:t>D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89E5D2B3-7256-46D3-8905-3FF73C1541B8}"/>
              </a:ext>
            </a:extLst>
          </p:cNvPr>
          <p:cNvSpPr/>
          <p:nvPr/>
        </p:nvSpPr>
        <p:spPr>
          <a:xfrm>
            <a:off x="6554664" y="773668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b="1" dirty="0">
                <a:latin typeface="Arial Narrow" pitchFamily="34" charset="0"/>
              </a:rPr>
              <a:t>C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0075137D-B227-4DDF-A183-5C441943D633}"/>
              </a:ext>
            </a:extLst>
          </p:cNvPr>
          <p:cNvSpPr/>
          <p:nvPr/>
        </p:nvSpPr>
        <p:spPr>
          <a:xfrm>
            <a:off x="6497514" y="3113604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b="1" dirty="0">
                <a:latin typeface="Arial Narrow" pitchFamily="34" charset="0"/>
              </a:rPr>
              <a:t>B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DEB25BCA-28CA-4C1C-9837-039268E8A4E3}"/>
              </a:ext>
            </a:extLst>
          </p:cNvPr>
          <p:cNvSpPr/>
          <p:nvPr/>
        </p:nvSpPr>
        <p:spPr>
          <a:xfrm>
            <a:off x="2087439" y="3059668"/>
            <a:ext cx="320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b="1" dirty="0">
                <a:latin typeface="Arial Narrow" pitchFamily="34" charset="0"/>
              </a:rPr>
              <a:t>A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4B1178C3-C5C7-447F-846A-7E3037DC5BEB}"/>
              </a:ext>
            </a:extLst>
          </p:cNvPr>
          <p:cNvSpPr/>
          <p:nvPr/>
        </p:nvSpPr>
        <p:spPr>
          <a:xfrm>
            <a:off x="1705596" y="3744397"/>
            <a:ext cx="2127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b="1" dirty="0">
                <a:latin typeface="+mj-lt"/>
              </a:rPr>
              <a:t>Koja 4 vrha vidiš?</a:t>
            </a: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AC6D38E0-607E-495C-A4AB-54455F741BAF}"/>
              </a:ext>
            </a:extLst>
          </p:cNvPr>
          <p:cNvSpPr/>
          <p:nvPr/>
        </p:nvSpPr>
        <p:spPr>
          <a:xfrm>
            <a:off x="1663885" y="4237554"/>
            <a:ext cx="4386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b="1" dirty="0">
                <a:latin typeface="+mj-lt"/>
              </a:rPr>
              <a:t>Koje 4 stranice ima ovaj pravokutnik?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2BC4965B-08ED-4C01-B9CF-0FEBA274C637}"/>
              </a:ext>
            </a:extLst>
          </p:cNvPr>
          <p:cNvSpPr/>
          <p:nvPr/>
        </p:nvSpPr>
        <p:spPr>
          <a:xfrm>
            <a:off x="1673410" y="4642843"/>
            <a:ext cx="5750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b="1" dirty="0">
                <a:latin typeface="+mj-lt"/>
              </a:rPr>
              <a:t>Koje su dvije stranice usporedne, a koje okomite?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C782E70C-CBA0-40F9-864E-B839D27F8BFC}"/>
              </a:ext>
            </a:extLst>
          </p:cNvPr>
          <p:cNvSpPr/>
          <p:nvPr/>
        </p:nvSpPr>
        <p:spPr>
          <a:xfrm>
            <a:off x="1695785" y="5166123"/>
            <a:ext cx="4437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b="1" dirty="0">
                <a:latin typeface="+mj-lt"/>
              </a:rPr>
              <a:t>Što je zajedničko stranicama AB i AD?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06DE63B7-1DA2-49E8-80C2-BFAFB22F6741}"/>
              </a:ext>
            </a:extLst>
          </p:cNvPr>
          <p:cNvSpPr/>
          <p:nvPr/>
        </p:nvSpPr>
        <p:spPr>
          <a:xfrm>
            <a:off x="1663885" y="5725956"/>
            <a:ext cx="3090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b="1" dirty="0">
                <a:latin typeface="+mj-lt"/>
              </a:rPr>
              <a:t>Koje stranice spaja vrh C?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23A69761-FB93-4391-AEC1-5B64E70BA097}"/>
              </a:ext>
            </a:extLst>
          </p:cNvPr>
          <p:cNvSpPr/>
          <p:nvPr/>
        </p:nvSpPr>
        <p:spPr>
          <a:xfrm>
            <a:off x="2271838" y="1178957"/>
            <a:ext cx="4386137" cy="18447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FFDCD9A6-2FDE-458B-B1FB-9ADFDFF7D0BA}"/>
              </a:ext>
            </a:extLst>
          </p:cNvPr>
          <p:cNvSpPr txBox="1"/>
          <p:nvPr/>
        </p:nvSpPr>
        <p:spPr>
          <a:xfrm>
            <a:off x="4170487" y="307961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5042BA09-61CF-453F-BB92-43F537650754}"/>
              </a:ext>
            </a:extLst>
          </p:cNvPr>
          <p:cNvSpPr txBox="1"/>
          <p:nvPr/>
        </p:nvSpPr>
        <p:spPr>
          <a:xfrm>
            <a:off x="4186391" y="791647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a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34D12B9D-0484-4CE2-A14D-E868CDED9217}"/>
              </a:ext>
            </a:extLst>
          </p:cNvPr>
          <p:cNvSpPr txBox="1"/>
          <p:nvPr/>
        </p:nvSpPr>
        <p:spPr>
          <a:xfrm>
            <a:off x="6715125" y="18458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b</a:t>
            </a: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637C98E0-2F19-439C-92B0-B9A933504C56}"/>
              </a:ext>
            </a:extLst>
          </p:cNvPr>
          <p:cNvSpPr txBox="1"/>
          <p:nvPr/>
        </p:nvSpPr>
        <p:spPr>
          <a:xfrm>
            <a:off x="1914606" y="184582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954652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A394D04-4D66-4013-A5DB-B4ABB065A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2" y="1559768"/>
            <a:ext cx="9678368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4600" b="0" cap="all" spc="-100" dirty="0" err="1"/>
              <a:t>Prepiši</a:t>
            </a:r>
            <a:r>
              <a:rPr lang="en-US" sz="4600" b="0" cap="all" spc="-100" dirty="0"/>
              <a:t> u </a:t>
            </a:r>
            <a:r>
              <a:rPr lang="en-US" sz="4600" b="0" cap="all" spc="-100" dirty="0" err="1"/>
              <a:t>bilježnicu</a:t>
            </a:r>
            <a:r>
              <a:rPr lang="en-US" sz="4600" b="0" cap="all" spc="-100" dirty="0"/>
              <a:t> </a:t>
            </a:r>
            <a:r>
              <a:rPr lang="en-US" sz="4600" b="0" cap="all" spc="-100" dirty="0" err="1"/>
              <a:t>slajd</a:t>
            </a:r>
            <a:r>
              <a:rPr lang="en-US" sz="4600" b="0" cap="all" spc="-100" dirty="0"/>
              <a:t> br. 5 </a:t>
            </a:r>
            <a:r>
              <a:rPr lang="en-US" sz="4600" b="0" cap="all" spc="-100" dirty="0" err="1"/>
              <a:t>i</a:t>
            </a:r>
            <a:r>
              <a:rPr lang="en-US" sz="4600" b="0" cap="all" spc="-100" dirty="0"/>
              <a:t> </a:t>
            </a:r>
            <a:br>
              <a:rPr lang="en-US" sz="4600" b="0" cap="all" spc="-100" dirty="0"/>
            </a:br>
            <a:r>
              <a:rPr lang="en-US" sz="4600" b="0" cap="all" spc="-100" dirty="0" err="1"/>
              <a:t>pismeno</a:t>
            </a:r>
            <a:r>
              <a:rPr lang="en-US" sz="4600" b="0" cap="all" spc="-100" dirty="0"/>
              <a:t> </a:t>
            </a:r>
            <a:r>
              <a:rPr lang="en-US" sz="4600" b="0" cap="all" spc="-100" dirty="0" err="1"/>
              <a:t>odgovori</a:t>
            </a:r>
            <a:r>
              <a:rPr lang="en-US" sz="4600" b="0" cap="all" spc="-100" dirty="0"/>
              <a:t> </a:t>
            </a:r>
            <a:r>
              <a:rPr lang="en-US" sz="4600" b="0" cap="all" spc="-100" dirty="0" err="1"/>
              <a:t>na</a:t>
            </a:r>
            <a:r>
              <a:rPr lang="en-US" sz="4600" b="0" cap="all" spc="-100" dirty="0"/>
              <a:t> </a:t>
            </a:r>
            <a:r>
              <a:rPr lang="en-US" sz="4600" b="0" cap="all" spc="-100" dirty="0" err="1"/>
              <a:t>pitanja</a:t>
            </a:r>
            <a:r>
              <a:rPr lang="en-US" sz="4600" b="0" cap="all" spc="-100" dirty="0"/>
              <a:t> </a:t>
            </a:r>
            <a:r>
              <a:rPr lang="en-US" sz="4600" b="0" cap="all" spc="-100" dirty="0" err="1"/>
              <a:t>ispod</a:t>
            </a:r>
            <a:r>
              <a:rPr lang="en-US" sz="4600" b="0" cap="all" spc="-100" dirty="0"/>
              <a:t> </a:t>
            </a:r>
            <a:r>
              <a:rPr lang="en-US" sz="4600" b="0" cap="all" spc="-100" dirty="0" err="1"/>
              <a:t>slike</a:t>
            </a:r>
            <a:r>
              <a:rPr lang="en-US" sz="4600" b="0" cap="all" spc="-100" dirty="0"/>
              <a:t> </a:t>
            </a:r>
            <a:r>
              <a:rPr lang="en-US" sz="4600" b="0" cap="all" spc="-100" dirty="0" err="1"/>
              <a:t>sa</a:t>
            </a:r>
            <a:r>
              <a:rPr lang="en-US" sz="4600" b="0" cap="all" spc="-100" dirty="0"/>
              <a:t> </a:t>
            </a:r>
            <a:r>
              <a:rPr lang="en-US" sz="4600" b="0" cap="all" spc="-100" dirty="0" err="1"/>
              <a:t>slajda</a:t>
            </a:r>
            <a:r>
              <a:rPr lang="en-US" sz="4600" b="0" cap="all" spc="-100" dirty="0"/>
              <a:t> b</a:t>
            </a:r>
            <a:r>
              <a:rPr lang="hr-HR" sz="4600" b="0" cap="all" spc="-100"/>
              <a:t>r</a:t>
            </a:r>
            <a:r>
              <a:rPr lang="en-US" sz="4600" b="0" cap="all" spc="-100"/>
              <a:t>. </a:t>
            </a:r>
            <a:r>
              <a:rPr lang="en-US" sz="4600" b="0" cap="all" spc="-100" dirty="0"/>
              <a:t>6.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577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4DB13E-F722-4ED6-BB00-556651E95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B58A187-A4B1-42EB-A4C7-8635BA507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F14E7F-3054-458C-ACF9-A8DA1757C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747C1C-97FC-4D70-A6C8-A01FBCF5A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26428D7-C6F3-473D-A360-A3F5C3E87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5CDC370-AE44-4300-98BA-FE204E881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B15501-CB9A-4642-80EE-2876EF039E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AFF9525-325F-47B3-A63C-93C12253AD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D071C0CD-5EFD-45A1-AAFD-61C3D4A65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03302C-20A2-4C4F-9760-E85AE1041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10912338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D00F093B-0739-4429-B30D-D72924D088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9702" y="809244"/>
            <a:ext cx="10579608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D1B55A8-5216-40CC-8AE6-21A2659DB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2" y="1559768"/>
            <a:ext cx="9678368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600" b="0" cap="all" spc="-100" dirty="0"/>
              <a:t>DOMAĆA ZADAĆA:</a:t>
            </a:r>
            <a:br>
              <a:rPr lang="en-US" sz="6600" b="0" cap="all" spc="-100" dirty="0"/>
            </a:br>
            <a:br>
              <a:rPr lang="en-US" sz="6600" b="0" cap="all" spc="-100" dirty="0"/>
            </a:br>
            <a:r>
              <a:rPr lang="en-US" sz="6600" b="0" cap="all" spc="-100" dirty="0" err="1"/>
              <a:t>Udžbenik</a:t>
            </a:r>
            <a:r>
              <a:rPr lang="en-US" sz="6600" b="0" cap="all" spc="-100" dirty="0"/>
              <a:t> str. 62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BB92999-6A40-480A-8965-2F20DFB0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40856"/>
            <a:ext cx="1920240" cy="73152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5573B87-7D61-460C-9ADA-EF63674E3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AAF6B7C-985D-4351-9564-8DBDF5BB03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88433F4-33AB-4CE1-9DE3-72A840365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0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424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F301B"/>
      </a:dk2>
      <a:lt2>
        <a:srgbClr val="F1F2F4"/>
      </a:lt2>
      <a:accent1>
        <a:srgbClr val="BC9E67"/>
      </a:accent1>
      <a:accent2>
        <a:srgbClr val="A2A75C"/>
      </a:accent2>
      <a:accent3>
        <a:srgbClr val="8EAB6F"/>
      </a:accent3>
      <a:accent4>
        <a:srgbClr val="6AB362"/>
      </a:accent4>
      <a:accent5>
        <a:srgbClr val="6CAF81"/>
      </a:accent5>
      <a:accent6>
        <a:srgbClr val="61B09B"/>
      </a:accent6>
      <a:hlink>
        <a:srgbClr val="7288B3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172</Words>
  <Application>Microsoft Office PowerPoint</Application>
  <PresentationFormat>Široki zaslon</PresentationFormat>
  <Paragraphs>60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Century Gothic</vt:lpstr>
      <vt:lpstr>Garamond</vt:lpstr>
      <vt:lpstr>Gill Sans MT</vt:lpstr>
      <vt:lpstr>SavonVTI</vt:lpstr>
      <vt:lpstr>PRAVOKUTNIK I KVADRAT</vt:lpstr>
      <vt:lpstr>TROKUT </vt:lpstr>
      <vt:lpstr>PRAVOKUTNIK </vt:lpstr>
      <vt:lpstr>KVADRAT </vt:lpstr>
      <vt:lpstr>PowerPoint prezentacija</vt:lpstr>
      <vt:lpstr>PowerPoint prezentacija</vt:lpstr>
      <vt:lpstr>Prepiši u bilježnicu slajd br. 5 i  pismeno odgovori na pitanja ispod slike sa slajda br. 6.</vt:lpstr>
      <vt:lpstr>DOMAĆA ZADAĆA:  Udžbenik str. 62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PRAVOKUTNIK I KVADRAT</dc:title>
  <dc:creator>arados81@gmail.com</dc:creator>
  <cp:lastModifiedBy>arados81@gmail.com</cp:lastModifiedBy>
  <cp:revision>11</cp:revision>
  <dcterms:created xsi:type="dcterms:W3CDTF">2020-03-24T17:04:31Z</dcterms:created>
  <dcterms:modified xsi:type="dcterms:W3CDTF">2020-03-24T18:17:12Z</dcterms:modified>
</cp:coreProperties>
</file>