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996633"/>
    <a:srgbClr val="AAB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32B4B-4B4E-4452-B8CD-74121806EFA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857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32B4B-4B4E-4452-B8CD-74121806EFA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052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32B4B-4B4E-4452-B8CD-74121806EFA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1405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Rezervirano mjesto datum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6578E-D5F7-453D-B0C9-636301DAB60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509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32B4B-4B4E-4452-B8CD-74121806EFA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326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32B4B-4B4E-4452-B8CD-74121806EFA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976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32B4B-4B4E-4452-B8CD-74121806EFA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715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32B4B-4B4E-4452-B8CD-74121806EFA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419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32B4B-4B4E-4452-B8CD-74121806EFA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762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32B4B-4B4E-4452-B8CD-74121806EFA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674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32B4B-4B4E-4452-B8CD-74121806EFA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166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32B4B-4B4E-4452-B8CD-74121806EFA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8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532B4B-4B4E-4452-B8CD-74121806EFA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445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58200" cy="1728192"/>
          </a:xfrm>
        </p:spPr>
        <p:txBody>
          <a:bodyPr>
            <a:normAutofit/>
          </a:bodyPr>
          <a:lstStyle/>
          <a:p>
            <a:r>
              <a:rPr lang="hr-HR" dirty="0"/>
              <a:t>IGRA ASOCIJACIJA</a:t>
            </a:r>
            <a:br>
              <a:rPr lang="hr-HR" dirty="0"/>
            </a:br>
            <a:endParaRPr lang="hr-HR" dirty="0"/>
          </a:p>
        </p:txBody>
      </p:sp>
      <p:sp>
        <p:nvSpPr>
          <p:cNvPr id="6" name="Title 3"/>
          <p:cNvSpPr>
            <a:spLocks noGrp="1"/>
          </p:cNvSpPr>
          <p:nvPr/>
        </p:nvSpPr>
        <p:spPr>
          <a:xfrm>
            <a:off x="3563888" y="6137930"/>
            <a:ext cx="5445224" cy="3689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1800" dirty="0">
                <a:latin typeface="+mn-lt"/>
              </a:rPr>
              <a:t>Danijela </a:t>
            </a:r>
            <a:r>
              <a:rPr lang="hr-HR" sz="1800" dirty="0" err="1">
                <a:latin typeface="+mn-lt"/>
              </a:rPr>
              <a:t>Krijan</a:t>
            </a:r>
            <a:r>
              <a:rPr lang="hr-HR" sz="1800" dirty="0">
                <a:latin typeface="+mn-lt"/>
              </a:rPr>
              <a:t>, OŠ Antuna Mihanovića, Slavonski Brod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38" name="Group 146"/>
          <p:cNvGraphicFramePr>
            <a:graphicFrameLocks noGrp="1"/>
          </p:cNvGraphicFramePr>
          <p:nvPr>
            <p:ph type="tbl" idx="1"/>
          </p:nvPr>
        </p:nvGraphicFramePr>
        <p:xfrm>
          <a:off x="571500" y="1571625"/>
          <a:ext cx="8170877" cy="3454394"/>
        </p:xfrm>
        <a:graphic>
          <a:graphicData uri="http://schemas.openxmlformats.org/drawingml/2006/table">
            <a:tbl>
              <a:tblPr/>
              <a:tblGrid>
                <a:gridCol w="26486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78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243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NAJVEĆI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OTOKA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NAJMLAĐI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NAJSTARIJI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MALI ILI VELIKI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65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NAJPOZNATIJI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ŽIVOTINJE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__________ DEGENIJA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PLITVIČKA JEZERA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BRIJUNI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SJEVERNI VELEBIT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945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NACIONALNI PARKOVI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341" name="Rectangle 149"/>
          <p:cNvSpPr>
            <a:spLocks noChangeArrowheads="1"/>
          </p:cNvSpPr>
          <p:nvPr/>
        </p:nvSpPr>
        <p:spPr bwMode="auto">
          <a:xfrm>
            <a:off x="571500" y="1571625"/>
            <a:ext cx="2643188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A1</a:t>
            </a:r>
          </a:p>
        </p:txBody>
      </p:sp>
      <p:sp>
        <p:nvSpPr>
          <p:cNvPr id="8342" name="Rectangle 150"/>
          <p:cNvSpPr>
            <a:spLocks noChangeArrowheads="1"/>
          </p:cNvSpPr>
          <p:nvPr/>
        </p:nvSpPr>
        <p:spPr bwMode="auto">
          <a:xfrm>
            <a:off x="571500" y="2286000"/>
            <a:ext cx="2643188" cy="642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A2</a:t>
            </a:r>
          </a:p>
        </p:txBody>
      </p:sp>
      <p:sp>
        <p:nvSpPr>
          <p:cNvPr id="8343" name="Rectangle 151"/>
          <p:cNvSpPr>
            <a:spLocks noChangeArrowheads="1"/>
          </p:cNvSpPr>
          <p:nvPr/>
        </p:nvSpPr>
        <p:spPr bwMode="auto">
          <a:xfrm>
            <a:off x="571500" y="2928938"/>
            <a:ext cx="2643188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A3</a:t>
            </a:r>
          </a:p>
        </p:txBody>
      </p:sp>
      <p:sp>
        <p:nvSpPr>
          <p:cNvPr id="8345" name="Rectangle 153"/>
          <p:cNvSpPr>
            <a:spLocks noChangeArrowheads="1"/>
          </p:cNvSpPr>
          <p:nvPr/>
        </p:nvSpPr>
        <p:spPr bwMode="auto">
          <a:xfrm>
            <a:off x="6012160" y="2924944"/>
            <a:ext cx="2714625" cy="727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C3</a:t>
            </a:r>
          </a:p>
        </p:txBody>
      </p:sp>
      <p:sp>
        <p:nvSpPr>
          <p:cNvPr id="8346" name="Rectangle 154"/>
          <p:cNvSpPr>
            <a:spLocks noChangeArrowheads="1"/>
          </p:cNvSpPr>
          <p:nvPr/>
        </p:nvSpPr>
        <p:spPr bwMode="auto">
          <a:xfrm>
            <a:off x="6000750" y="2286000"/>
            <a:ext cx="2714625" cy="642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C2</a:t>
            </a:r>
          </a:p>
        </p:txBody>
      </p:sp>
      <p:sp>
        <p:nvSpPr>
          <p:cNvPr id="8347" name="Rectangle 155"/>
          <p:cNvSpPr>
            <a:spLocks noChangeArrowheads="1"/>
          </p:cNvSpPr>
          <p:nvPr/>
        </p:nvSpPr>
        <p:spPr bwMode="auto">
          <a:xfrm>
            <a:off x="6000750" y="1571625"/>
            <a:ext cx="2714625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C1</a:t>
            </a:r>
          </a:p>
        </p:txBody>
      </p:sp>
      <p:sp>
        <p:nvSpPr>
          <p:cNvPr id="8348" name="Rectangle 156"/>
          <p:cNvSpPr>
            <a:spLocks noChangeArrowheads="1"/>
          </p:cNvSpPr>
          <p:nvPr/>
        </p:nvSpPr>
        <p:spPr bwMode="auto">
          <a:xfrm>
            <a:off x="3214688" y="1571625"/>
            <a:ext cx="2786062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B1</a:t>
            </a:r>
          </a:p>
        </p:txBody>
      </p:sp>
      <p:sp>
        <p:nvSpPr>
          <p:cNvPr id="8349" name="Rectangle 157"/>
          <p:cNvSpPr>
            <a:spLocks noChangeArrowheads="1"/>
          </p:cNvSpPr>
          <p:nvPr/>
        </p:nvSpPr>
        <p:spPr bwMode="auto">
          <a:xfrm>
            <a:off x="3214688" y="2286000"/>
            <a:ext cx="2786062" cy="642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B2</a:t>
            </a:r>
          </a:p>
        </p:txBody>
      </p:sp>
      <p:sp>
        <p:nvSpPr>
          <p:cNvPr id="8350" name="Rectangle 158"/>
          <p:cNvSpPr>
            <a:spLocks noChangeArrowheads="1"/>
          </p:cNvSpPr>
          <p:nvPr/>
        </p:nvSpPr>
        <p:spPr bwMode="auto">
          <a:xfrm>
            <a:off x="3214688" y="2928938"/>
            <a:ext cx="2786062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B3</a:t>
            </a:r>
          </a:p>
        </p:txBody>
      </p:sp>
      <p:sp>
        <p:nvSpPr>
          <p:cNvPr id="8352" name="Rectangle 160"/>
          <p:cNvSpPr>
            <a:spLocks noChangeArrowheads="1"/>
          </p:cNvSpPr>
          <p:nvPr/>
        </p:nvSpPr>
        <p:spPr bwMode="auto">
          <a:xfrm>
            <a:off x="3214688" y="3643313"/>
            <a:ext cx="2786062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8354" name="Rectangle 162"/>
          <p:cNvSpPr>
            <a:spLocks noChangeArrowheads="1"/>
          </p:cNvSpPr>
          <p:nvPr/>
        </p:nvSpPr>
        <p:spPr bwMode="auto">
          <a:xfrm>
            <a:off x="6012160" y="3645024"/>
            <a:ext cx="2714625" cy="71913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8360" name="Rectangle 168"/>
          <p:cNvSpPr>
            <a:spLocks noChangeArrowheads="1"/>
          </p:cNvSpPr>
          <p:nvPr/>
        </p:nvSpPr>
        <p:spPr bwMode="auto">
          <a:xfrm>
            <a:off x="571500" y="3643313"/>
            <a:ext cx="2643188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361" name="Rectangle 169"/>
          <p:cNvSpPr>
            <a:spLocks noChangeArrowheads="1"/>
          </p:cNvSpPr>
          <p:nvPr/>
        </p:nvSpPr>
        <p:spPr bwMode="auto">
          <a:xfrm>
            <a:off x="537647" y="4374629"/>
            <a:ext cx="8215313" cy="642937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sr-Latn-CS" b="1" dirty="0">
                <a:solidFill>
                  <a:schemeClr val="bg1"/>
                </a:solidFill>
                <a:latin typeface="Arial" charset="0"/>
                <a:cs typeface="Arial" charset="0"/>
              </a:rPr>
              <a:t>KONAČNO RJEŠENJE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8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8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8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8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9"/>
                  </p:tgtEl>
                </p:cond>
              </p:nextCondLst>
            </p:seq>
          </p:childTnLst>
        </p:cTn>
      </p:par>
    </p:tnLst>
    <p:bldLst>
      <p:bldP spid="8341" grpId="0" animBg="1"/>
      <p:bldP spid="8342" grpId="0" animBg="1"/>
      <p:bldP spid="8343" grpId="0" animBg="1"/>
      <p:bldP spid="8345" grpId="0" animBg="1"/>
      <p:bldP spid="8346" grpId="0" animBg="1"/>
      <p:bldP spid="8347" grpId="0" animBg="1"/>
      <p:bldP spid="8348" grpId="0" animBg="1"/>
      <p:bldP spid="8349" grpId="0" animBg="1"/>
      <p:bldP spid="8350" grpId="0" animBg="1"/>
      <p:bldP spid="8352" grpId="0" animBg="1"/>
      <p:bldP spid="8354" grpId="0" animBg="1"/>
      <p:bldP spid="8360" grpId="0" animBg="1"/>
      <p:bldP spid="83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45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IGRA ASOCIJACIJA </vt:lpstr>
      <vt:lpstr>PowerPoint Presentation</vt:lpstr>
    </vt:vector>
  </TitlesOfParts>
  <Company>Deluxe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Dubravka Kosier Čakarun</cp:lastModifiedBy>
  <cp:revision>71</cp:revision>
  <dcterms:created xsi:type="dcterms:W3CDTF">2011-05-10T17:03:42Z</dcterms:created>
  <dcterms:modified xsi:type="dcterms:W3CDTF">2020-03-19T07:55:10Z</dcterms:modified>
</cp:coreProperties>
</file>