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FA3FD-7EFF-4E5A-B725-E67B7C9D7CE1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C12C5-62AF-4410-8684-9BBA75B117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279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C12C5-62AF-4410-8684-9BBA75B117E0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6467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C12C5-62AF-4410-8684-9BBA75B117E0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817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FFF-DDA8-445D-8986-BF66496C85BC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6D73-BBC5-426F-869D-6E13C2A70F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436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FFF-DDA8-445D-8986-BF66496C85BC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6D73-BBC5-426F-869D-6E13C2A70F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3503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FFF-DDA8-445D-8986-BF66496C85BC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6D73-BBC5-426F-869D-6E13C2A70F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486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FFF-DDA8-445D-8986-BF66496C85BC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6D73-BBC5-426F-869D-6E13C2A70F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758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FFF-DDA8-445D-8986-BF66496C85BC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6D73-BBC5-426F-869D-6E13C2A70F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1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FFF-DDA8-445D-8986-BF66496C85BC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6D73-BBC5-426F-869D-6E13C2A70F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807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FFF-DDA8-445D-8986-BF66496C85BC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6D73-BBC5-426F-869D-6E13C2A70F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172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FFF-DDA8-445D-8986-BF66496C85BC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6D73-BBC5-426F-869D-6E13C2A70F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04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FFF-DDA8-445D-8986-BF66496C85BC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6D73-BBC5-426F-869D-6E13C2A70F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361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FFF-DDA8-445D-8986-BF66496C85BC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6D73-BBC5-426F-869D-6E13C2A70F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843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FFF-DDA8-445D-8986-BF66496C85BC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6D73-BBC5-426F-869D-6E13C2A70F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309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A1FFF-DDA8-445D-8986-BF66496C85BC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96D73-BBC5-426F-869D-6E13C2A70FC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608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</a:rPr>
              <a:t>BROJEVI OD DESET DO DVADESET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 descr="Image result for djeca u igri crte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28999"/>
            <a:ext cx="7848872" cy="2924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58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 smtClean="0"/>
              <a:t>Brojeve do deset smo naučili. Na sličan način ćemo naučiti i brojeve do dvadeset. Proširivat ćemo brojevni niz </a:t>
            </a:r>
            <a:r>
              <a:rPr lang="hr-HR" dirty="0" err="1" smtClean="0"/>
              <a:t>dodavajući</a:t>
            </a:r>
            <a:r>
              <a:rPr lang="hr-HR" dirty="0" smtClean="0"/>
              <a:t> broj jedan:</a:t>
            </a:r>
          </a:p>
          <a:p>
            <a:endParaRPr lang="hr-HR" dirty="0"/>
          </a:p>
          <a:p>
            <a:r>
              <a:rPr lang="hr-HR" dirty="0" smtClean="0">
                <a:solidFill>
                  <a:srgbClr val="FF0000"/>
                </a:solidFill>
              </a:rPr>
              <a:t>10+1=11        JEDANAEST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11+1=12        DVANAEST</a:t>
            </a:r>
          </a:p>
          <a:p>
            <a:r>
              <a:rPr lang="hr-HR" dirty="0" smtClean="0">
                <a:solidFill>
                  <a:srgbClr val="FFC000"/>
                </a:solidFill>
              </a:rPr>
              <a:t>12+1=13        TRINAEST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13+1=14        ČETRNAEST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14+1=15	PETNAEST</a:t>
            </a:r>
          </a:p>
          <a:p>
            <a:r>
              <a:rPr lang="hr-HR" dirty="0" smtClean="0">
                <a:solidFill>
                  <a:srgbClr val="D60093"/>
                </a:solidFill>
              </a:rPr>
              <a:t>15+1=16	ŠESNAEST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16+1=17	SEDAMNAEST</a:t>
            </a:r>
          </a:p>
          <a:p>
            <a:r>
              <a:rPr lang="hr-HR" dirty="0" smtClean="0">
                <a:solidFill>
                  <a:schemeClr val="accent2"/>
                </a:solidFill>
              </a:rPr>
              <a:t>17+1=18	OSAMNAEST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18+1=19	DEVETNAEST</a:t>
            </a:r>
          </a:p>
          <a:p>
            <a:r>
              <a:rPr lang="hr-HR" dirty="0" smtClean="0">
                <a:solidFill>
                  <a:srgbClr val="00B0F0"/>
                </a:solidFill>
              </a:rPr>
              <a:t>19+1=20	DVADESET</a:t>
            </a:r>
          </a:p>
          <a:p>
            <a:r>
              <a:rPr lang="hr-HR" dirty="0" smtClean="0"/>
              <a:t>Ovo sada prepiši u svoju matematičku bilježnicu.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518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Sada pogledaj u radnom udžbeniku na 20. str. sliku te odgovori na pitanje sa slike a zatim promotri kapljice i brojevnu crtu ispod.</a:t>
            </a:r>
          </a:p>
          <a:p>
            <a:r>
              <a:rPr lang="hr-HR" dirty="0" smtClean="0"/>
              <a:t>Riješi zatim 1., 2. i 3. zadatak na 21. str..</a:t>
            </a:r>
          </a:p>
          <a:p>
            <a:r>
              <a:rPr lang="hr-HR" dirty="0" smtClean="0"/>
              <a:t>Uz pomoć brojevne crte pokušaj odgovoriti na ova pitanja:</a:t>
            </a:r>
          </a:p>
          <a:p>
            <a:r>
              <a:rPr lang="hr-HR" dirty="0" smtClean="0"/>
              <a:t>1. koji se brojevi nalaze između 11 i 15?</a:t>
            </a:r>
          </a:p>
          <a:p>
            <a:r>
              <a:rPr lang="hr-HR" dirty="0" smtClean="0"/>
              <a:t>2. Koji je broj neposredno ispred 19?</a:t>
            </a:r>
          </a:p>
          <a:p>
            <a:r>
              <a:rPr lang="hr-HR" dirty="0" smtClean="0"/>
              <a:t>3. Koji je broj neposredno iza 14?</a:t>
            </a:r>
          </a:p>
          <a:p>
            <a:r>
              <a:rPr lang="hr-HR" dirty="0" smtClean="0"/>
              <a:t>4. Koji je broj između 13 i 15?</a:t>
            </a:r>
          </a:p>
          <a:p>
            <a:r>
              <a:rPr lang="hr-HR" dirty="0" smtClean="0"/>
              <a:t>Riješi sada i ostale zadatke na 21. strani.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4875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zervirano mjesto sadržaja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68" y="1600200"/>
            <a:ext cx="8028664" cy="4525963"/>
          </a:xfrm>
        </p:spPr>
      </p:pic>
      <p:sp>
        <p:nvSpPr>
          <p:cNvPr id="10" name="TekstniOkvir 9"/>
          <p:cNvSpPr txBox="1"/>
          <p:nvPr/>
        </p:nvSpPr>
        <p:spPr>
          <a:xfrm>
            <a:off x="1475656" y="76470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 Nadam se da ste svi dobro kao na ovoj fotografiji!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324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8044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152</Words>
  <Application>Microsoft Office PowerPoint</Application>
  <PresentationFormat>Prikaz na zaslonu (4:3)</PresentationFormat>
  <Paragraphs>25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Tema sustava Office</vt:lpstr>
      <vt:lpstr>BROJEVI OD DESET DO DVADESET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BROJEVI OD DESET DO DVADESET</dc:title>
  <dc:creator>Korisnik</dc:creator>
  <cp:lastModifiedBy>Korisnik</cp:lastModifiedBy>
  <cp:revision>7</cp:revision>
  <dcterms:created xsi:type="dcterms:W3CDTF">2020-03-18T13:00:30Z</dcterms:created>
  <dcterms:modified xsi:type="dcterms:W3CDTF">2020-03-18T14:19:24Z</dcterms:modified>
</cp:coreProperties>
</file>