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59" r:id="rId6"/>
    <p:sldId id="260" r:id="rId7"/>
    <p:sldId id="264" r:id="rId8"/>
    <p:sldId id="265" r:id="rId9"/>
    <p:sldId id="266" r:id="rId10"/>
    <p:sldId id="261" r:id="rId11"/>
    <p:sldId id="268" r:id="rId12"/>
    <p:sldId id="267" r:id="rId13"/>
    <p:sldId id="270" r:id="rId14"/>
    <p:sldId id="262" r:id="rId15"/>
    <p:sldId id="271" r:id="rId16"/>
    <p:sldId id="272" r:id="rId17"/>
    <p:sldId id="273" r:id="rId18"/>
    <p:sldId id="26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5C0D7-A173-4C7F-AB0B-71290D578D33}" type="datetimeFigureOut">
              <a:rPr lang="hr-HR" smtClean="0"/>
              <a:t>14.2.2015.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A9160-0A01-47E4-B421-A9C6DDCE3F9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C6908-676D-4301-8B9C-4B456F71EB5B}" type="datetimeFigureOut">
              <a:rPr lang="hr-HR" smtClean="0"/>
              <a:pPr/>
              <a:t>14.2.2015.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1B5A-0064-406C-B9BF-8F23BCD0FBD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hr/url?sa=i&amp;rct=j&amp;q=&amp;esrc=s&amp;source=images&amp;cd=&amp;cad=rja&amp;uact=8&amp;ved=0CAcQjRw&amp;url=http://www.freshapps.com/psst-messenger/&amp;ei=xFTOVNzeDIuAUbrpg4AP&amp;bvm=bv.85076809,d.d24&amp;psig=AFQjCNFvE1zrN8WjYlzQARS3HMvzSTLrYQ&amp;ust=1422894608206179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pomenka\Desktop\images.jpg"/>
          <p:cNvPicPr>
            <a:picLocks noChangeAspect="1" noChangeArrowheads="1"/>
          </p:cNvPicPr>
          <p:nvPr/>
        </p:nvPicPr>
        <p:blipFill>
          <a:blip r:embed="rId2" cstate="screen"/>
          <a:srcRect l="1942" t="1781" r="971"/>
          <a:stretch>
            <a:fillRect/>
          </a:stretch>
        </p:blipFill>
        <p:spPr bwMode="auto">
          <a:xfrm>
            <a:off x="971600" y="213363"/>
            <a:ext cx="7200800" cy="6431275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2036595" y="1196752"/>
            <a:ext cx="503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100.dan nastave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2123728" y="55172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7030A0"/>
                </a:solidFill>
              </a:rPr>
              <a:t>PB 3.ab</a:t>
            </a:r>
            <a:endParaRPr lang="hr-HR" sz="3600" dirty="0">
              <a:solidFill>
                <a:srgbClr val="7030A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220072" y="3429000"/>
            <a:ext cx="174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7030A0"/>
                </a:solidFill>
              </a:rPr>
              <a:t>12.2.2015.</a:t>
            </a:r>
            <a:endParaRPr lang="hr-HR" sz="24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3491880" y="450912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</a:t>
            </a:r>
            <a:r>
              <a:rPr lang="hr-HR" sz="2400" dirty="0" smtClean="0">
                <a:solidFill>
                  <a:srgbClr val="7030A0"/>
                </a:solidFill>
              </a:rPr>
              <a:t>OŠ </a:t>
            </a:r>
            <a:r>
              <a:rPr lang="hr-HR" sz="2400" dirty="0" err="1" smtClean="0">
                <a:solidFill>
                  <a:srgbClr val="7030A0"/>
                </a:solidFill>
              </a:rPr>
              <a:t>Grigora</a:t>
            </a:r>
            <a:r>
              <a:rPr lang="hr-HR" sz="2400" dirty="0" smtClean="0">
                <a:solidFill>
                  <a:srgbClr val="7030A0"/>
                </a:solidFill>
              </a:rPr>
              <a:t> Viteza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          Zagreb</a:t>
            </a:r>
            <a:endParaRPr lang="hr-HR" sz="2400" dirty="0">
              <a:solidFill>
                <a:srgbClr val="7030A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004048" y="55892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7030A0"/>
                </a:solidFill>
              </a:rPr>
              <a:t>učiteljica u PB-u</a:t>
            </a:r>
          </a:p>
          <a:p>
            <a:r>
              <a:rPr lang="hr-HR" sz="1600" dirty="0" smtClean="0">
                <a:solidFill>
                  <a:srgbClr val="7030A0"/>
                </a:solidFill>
              </a:rPr>
              <a:t>Spomenka Horvat,</a:t>
            </a:r>
            <a:r>
              <a:rPr lang="hr-HR" sz="1600" dirty="0" err="1" smtClean="0">
                <a:solidFill>
                  <a:srgbClr val="7030A0"/>
                </a:solidFill>
              </a:rPr>
              <a:t>prof</a:t>
            </a:r>
            <a:r>
              <a:rPr lang="hr-HR" sz="1600" dirty="0" smtClean="0"/>
              <a:t>.</a:t>
            </a:r>
            <a:endParaRPr lang="hr-HR" sz="1600" dirty="0"/>
          </a:p>
        </p:txBody>
      </p:sp>
      <p:pic>
        <p:nvPicPr>
          <p:cNvPr id="1028" name="Picture 4" descr="C:\Users\Spomenka\Desktop\image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068960"/>
            <a:ext cx="1885338" cy="142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403648" y="33265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2400" dirty="0" smtClean="0"/>
              <a:t>bojali smo brojku 100</a:t>
            </a:r>
          </a:p>
        </p:txBody>
      </p:sp>
      <p:pic>
        <p:nvPicPr>
          <p:cNvPr id="10242" name="Picture 2" descr="C:\Users\Spomenka\Pictures\100.dan\P21200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08720"/>
            <a:ext cx="3419872" cy="2564904"/>
          </a:xfrm>
          <a:prstGeom prst="rect">
            <a:avLst/>
          </a:prstGeom>
          <a:noFill/>
        </p:spPr>
      </p:pic>
      <p:pic>
        <p:nvPicPr>
          <p:cNvPr id="10243" name="Picture 3" descr="C:\Users\Spomenka\Pictures\100.dan\P2120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3501008"/>
            <a:ext cx="4320480" cy="3168352"/>
          </a:xfrm>
          <a:prstGeom prst="rect">
            <a:avLst/>
          </a:prstGeom>
          <a:noFill/>
        </p:spPr>
      </p:pic>
      <p:pic>
        <p:nvPicPr>
          <p:cNvPr id="10244" name="Picture 4" descr="C:\Users\Spomenka\Pictures\100.dan\P21200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60648"/>
            <a:ext cx="4248472" cy="318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03648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2400" dirty="0" smtClean="0"/>
              <a:t>izbrojali smo 100 bombona i ……. pojeli ih</a:t>
            </a:r>
          </a:p>
        </p:txBody>
      </p:sp>
      <p:pic>
        <p:nvPicPr>
          <p:cNvPr id="9218" name="Picture 2" descr="C:\Users\Spomenka\Pictures\100.dan\P21200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80728"/>
            <a:ext cx="3960440" cy="2970330"/>
          </a:xfrm>
          <a:prstGeom prst="rect">
            <a:avLst/>
          </a:prstGeom>
          <a:noFill/>
        </p:spPr>
      </p:pic>
      <p:pic>
        <p:nvPicPr>
          <p:cNvPr id="9219" name="Picture 3" descr="C:\Users\Spomenka\Pictures\100.dan\P2120079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319465" y="908720"/>
            <a:ext cx="4032448" cy="3024336"/>
          </a:xfrm>
          <a:prstGeom prst="rect">
            <a:avLst/>
          </a:prstGeom>
          <a:noFill/>
        </p:spPr>
      </p:pic>
      <p:pic>
        <p:nvPicPr>
          <p:cNvPr id="9220" name="Picture 4" descr="C:\Users\Spomenka\Pictures\100.dan\P2120080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2627784" y="4077072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83568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/>
            <a:r>
              <a:rPr lang="hr-HR" dirty="0" smtClean="0"/>
              <a:t>brojka 100 za 100.dan nastave</a:t>
            </a:r>
            <a:endParaRPr lang="hr-HR" dirty="0" smtClean="0"/>
          </a:p>
        </p:txBody>
      </p:sp>
      <p:pic>
        <p:nvPicPr>
          <p:cNvPr id="8195" name="Picture 3" descr="C:\Users\Spomenka\Pictures\100.dan\P2100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3041576"/>
            <a:ext cx="5088567" cy="3816424"/>
          </a:xfrm>
          <a:prstGeom prst="rect">
            <a:avLst/>
          </a:prstGeom>
          <a:noFill/>
        </p:spPr>
      </p:pic>
      <p:pic>
        <p:nvPicPr>
          <p:cNvPr id="8196" name="Picture 4" descr="C:\Users\Spomenka\Pictures\100.dan\P2100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836712"/>
            <a:ext cx="4824983" cy="361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83568" y="33265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hr-HR" sz="2000" dirty="0" smtClean="0"/>
              <a:t>brojka 100 tehnikom </a:t>
            </a:r>
            <a:r>
              <a:rPr lang="hr-HR" sz="2000" dirty="0" err="1" smtClean="0"/>
              <a:t>grataža</a:t>
            </a:r>
            <a:endParaRPr lang="hr-HR" sz="2000" dirty="0" smtClean="0"/>
          </a:p>
        </p:txBody>
      </p:sp>
      <p:pic>
        <p:nvPicPr>
          <p:cNvPr id="11266" name="Picture 2" descr="C:\Users\Spomenka\Pictures\100.dan\P2120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645024"/>
            <a:ext cx="3995936" cy="2996952"/>
          </a:xfrm>
          <a:prstGeom prst="rect">
            <a:avLst/>
          </a:prstGeom>
          <a:noFill/>
        </p:spPr>
      </p:pic>
      <p:pic>
        <p:nvPicPr>
          <p:cNvPr id="11268" name="Picture 4" descr="C:\Users\Spomenka\Pictures\100.dan\P2050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692696"/>
            <a:ext cx="3851920" cy="2888940"/>
          </a:xfrm>
          <a:prstGeom prst="rect">
            <a:avLst/>
          </a:prstGeom>
          <a:noFill/>
        </p:spPr>
      </p:pic>
      <p:pic>
        <p:nvPicPr>
          <p:cNvPr id="11270" name="Picture 6" descr="C:\Users\Spomenka\Pictures\100.dan\P21200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764704"/>
            <a:ext cx="3635896" cy="2726922"/>
          </a:xfrm>
          <a:prstGeom prst="rect">
            <a:avLst/>
          </a:prstGeom>
          <a:noFill/>
        </p:spPr>
      </p:pic>
      <p:pic>
        <p:nvPicPr>
          <p:cNvPr id="11271" name="Picture 7" descr="C:\Users\Spomenka\Pictures\100.dan\P21200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717032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9552" y="47667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2000" dirty="0" smtClean="0"/>
              <a:t>pjevali smo </a:t>
            </a:r>
            <a:r>
              <a:rPr lang="hr-HR" sz="2000" dirty="0" smtClean="0"/>
              <a:t>himnu projekta</a:t>
            </a:r>
          </a:p>
        </p:txBody>
      </p:sp>
      <p:pic>
        <p:nvPicPr>
          <p:cNvPr id="3" name="Slika 2" descr="not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908720"/>
            <a:ext cx="2736304" cy="1900643"/>
          </a:xfrm>
          <a:prstGeom prst="rect">
            <a:avLst/>
          </a:prstGeom>
        </p:spPr>
      </p:pic>
      <p:pic>
        <p:nvPicPr>
          <p:cNvPr id="12290" name="Picture 2" descr="C:\Users\Spomenka\Pictures\100.dan\P21200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908720"/>
            <a:ext cx="3275856" cy="2456892"/>
          </a:xfrm>
          <a:prstGeom prst="rect">
            <a:avLst/>
          </a:prstGeom>
          <a:noFill/>
        </p:spPr>
      </p:pic>
      <p:pic>
        <p:nvPicPr>
          <p:cNvPr id="12291" name="Picture 3" descr="C:\Users\Spomenka\Pictures\100.dan\P2060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924944"/>
            <a:ext cx="3744416" cy="2808312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179512" y="573325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2000" dirty="0" smtClean="0"/>
              <a:t>naučiti pjesmu pomogla nam je učiteljica Antonija i učenici 1.a i 2.a</a:t>
            </a:r>
            <a:endParaRPr lang="hr-HR" sz="2000" dirty="0" smtClean="0"/>
          </a:p>
        </p:txBody>
      </p:sp>
      <p:pic>
        <p:nvPicPr>
          <p:cNvPr id="12292" name="Picture 4" descr="C:\Users\Spomenka\Pictures\100.dan\P20600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3501008"/>
            <a:ext cx="4283968" cy="3212976"/>
          </a:xfrm>
          <a:prstGeom prst="rect">
            <a:avLst/>
          </a:prstGeom>
          <a:noFill/>
        </p:spPr>
      </p:pic>
      <p:pic>
        <p:nvPicPr>
          <p:cNvPr id="8" name="Picture 2" descr="C:\Users\Spomenka\Pictures\100.dan\Skeniran 100.dan škole\Spomenk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908720"/>
            <a:ext cx="234626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467544" y="33265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2000" dirty="0" smtClean="0"/>
              <a:t>napravili smo lanac prijateljstva od 100 elemenata</a:t>
            </a:r>
            <a:endParaRPr lang="hr-HR" sz="2000" dirty="0" smtClean="0"/>
          </a:p>
        </p:txBody>
      </p:sp>
      <p:pic>
        <p:nvPicPr>
          <p:cNvPr id="13315" name="Picture 3" descr="C:\Users\Spomenka\Pictures\100.dan\P205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836712"/>
            <a:ext cx="3491880" cy="2618910"/>
          </a:xfrm>
          <a:prstGeom prst="rect">
            <a:avLst/>
          </a:prstGeom>
          <a:noFill/>
        </p:spPr>
      </p:pic>
      <p:pic>
        <p:nvPicPr>
          <p:cNvPr id="13316" name="Picture 4" descr="C:\Users\Spomenka\Pictures\100.dan\P2050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836712"/>
            <a:ext cx="3491880" cy="2618910"/>
          </a:xfrm>
          <a:prstGeom prst="rect">
            <a:avLst/>
          </a:prstGeom>
          <a:noFill/>
        </p:spPr>
      </p:pic>
      <p:pic>
        <p:nvPicPr>
          <p:cNvPr id="13317" name="Picture 5" descr="C:\Users\Spomenka\Pictures\100.dan\P21200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789040"/>
            <a:ext cx="3528392" cy="2646293"/>
          </a:xfrm>
          <a:prstGeom prst="rect">
            <a:avLst/>
          </a:prstGeom>
          <a:noFill/>
        </p:spPr>
      </p:pic>
      <p:pic>
        <p:nvPicPr>
          <p:cNvPr id="13319" name="Picture 7" descr="C:\Users\Spomenka\Pictures\100.dan\P21200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645024"/>
            <a:ext cx="4104456" cy="307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7544" y="3326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2000" dirty="0" smtClean="0"/>
              <a:t>još nekoliko fotografija</a:t>
            </a:r>
            <a:endParaRPr lang="hr-HR" sz="2000" dirty="0" smtClean="0"/>
          </a:p>
        </p:txBody>
      </p:sp>
      <p:pic>
        <p:nvPicPr>
          <p:cNvPr id="14338" name="Picture 2" descr="C:\Users\Spomenka\Pictures\100.dan\P1230033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395536" y="908720"/>
            <a:ext cx="3995936" cy="2996952"/>
          </a:xfrm>
          <a:prstGeom prst="rect">
            <a:avLst/>
          </a:prstGeom>
          <a:noFill/>
        </p:spPr>
      </p:pic>
      <p:pic>
        <p:nvPicPr>
          <p:cNvPr id="14339" name="Picture 3" descr="C:\Users\Spomenka\Pictures\100.dan\P130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908720"/>
            <a:ext cx="4032448" cy="3024336"/>
          </a:xfrm>
          <a:prstGeom prst="rect">
            <a:avLst/>
          </a:prstGeom>
          <a:noFill/>
        </p:spPr>
      </p:pic>
      <p:pic>
        <p:nvPicPr>
          <p:cNvPr id="14340" name="Picture 4" descr="C:\Users\Spomenka\Pictures\100.dan\P1300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933056"/>
            <a:ext cx="3779912" cy="2834934"/>
          </a:xfrm>
          <a:prstGeom prst="rect">
            <a:avLst/>
          </a:prstGeom>
          <a:noFill/>
        </p:spPr>
      </p:pic>
      <p:pic>
        <p:nvPicPr>
          <p:cNvPr id="14341" name="Picture 5" descr="C:\Users\Spomenka\Pictures\100.dan\P205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4005064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pomenka\Pictures\100.dan\P21200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043941" cy="3032955"/>
          </a:xfrm>
          <a:prstGeom prst="rect">
            <a:avLst/>
          </a:prstGeom>
          <a:noFill/>
        </p:spPr>
      </p:pic>
      <p:pic>
        <p:nvPicPr>
          <p:cNvPr id="15363" name="Picture 3" descr="C:\Users\Spomenka\Pictures\100.dan\P2120046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607496" y="260648"/>
            <a:ext cx="4032448" cy="3024336"/>
          </a:xfrm>
          <a:prstGeom prst="rect">
            <a:avLst/>
          </a:prstGeom>
          <a:noFill/>
        </p:spPr>
      </p:pic>
      <p:pic>
        <p:nvPicPr>
          <p:cNvPr id="15364" name="Picture 4" descr="C:\Users\Spomenka\Pictures\100.dan\P21200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3356992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Listić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764704"/>
            <a:ext cx="6660232" cy="499517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51520" y="26064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2000" dirty="0" smtClean="0"/>
              <a:t>na kraju smo riješili listić</a:t>
            </a:r>
            <a:endParaRPr lang="hr-HR" sz="2000" dirty="0" smtClean="0"/>
          </a:p>
        </p:txBody>
      </p:sp>
      <p:sp>
        <p:nvSpPr>
          <p:cNvPr id="5" name="TekstniOkvir 4"/>
          <p:cNvSpPr txBox="1"/>
          <p:nvPr/>
        </p:nvSpPr>
        <p:spPr>
          <a:xfrm>
            <a:off x="3563888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100</a:t>
            </a:r>
            <a:endParaRPr lang="hr-HR" dirty="0"/>
          </a:p>
        </p:txBody>
      </p:sp>
      <p:sp>
        <p:nvSpPr>
          <p:cNvPr id="6" name="Prostoručno 5"/>
          <p:cNvSpPr/>
          <p:nvPr/>
        </p:nvSpPr>
        <p:spPr>
          <a:xfrm>
            <a:off x="1691680" y="4365104"/>
            <a:ext cx="2964873" cy="557768"/>
          </a:xfrm>
          <a:custGeom>
            <a:avLst/>
            <a:gdLst>
              <a:gd name="connsiteX0" fmla="*/ 2724727 w 2964873"/>
              <a:gd name="connsiteY0" fmla="*/ 274524 h 557768"/>
              <a:gd name="connsiteX1" fmla="*/ 2687782 w 2964873"/>
              <a:gd name="connsiteY1" fmla="*/ 246815 h 557768"/>
              <a:gd name="connsiteX2" fmla="*/ 2669309 w 2964873"/>
              <a:gd name="connsiteY2" fmla="*/ 219106 h 557768"/>
              <a:gd name="connsiteX3" fmla="*/ 2632364 w 2964873"/>
              <a:gd name="connsiteY3" fmla="*/ 200633 h 557768"/>
              <a:gd name="connsiteX4" fmla="*/ 2595418 w 2964873"/>
              <a:gd name="connsiteY4" fmla="*/ 172924 h 557768"/>
              <a:gd name="connsiteX5" fmla="*/ 2567709 w 2964873"/>
              <a:gd name="connsiteY5" fmla="*/ 154452 h 557768"/>
              <a:gd name="connsiteX6" fmla="*/ 2540000 w 2964873"/>
              <a:gd name="connsiteY6" fmla="*/ 126743 h 557768"/>
              <a:gd name="connsiteX7" fmla="*/ 2484582 w 2964873"/>
              <a:gd name="connsiteY7" fmla="*/ 89797 h 557768"/>
              <a:gd name="connsiteX8" fmla="*/ 2438400 w 2964873"/>
              <a:gd name="connsiteY8" fmla="*/ 34379 h 557768"/>
              <a:gd name="connsiteX9" fmla="*/ 2364509 w 2964873"/>
              <a:gd name="connsiteY9" fmla="*/ 6670 h 557768"/>
              <a:gd name="connsiteX10" fmla="*/ 2105891 w 2964873"/>
              <a:gd name="connsiteY10" fmla="*/ 25143 h 557768"/>
              <a:gd name="connsiteX11" fmla="*/ 2013527 w 2964873"/>
              <a:gd name="connsiteY11" fmla="*/ 43615 h 557768"/>
              <a:gd name="connsiteX12" fmla="*/ 1985818 w 2964873"/>
              <a:gd name="connsiteY12" fmla="*/ 52852 h 557768"/>
              <a:gd name="connsiteX13" fmla="*/ 1838036 w 2964873"/>
              <a:gd name="connsiteY13" fmla="*/ 80561 h 557768"/>
              <a:gd name="connsiteX14" fmla="*/ 1810327 w 2964873"/>
              <a:gd name="connsiteY14" fmla="*/ 99033 h 557768"/>
              <a:gd name="connsiteX15" fmla="*/ 1782618 w 2964873"/>
              <a:gd name="connsiteY15" fmla="*/ 108270 h 557768"/>
              <a:gd name="connsiteX16" fmla="*/ 1727200 w 2964873"/>
              <a:gd name="connsiteY16" fmla="*/ 145215 h 557768"/>
              <a:gd name="connsiteX17" fmla="*/ 1699491 w 2964873"/>
              <a:gd name="connsiteY17" fmla="*/ 163688 h 557768"/>
              <a:gd name="connsiteX18" fmla="*/ 1671782 w 2964873"/>
              <a:gd name="connsiteY18" fmla="*/ 182161 h 557768"/>
              <a:gd name="connsiteX19" fmla="*/ 1597891 w 2964873"/>
              <a:gd name="connsiteY19" fmla="*/ 228343 h 557768"/>
              <a:gd name="connsiteX20" fmla="*/ 1570182 w 2964873"/>
              <a:gd name="connsiteY20" fmla="*/ 237579 h 557768"/>
              <a:gd name="connsiteX21" fmla="*/ 1403927 w 2964873"/>
              <a:gd name="connsiteY21" fmla="*/ 228343 h 557768"/>
              <a:gd name="connsiteX22" fmla="*/ 1376218 w 2964873"/>
              <a:gd name="connsiteY22" fmla="*/ 219106 h 557768"/>
              <a:gd name="connsiteX23" fmla="*/ 175491 w 2964873"/>
              <a:gd name="connsiteY23" fmla="*/ 228343 h 557768"/>
              <a:gd name="connsiteX24" fmla="*/ 120073 w 2964873"/>
              <a:gd name="connsiteY24" fmla="*/ 265288 h 557768"/>
              <a:gd name="connsiteX25" fmla="*/ 83127 w 2964873"/>
              <a:gd name="connsiteY25" fmla="*/ 292997 h 557768"/>
              <a:gd name="connsiteX26" fmla="*/ 55418 w 2964873"/>
              <a:gd name="connsiteY26" fmla="*/ 302233 h 557768"/>
              <a:gd name="connsiteX27" fmla="*/ 36945 w 2964873"/>
              <a:gd name="connsiteY27" fmla="*/ 339179 h 557768"/>
              <a:gd name="connsiteX28" fmla="*/ 18473 w 2964873"/>
              <a:gd name="connsiteY28" fmla="*/ 366888 h 557768"/>
              <a:gd name="connsiteX29" fmla="*/ 0 w 2964873"/>
              <a:gd name="connsiteY29" fmla="*/ 422306 h 557768"/>
              <a:gd name="connsiteX30" fmla="*/ 120073 w 2964873"/>
              <a:gd name="connsiteY30" fmla="*/ 468488 h 557768"/>
              <a:gd name="connsiteX31" fmla="*/ 267855 w 2964873"/>
              <a:gd name="connsiteY31" fmla="*/ 477724 h 557768"/>
              <a:gd name="connsiteX32" fmla="*/ 397164 w 2964873"/>
              <a:gd name="connsiteY32" fmla="*/ 486961 h 557768"/>
              <a:gd name="connsiteX33" fmla="*/ 461818 w 2964873"/>
              <a:gd name="connsiteY33" fmla="*/ 505433 h 557768"/>
              <a:gd name="connsiteX34" fmla="*/ 489527 w 2964873"/>
              <a:gd name="connsiteY34" fmla="*/ 514670 h 557768"/>
              <a:gd name="connsiteX35" fmla="*/ 1995055 w 2964873"/>
              <a:gd name="connsiteY35" fmla="*/ 542379 h 557768"/>
              <a:gd name="connsiteX36" fmla="*/ 2798618 w 2964873"/>
              <a:gd name="connsiteY36" fmla="*/ 533143 h 557768"/>
              <a:gd name="connsiteX37" fmla="*/ 2826327 w 2964873"/>
              <a:gd name="connsiteY37" fmla="*/ 523906 h 557768"/>
              <a:gd name="connsiteX38" fmla="*/ 2881745 w 2964873"/>
              <a:gd name="connsiteY38" fmla="*/ 496197 h 557768"/>
              <a:gd name="connsiteX39" fmla="*/ 2937164 w 2964873"/>
              <a:gd name="connsiteY39" fmla="*/ 468488 h 557768"/>
              <a:gd name="connsiteX40" fmla="*/ 2964873 w 2964873"/>
              <a:gd name="connsiteY40" fmla="*/ 450015 h 557768"/>
              <a:gd name="connsiteX41" fmla="*/ 2955636 w 2964873"/>
              <a:gd name="connsiteY41" fmla="*/ 376124 h 557768"/>
              <a:gd name="connsiteX42" fmla="*/ 2927927 w 2964873"/>
              <a:gd name="connsiteY42" fmla="*/ 357652 h 557768"/>
              <a:gd name="connsiteX43" fmla="*/ 2798618 w 2964873"/>
              <a:gd name="connsiteY43" fmla="*/ 366888 h 557768"/>
              <a:gd name="connsiteX44" fmla="*/ 2770909 w 2964873"/>
              <a:gd name="connsiteY44" fmla="*/ 339179 h 557768"/>
              <a:gd name="connsiteX45" fmla="*/ 2743200 w 2964873"/>
              <a:gd name="connsiteY45" fmla="*/ 320706 h 557768"/>
              <a:gd name="connsiteX46" fmla="*/ 2733964 w 2964873"/>
              <a:gd name="connsiteY46" fmla="*/ 292997 h 557768"/>
              <a:gd name="connsiteX47" fmla="*/ 2724727 w 2964873"/>
              <a:gd name="connsiteY47" fmla="*/ 274524 h 55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64873" h="557768">
                <a:moveTo>
                  <a:pt x="2724727" y="274524"/>
                </a:moveTo>
                <a:cubicBezTo>
                  <a:pt x="2717030" y="266827"/>
                  <a:pt x="2698667" y="257700"/>
                  <a:pt x="2687782" y="246815"/>
                </a:cubicBezTo>
                <a:cubicBezTo>
                  <a:pt x="2679933" y="238966"/>
                  <a:pt x="2677837" y="226213"/>
                  <a:pt x="2669309" y="219106"/>
                </a:cubicBezTo>
                <a:cubicBezTo>
                  <a:pt x="2658732" y="210291"/>
                  <a:pt x="2644040" y="207930"/>
                  <a:pt x="2632364" y="200633"/>
                </a:cubicBezTo>
                <a:cubicBezTo>
                  <a:pt x="2619310" y="192474"/>
                  <a:pt x="2607945" y="181871"/>
                  <a:pt x="2595418" y="172924"/>
                </a:cubicBezTo>
                <a:cubicBezTo>
                  <a:pt x="2586385" y="166472"/>
                  <a:pt x="2576237" y="161558"/>
                  <a:pt x="2567709" y="154452"/>
                </a:cubicBezTo>
                <a:cubicBezTo>
                  <a:pt x="2557674" y="146090"/>
                  <a:pt x="2550311" y="134762"/>
                  <a:pt x="2540000" y="126743"/>
                </a:cubicBezTo>
                <a:cubicBezTo>
                  <a:pt x="2522475" y="113113"/>
                  <a:pt x="2484582" y="89797"/>
                  <a:pt x="2484582" y="89797"/>
                </a:cubicBezTo>
                <a:cubicBezTo>
                  <a:pt x="2469852" y="67703"/>
                  <a:pt x="2461028" y="50542"/>
                  <a:pt x="2438400" y="34379"/>
                </a:cubicBezTo>
                <a:cubicBezTo>
                  <a:pt x="2412391" y="15801"/>
                  <a:pt x="2394262" y="14108"/>
                  <a:pt x="2364509" y="6670"/>
                </a:cubicBezTo>
                <a:cubicBezTo>
                  <a:pt x="2182201" y="29458"/>
                  <a:pt x="2432745" y="0"/>
                  <a:pt x="2105891" y="25143"/>
                </a:cubicBezTo>
                <a:cubicBezTo>
                  <a:pt x="2081065" y="27053"/>
                  <a:pt x="2039417" y="36218"/>
                  <a:pt x="2013527" y="43615"/>
                </a:cubicBezTo>
                <a:cubicBezTo>
                  <a:pt x="2004166" y="46290"/>
                  <a:pt x="1995305" y="50663"/>
                  <a:pt x="1985818" y="52852"/>
                </a:cubicBezTo>
                <a:cubicBezTo>
                  <a:pt x="1928259" y="66135"/>
                  <a:pt x="1892711" y="71448"/>
                  <a:pt x="1838036" y="80561"/>
                </a:cubicBezTo>
                <a:cubicBezTo>
                  <a:pt x="1828800" y="86718"/>
                  <a:pt x="1820256" y="94069"/>
                  <a:pt x="1810327" y="99033"/>
                </a:cubicBezTo>
                <a:cubicBezTo>
                  <a:pt x="1801619" y="103387"/>
                  <a:pt x="1791129" y="103542"/>
                  <a:pt x="1782618" y="108270"/>
                </a:cubicBezTo>
                <a:cubicBezTo>
                  <a:pt x="1763211" y="119052"/>
                  <a:pt x="1745673" y="132900"/>
                  <a:pt x="1727200" y="145215"/>
                </a:cubicBezTo>
                <a:lnTo>
                  <a:pt x="1699491" y="163688"/>
                </a:lnTo>
                <a:lnTo>
                  <a:pt x="1671782" y="182161"/>
                </a:lnTo>
                <a:cubicBezTo>
                  <a:pt x="1642508" y="226071"/>
                  <a:pt x="1663840" y="206360"/>
                  <a:pt x="1597891" y="228343"/>
                </a:cubicBezTo>
                <a:lnTo>
                  <a:pt x="1570182" y="237579"/>
                </a:lnTo>
                <a:cubicBezTo>
                  <a:pt x="1514764" y="234500"/>
                  <a:pt x="1459181" y="233605"/>
                  <a:pt x="1403927" y="228343"/>
                </a:cubicBezTo>
                <a:cubicBezTo>
                  <a:pt x="1394235" y="227420"/>
                  <a:pt x="1385954" y="219106"/>
                  <a:pt x="1376218" y="219106"/>
                </a:cubicBezTo>
                <a:lnTo>
                  <a:pt x="175491" y="228343"/>
                </a:lnTo>
                <a:cubicBezTo>
                  <a:pt x="157018" y="240658"/>
                  <a:pt x="137834" y="251967"/>
                  <a:pt x="120073" y="265288"/>
                </a:cubicBezTo>
                <a:cubicBezTo>
                  <a:pt x="107758" y="274524"/>
                  <a:pt x="96493" y="285360"/>
                  <a:pt x="83127" y="292997"/>
                </a:cubicBezTo>
                <a:cubicBezTo>
                  <a:pt x="74674" y="297827"/>
                  <a:pt x="64654" y="299154"/>
                  <a:pt x="55418" y="302233"/>
                </a:cubicBezTo>
                <a:cubicBezTo>
                  <a:pt x="49260" y="314548"/>
                  <a:pt x="43776" y="327224"/>
                  <a:pt x="36945" y="339179"/>
                </a:cubicBezTo>
                <a:cubicBezTo>
                  <a:pt x="31438" y="348817"/>
                  <a:pt x="22981" y="356744"/>
                  <a:pt x="18473" y="366888"/>
                </a:cubicBezTo>
                <a:cubicBezTo>
                  <a:pt x="10565" y="384682"/>
                  <a:pt x="0" y="422306"/>
                  <a:pt x="0" y="422306"/>
                </a:cubicBezTo>
                <a:cubicBezTo>
                  <a:pt x="33273" y="488852"/>
                  <a:pt x="5769" y="460021"/>
                  <a:pt x="120073" y="468488"/>
                </a:cubicBezTo>
                <a:cubicBezTo>
                  <a:pt x="169295" y="472134"/>
                  <a:pt x="218608" y="474441"/>
                  <a:pt x="267855" y="477724"/>
                </a:cubicBezTo>
                <a:lnTo>
                  <a:pt x="397164" y="486961"/>
                </a:lnTo>
                <a:cubicBezTo>
                  <a:pt x="463621" y="509113"/>
                  <a:pt x="380608" y="482230"/>
                  <a:pt x="461818" y="505433"/>
                </a:cubicBezTo>
                <a:cubicBezTo>
                  <a:pt x="471179" y="508108"/>
                  <a:pt x="479829" y="513814"/>
                  <a:pt x="489527" y="514670"/>
                </a:cubicBezTo>
                <a:cubicBezTo>
                  <a:pt x="977952" y="557768"/>
                  <a:pt x="1544837" y="538968"/>
                  <a:pt x="1995055" y="542379"/>
                </a:cubicBezTo>
                <a:lnTo>
                  <a:pt x="2798618" y="533143"/>
                </a:lnTo>
                <a:cubicBezTo>
                  <a:pt x="2808352" y="532927"/>
                  <a:pt x="2817619" y="528260"/>
                  <a:pt x="2826327" y="523906"/>
                </a:cubicBezTo>
                <a:cubicBezTo>
                  <a:pt x="2897939" y="488099"/>
                  <a:pt x="2812105" y="519410"/>
                  <a:pt x="2881745" y="496197"/>
                </a:cubicBezTo>
                <a:cubicBezTo>
                  <a:pt x="2961164" y="443252"/>
                  <a:pt x="2860678" y="506731"/>
                  <a:pt x="2937164" y="468488"/>
                </a:cubicBezTo>
                <a:cubicBezTo>
                  <a:pt x="2947093" y="463524"/>
                  <a:pt x="2955637" y="456173"/>
                  <a:pt x="2964873" y="450015"/>
                </a:cubicBezTo>
                <a:cubicBezTo>
                  <a:pt x="2961794" y="425385"/>
                  <a:pt x="2964855" y="399171"/>
                  <a:pt x="2955636" y="376124"/>
                </a:cubicBezTo>
                <a:cubicBezTo>
                  <a:pt x="2951513" y="365817"/>
                  <a:pt x="2939008" y="358304"/>
                  <a:pt x="2927927" y="357652"/>
                </a:cubicBezTo>
                <a:cubicBezTo>
                  <a:pt x="2884789" y="355115"/>
                  <a:pt x="2841721" y="363809"/>
                  <a:pt x="2798618" y="366888"/>
                </a:cubicBezTo>
                <a:cubicBezTo>
                  <a:pt x="2789382" y="357652"/>
                  <a:pt x="2780944" y="347541"/>
                  <a:pt x="2770909" y="339179"/>
                </a:cubicBezTo>
                <a:cubicBezTo>
                  <a:pt x="2762381" y="332072"/>
                  <a:pt x="2750135" y="329374"/>
                  <a:pt x="2743200" y="320706"/>
                </a:cubicBezTo>
                <a:cubicBezTo>
                  <a:pt x="2737118" y="313103"/>
                  <a:pt x="2738318" y="301705"/>
                  <a:pt x="2733964" y="292997"/>
                </a:cubicBezTo>
                <a:cubicBezTo>
                  <a:pt x="2722313" y="269695"/>
                  <a:pt x="2732424" y="282221"/>
                  <a:pt x="2724727" y="27452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51520" y="58052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Prezentaciju izradila: </a:t>
            </a:r>
          </a:p>
          <a:p>
            <a:r>
              <a:rPr lang="hr-HR" dirty="0" smtClean="0"/>
              <a:t>učiteljica u PB – 3.a i 3.b</a:t>
            </a:r>
          </a:p>
          <a:p>
            <a:r>
              <a:rPr lang="hr-HR" dirty="0" err="1" smtClean="0"/>
              <a:t>SpomenkaHorvat</a:t>
            </a:r>
            <a:r>
              <a:rPr lang="hr-HR" dirty="0" smtClean="0"/>
              <a:t>,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403648" y="4766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pišemo 100 riječi glagoljicom</a:t>
            </a:r>
            <a:endParaRPr lang="hr-HR" dirty="0"/>
          </a:p>
        </p:txBody>
      </p:sp>
      <p:pic>
        <p:nvPicPr>
          <p:cNvPr id="4" name="Slika 3" descr="P1300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07904" y="1052736"/>
            <a:ext cx="3336371" cy="2502278"/>
          </a:xfrm>
          <a:prstGeom prst="rect">
            <a:avLst/>
          </a:prstGeom>
        </p:spPr>
      </p:pic>
      <p:pic>
        <p:nvPicPr>
          <p:cNvPr id="6" name="Picture 2" descr="C:\Users\Spomenka\Pictures\100.dan\P1300004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179512" y="1052736"/>
            <a:ext cx="3323861" cy="2492896"/>
          </a:xfrm>
          <a:prstGeom prst="rect">
            <a:avLst/>
          </a:prstGeom>
          <a:noFill/>
        </p:spPr>
      </p:pic>
      <p:pic>
        <p:nvPicPr>
          <p:cNvPr id="1027" name="Picture 3" descr="C:\Users\Spomenka\Pictures\100.dan\P21200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630228" y="1514788"/>
            <a:ext cx="2508280" cy="1584176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2411760" y="35730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100 </a:t>
            </a:r>
            <a:r>
              <a:rPr lang="hr-HR" dirty="0" smtClean="0"/>
              <a:t>leptira sa 100 lijepih riječi</a:t>
            </a:r>
            <a:endParaRPr lang="hr-HR" dirty="0"/>
          </a:p>
        </p:txBody>
      </p:sp>
      <p:pic>
        <p:nvPicPr>
          <p:cNvPr id="1030" name="Picture 6" descr="C:\Users\Spomenka\Pictures\100.dan\P13000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005064"/>
            <a:ext cx="3419872" cy="2564904"/>
          </a:xfrm>
          <a:prstGeom prst="rect">
            <a:avLst/>
          </a:prstGeom>
          <a:noFill/>
        </p:spPr>
      </p:pic>
      <p:pic>
        <p:nvPicPr>
          <p:cNvPr id="1031" name="Picture 7" descr="C:\Users\Spomenka\Pictures\100.dan\P13000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99992" y="3933056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95536" y="76470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igra </a:t>
            </a:r>
            <a:r>
              <a:rPr lang="hr-HR" sz="2000" dirty="0" err="1" smtClean="0"/>
              <a:t>Bingo</a:t>
            </a:r>
            <a:r>
              <a:rPr lang="hr-HR" sz="2000" dirty="0" smtClean="0"/>
              <a:t> – zbrajanje i oduzimanje do 100</a:t>
            </a:r>
            <a:endParaRPr lang="hr-HR" sz="2000" dirty="0"/>
          </a:p>
        </p:txBody>
      </p:sp>
      <p:pic>
        <p:nvPicPr>
          <p:cNvPr id="6" name="Slika 5" descr="Prezentacija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437112"/>
            <a:ext cx="2088232" cy="2071254"/>
          </a:xfrm>
          <a:prstGeom prst="rect">
            <a:avLst/>
          </a:prstGeom>
        </p:spPr>
      </p:pic>
      <p:pic>
        <p:nvPicPr>
          <p:cNvPr id="2050" name="Picture 2" descr="C:\Users\Spomenka\Pictures\100.dan\P2120031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3335353" y="1700808"/>
            <a:ext cx="5808647" cy="4356484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5292080" y="59492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BINGO!!!!!!</a:t>
            </a:r>
            <a:endParaRPr lang="hr-HR" sz="3200" dirty="0"/>
          </a:p>
        </p:txBody>
      </p:sp>
      <p:pic>
        <p:nvPicPr>
          <p:cNvPr id="2054" name="Picture 6" descr="C:\Users\Spomenka\Pictures\100.dan\P21200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34076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7647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riješili smo 100 zadataka</a:t>
            </a:r>
            <a:endParaRPr lang="hr-HR" sz="2000" dirty="0"/>
          </a:p>
        </p:txBody>
      </p:sp>
      <p:pic>
        <p:nvPicPr>
          <p:cNvPr id="4" name="Picture 4" descr="C:\Users\Spomenka\Pictures\100.dan\P2120048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16424" y="1340768"/>
            <a:ext cx="3291188" cy="2646294"/>
          </a:xfrm>
          <a:prstGeom prst="rect">
            <a:avLst/>
          </a:prstGeom>
          <a:noFill/>
        </p:spPr>
      </p:pic>
      <p:pic>
        <p:nvPicPr>
          <p:cNvPr id="5" name="Picture 3" descr="C:\Users\Spomenka\Pictures\100.dan\P2120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340768"/>
            <a:ext cx="3779912" cy="2834934"/>
          </a:xfrm>
          <a:prstGeom prst="rect">
            <a:avLst/>
          </a:prstGeom>
          <a:noFill/>
        </p:spPr>
      </p:pic>
      <p:pic>
        <p:nvPicPr>
          <p:cNvPr id="3" name="Picture 5" descr="C:\Users\Spomenka\Pictures\100.dan\P21201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3645024"/>
            <a:ext cx="21287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1331640" y="1886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Plakat – Jeste li znali?</a:t>
            </a:r>
            <a:endParaRPr lang="hr-HR" sz="2400" dirty="0"/>
          </a:p>
        </p:txBody>
      </p:sp>
      <p:pic>
        <p:nvPicPr>
          <p:cNvPr id="16388" name="Picture 4" descr="C:\Users\Spomenka\Pictures\100.dan\P130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3429000"/>
            <a:ext cx="3840426" cy="2880319"/>
          </a:xfrm>
          <a:prstGeom prst="rect">
            <a:avLst/>
          </a:prstGeom>
          <a:noFill/>
        </p:spPr>
      </p:pic>
      <p:pic>
        <p:nvPicPr>
          <p:cNvPr id="3074" name="Picture 2" descr="C:\Users\Spomenka\Pictures\100.dan\P1300012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107504" y="548680"/>
            <a:ext cx="3707904" cy="2780928"/>
          </a:xfrm>
          <a:prstGeom prst="rect">
            <a:avLst/>
          </a:prstGeom>
          <a:noFill/>
        </p:spPr>
      </p:pic>
      <p:pic>
        <p:nvPicPr>
          <p:cNvPr id="3075" name="Picture 3" descr="C:\Users\Spomenka\Pictures\100.dan\P2120035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4283968" y="404664"/>
            <a:ext cx="3923928" cy="2942945"/>
          </a:xfrm>
          <a:prstGeom prst="rect">
            <a:avLst/>
          </a:prstGeom>
          <a:noFill/>
        </p:spPr>
      </p:pic>
      <p:pic>
        <p:nvPicPr>
          <p:cNvPr id="3076" name="Picture 4" descr="C:\Users\Spomenka\Pictures\100.dan\P21201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3501008"/>
            <a:ext cx="44999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69269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hr-HR" sz="2800" dirty="0" smtClean="0"/>
              <a:t>šutjeli  smo 100 </a:t>
            </a:r>
            <a:r>
              <a:rPr lang="hr-HR" sz="2800" dirty="0" smtClean="0"/>
              <a:t>sekundi</a:t>
            </a:r>
          </a:p>
          <a:p>
            <a:pPr marL="742950" indent="-742950">
              <a:buAutoNum type="alphaLcParenR"/>
            </a:pPr>
            <a:r>
              <a:rPr lang="hr-HR" sz="2800" dirty="0" smtClean="0"/>
              <a:t>napravili smo100 </a:t>
            </a:r>
            <a:r>
              <a:rPr lang="hr-HR" sz="2800" dirty="0" smtClean="0"/>
              <a:t>koraka po školi</a:t>
            </a:r>
          </a:p>
        </p:txBody>
      </p:sp>
      <p:pic>
        <p:nvPicPr>
          <p:cNvPr id="4098" name="Picture 2" descr="C:\Users\Spomenka\Pictures\100.dan\P2120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628800"/>
            <a:ext cx="3168352" cy="2376264"/>
          </a:xfrm>
          <a:prstGeom prst="rect">
            <a:avLst/>
          </a:prstGeom>
          <a:noFill/>
        </p:spPr>
      </p:pic>
      <p:pic>
        <p:nvPicPr>
          <p:cNvPr id="4100" name="Picture 4" descr="C:\Users\Spomenka\Pictures\100.dan\P21200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1988840"/>
            <a:ext cx="4992556" cy="3744416"/>
          </a:xfrm>
          <a:prstGeom prst="rect">
            <a:avLst/>
          </a:prstGeom>
          <a:noFill/>
        </p:spPr>
      </p:pic>
      <p:pic>
        <p:nvPicPr>
          <p:cNvPr id="4101" name="Picture 5" descr="C:\Users\Spomenka\Pictures\100.dan\P21200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077072"/>
            <a:ext cx="1822939" cy="2664296"/>
          </a:xfrm>
          <a:prstGeom prst="rect">
            <a:avLst/>
          </a:prstGeom>
          <a:noFill/>
        </p:spPr>
      </p:pic>
      <p:pic>
        <p:nvPicPr>
          <p:cNvPr id="17414" name="Picture 6" descr="https://encrypted-tbn1.gstatic.com/images?q=tbn:ANd9GcTKIL2Sv9BgY5wYiQbV0Febe2XePpOvjLY1BZOe--ysuXZEaPwf5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63688" y="4077072"/>
            <a:ext cx="936104" cy="93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1520" y="40466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hr-HR" sz="2000" dirty="0" smtClean="0"/>
              <a:t>grlili smo se 100 puta</a:t>
            </a:r>
            <a:endParaRPr lang="hr-HR" sz="2000" dirty="0" smtClean="0"/>
          </a:p>
        </p:txBody>
      </p:sp>
      <p:pic>
        <p:nvPicPr>
          <p:cNvPr id="5122" name="Picture 2" descr="C:\Users\Spomenka\Pictures\100.dan\P21200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1" y="1052737"/>
            <a:ext cx="3456386" cy="2592288"/>
          </a:xfrm>
          <a:prstGeom prst="rect">
            <a:avLst/>
          </a:prstGeom>
          <a:noFill/>
        </p:spPr>
      </p:pic>
      <p:pic>
        <p:nvPicPr>
          <p:cNvPr id="5123" name="Picture 3" descr="C:\Users\Spomenka\Pictures\100.dan\P2120071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283968" y="980728"/>
            <a:ext cx="2808312" cy="2960938"/>
          </a:xfrm>
          <a:prstGeom prst="rect">
            <a:avLst/>
          </a:prstGeom>
          <a:noFill/>
        </p:spPr>
      </p:pic>
      <p:pic>
        <p:nvPicPr>
          <p:cNvPr id="5124" name="Picture 4" descr="C:\Users\Spomenka\Pictures\100.dan\P21200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3861048"/>
            <a:ext cx="3456384" cy="2592288"/>
          </a:xfrm>
          <a:prstGeom prst="rect">
            <a:avLst/>
          </a:prstGeom>
          <a:noFill/>
        </p:spPr>
      </p:pic>
      <p:pic>
        <p:nvPicPr>
          <p:cNvPr id="5125" name="Picture 5" descr="C:\Users\Spomenka\Pictures\100.dan\P21200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4077072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55576" y="260648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hr-HR" sz="2000" dirty="0" smtClean="0"/>
              <a:t>brojali smo do 100 i vježbali zajedno s učenicima 1.a i 2.a</a:t>
            </a:r>
            <a:endParaRPr lang="hr-HR" sz="2000" dirty="0" smtClean="0"/>
          </a:p>
        </p:txBody>
      </p:sp>
      <p:pic>
        <p:nvPicPr>
          <p:cNvPr id="6146" name="Picture 2" descr="C:\Users\Spomenka\Pictures\100.dan\P2060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24744"/>
            <a:ext cx="4056451" cy="3042338"/>
          </a:xfrm>
          <a:prstGeom prst="rect">
            <a:avLst/>
          </a:prstGeom>
          <a:noFill/>
        </p:spPr>
      </p:pic>
      <p:pic>
        <p:nvPicPr>
          <p:cNvPr id="6147" name="Picture 3" descr="C:\Users\Spomenka\Pictures\100.dan\P206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140968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1520" y="332656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hr-HR" sz="2000" dirty="0" smtClean="0"/>
              <a:t>pisali </a:t>
            </a:r>
            <a:r>
              <a:rPr lang="hr-HR" sz="2000" dirty="0" smtClean="0"/>
              <a:t>smo </a:t>
            </a:r>
            <a:r>
              <a:rPr lang="hr-HR" sz="2000" dirty="0" smtClean="0"/>
              <a:t>brojku </a:t>
            </a:r>
            <a:r>
              <a:rPr lang="hr-HR" sz="2000" dirty="0" smtClean="0"/>
              <a:t>100 u 100 sekundi</a:t>
            </a:r>
          </a:p>
        </p:txBody>
      </p:sp>
      <p:pic>
        <p:nvPicPr>
          <p:cNvPr id="7170" name="Picture 2" descr="C:\Users\Spomenka\Pictures\100.dan\P2120068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51520" y="1196752"/>
            <a:ext cx="4620005" cy="3465003"/>
          </a:xfrm>
          <a:prstGeom prst="rect">
            <a:avLst/>
          </a:prstGeom>
          <a:noFill/>
        </p:spPr>
      </p:pic>
      <p:pic>
        <p:nvPicPr>
          <p:cNvPr id="7171" name="Picture 3" descr="C:\Users\Spomenka\Pictures\100.dan\P21200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212976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146</Words>
  <Application>Microsoft Office PowerPoint</Application>
  <PresentationFormat>Prikaz na zaslonu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Spomenka</dc:creator>
  <cp:lastModifiedBy>Spomenka</cp:lastModifiedBy>
  <cp:revision>32</cp:revision>
  <dcterms:created xsi:type="dcterms:W3CDTF">2015-02-01T15:17:32Z</dcterms:created>
  <dcterms:modified xsi:type="dcterms:W3CDTF">2015-02-14T14:51:55Z</dcterms:modified>
</cp:coreProperties>
</file>